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11" r:id="rId1"/>
    <p:sldMasterId id="2147484823" r:id="rId2"/>
    <p:sldMasterId id="2147484836" r:id="rId3"/>
  </p:sldMasterIdLst>
  <p:notesMasterIdLst>
    <p:notesMasterId r:id="rId49"/>
  </p:notesMasterIdLst>
  <p:handoutMasterIdLst>
    <p:handoutMasterId r:id="rId50"/>
  </p:handoutMasterIdLst>
  <p:sldIdLst>
    <p:sldId id="1209" r:id="rId4"/>
    <p:sldId id="1210" r:id="rId5"/>
    <p:sldId id="1296" r:id="rId6"/>
    <p:sldId id="1297" r:id="rId7"/>
    <p:sldId id="1212" r:id="rId8"/>
    <p:sldId id="1213" r:id="rId9"/>
    <p:sldId id="1214" r:id="rId10"/>
    <p:sldId id="1215" r:id="rId11"/>
    <p:sldId id="1217" r:id="rId12"/>
    <p:sldId id="1218" r:id="rId13"/>
    <p:sldId id="1219" r:id="rId14"/>
    <p:sldId id="1220" r:id="rId15"/>
    <p:sldId id="1221" r:id="rId16"/>
    <p:sldId id="1222" r:id="rId17"/>
    <p:sldId id="1223" r:id="rId18"/>
    <p:sldId id="1300" r:id="rId19"/>
    <p:sldId id="1225" r:id="rId20"/>
    <p:sldId id="1226" r:id="rId21"/>
    <p:sldId id="1227" r:id="rId22"/>
    <p:sldId id="1228" r:id="rId23"/>
    <p:sldId id="1229" r:id="rId24"/>
    <p:sldId id="1230" r:id="rId25"/>
    <p:sldId id="1231" r:id="rId26"/>
    <p:sldId id="1301" r:id="rId27"/>
    <p:sldId id="1302" r:id="rId28"/>
    <p:sldId id="1303" r:id="rId29"/>
    <p:sldId id="1304" r:id="rId30"/>
    <p:sldId id="1305" r:id="rId31"/>
    <p:sldId id="1306" r:id="rId32"/>
    <p:sldId id="1307" r:id="rId33"/>
    <p:sldId id="1308" r:id="rId34"/>
    <p:sldId id="1309" r:id="rId35"/>
    <p:sldId id="1234" r:id="rId36"/>
    <p:sldId id="1236" r:id="rId37"/>
    <p:sldId id="1237" r:id="rId38"/>
    <p:sldId id="1238" r:id="rId39"/>
    <p:sldId id="1239" r:id="rId40"/>
    <p:sldId id="1240" r:id="rId41"/>
    <p:sldId id="1241" r:id="rId42"/>
    <p:sldId id="1242" r:id="rId43"/>
    <p:sldId id="1252" r:id="rId44"/>
    <p:sldId id="1253" r:id="rId45"/>
    <p:sldId id="1254" r:id="rId46"/>
    <p:sldId id="1255" r:id="rId47"/>
    <p:sldId id="1256" r:id="rId4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SimSun"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SimSun"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SimSun"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SimSun"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SimSun" panose="02010600030101010101" pitchFamily="2" charset="-122"/>
        <a:cs typeface="+mn-cs"/>
      </a:defRPr>
    </a:lvl9pPr>
  </p:defaultTextStyle>
  <p:extLst>
    <p:ext uri="{521415D9-36F7-43E2-AB2F-B90AF26B5E84}">
      <p14:sectionLst xmlns:p14="http://schemas.microsoft.com/office/powerpoint/2010/main">
        <p14:section name="默认节" id="{C38222D0-D06D-44A9-9FF5-F69EE19C8FFB}">
          <p14:sldIdLst>
            <p14:sldId id="1209"/>
            <p14:sldId id="1210"/>
            <p14:sldId id="1296"/>
            <p14:sldId id="1297"/>
            <p14:sldId id="1212"/>
            <p14:sldId id="1213"/>
            <p14:sldId id="1214"/>
            <p14:sldId id="1215"/>
            <p14:sldId id="1217"/>
            <p14:sldId id="1218"/>
            <p14:sldId id="1219"/>
            <p14:sldId id="1220"/>
            <p14:sldId id="1221"/>
            <p14:sldId id="1222"/>
            <p14:sldId id="1223"/>
            <p14:sldId id="1300"/>
            <p14:sldId id="1225"/>
            <p14:sldId id="1226"/>
            <p14:sldId id="1227"/>
            <p14:sldId id="1228"/>
            <p14:sldId id="1229"/>
            <p14:sldId id="1230"/>
            <p14:sldId id="1231"/>
            <p14:sldId id="1301"/>
            <p14:sldId id="1302"/>
            <p14:sldId id="1303"/>
            <p14:sldId id="1304"/>
            <p14:sldId id="1305"/>
            <p14:sldId id="1306"/>
            <p14:sldId id="1307"/>
            <p14:sldId id="1308"/>
            <p14:sldId id="1309"/>
            <p14:sldId id="1234"/>
          </p14:sldIdLst>
        </p14:section>
        <p14:section name="无标题节" id="{A1A60671-1A94-4B51-8322-14E05C585846}">
          <p14:sldIdLst>
            <p14:sldId id="1236"/>
            <p14:sldId id="1237"/>
            <p14:sldId id="1238"/>
            <p14:sldId id="1239"/>
            <p14:sldId id="1240"/>
            <p14:sldId id="1241"/>
            <p14:sldId id="1242"/>
            <p14:sldId id="1252"/>
            <p14:sldId id="1253"/>
            <p14:sldId id="1254"/>
            <p14:sldId id="1255"/>
            <p14:sldId id="125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3" autoAdjust="0"/>
    <p:restoredTop sz="77500" autoAdjust="0"/>
  </p:normalViewPr>
  <p:slideViewPr>
    <p:cSldViewPr snapToGrid="0">
      <p:cViewPr>
        <p:scale>
          <a:sx n="72" d="100"/>
          <a:sy n="72" d="100"/>
        </p:scale>
        <p:origin x="352" y="4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0377B425-FF19-B84E-B1FA-4B80C883AC1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SimSun" panose="02010600030101010101" pitchFamily="2" charset="-122"/>
              </a:defRPr>
            </a:lvl1pPr>
          </a:lstStyle>
          <a:p>
            <a:pPr>
              <a:defRPr/>
            </a:pPr>
            <a:endParaRPr lang="zh-CN" altLang="en-US"/>
          </a:p>
        </p:txBody>
      </p:sp>
      <p:sp>
        <p:nvSpPr>
          <p:cNvPr id="115715" name="Rectangle 3">
            <a:extLst>
              <a:ext uri="{FF2B5EF4-FFF2-40B4-BE49-F238E27FC236}">
                <a16:creationId xmlns:a16="http://schemas.microsoft.com/office/drawing/2014/main" id="{99DE5095-311F-9144-B4D6-D313447AEA8B}"/>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SimSun" panose="02010600030101010101" pitchFamily="2" charset="-122"/>
              </a:defRPr>
            </a:lvl1pPr>
          </a:lstStyle>
          <a:p>
            <a:pPr>
              <a:defRPr/>
            </a:pPr>
            <a:endParaRPr lang="en-US" altLang="zh-CN"/>
          </a:p>
        </p:txBody>
      </p:sp>
      <p:sp>
        <p:nvSpPr>
          <p:cNvPr id="115716" name="Rectangle 4">
            <a:extLst>
              <a:ext uri="{FF2B5EF4-FFF2-40B4-BE49-F238E27FC236}">
                <a16:creationId xmlns:a16="http://schemas.microsoft.com/office/drawing/2014/main" id="{701AD10E-7EB7-9746-A390-B98A2BFAF89E}"/>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SimSun" panose="02010600030101010101" pitchFamily="2" charset="-122"/>
              </a:defRPr>
            </a:lvl1pPr>
          </a:lstStyle>
          <a:p>
            <a:pPr>
              <a:defRPr/>
            </a:pPr>
            <a:endParaRPr lang="en-US" altLang="zh-CN"/>
          </a:p>
        </p:txBody>
      </p:sp>
      <p:sp>
        <p:nvSpPr>
          <p:cNvPr id="115717" name="Rectangle 5">
            <a:extLst>
              <a:ext uri="{FF2B5EF4-FFF2-40B4-BE49-F238E27FC236}">
                <a16:creationId xmlns:a16="http://schemas.microsoft.com/office/drawing/2014/main" id="{E667B20C-E10E-C743-B620-EA4D1D01744D}"/>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F651116F-6870-9F49-B99A-F2E5E9D28217}"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847D535E-62CB-064A-A526-0933DE92520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SimSun" panose="02010600030101010101" pitchFamily="2" charset="-122"/>
              </a:defRPr>
            </a:lvl1pPr>
          </a:lstStyle>
          <a:p>
            <a:pPr>
              <a:defRPr/>
            </a:pPr>
            <a:endParaRPr lang="zh-CN" altLang="en-US"/>
          </a:p>
        </p:txBody>
      </p:sp>
      <p:sp>
        <p:nvSpPr>
          <p:cNvPr id="106499" name="Rectangle 3">
            <a:extLst>
              <a:ext uri="{FF2B5EF4-FFF2-40B4-BE49-F238E27FC236}">
                <a16:creationId xmlns:a16="http://schemas.microsoft.com/office/drawing/2014/main" id="{4AC8FA95-06F3-414C-8D4F-3562B7DB1C8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SimSun" panose="02010600030101010101" pitchFamily="2" charset="-122"/>
              </a:defRPr>
            </a:lvl1pPr>
          </a:lstStyle>
          <a:p>
            <a:pPr>
              <a:defRPr/>
            </a:pPr>
            <a:endParaRPr lang="en-US" altLang="zh-CN"/>
          </a:p>
        </p:txBody>
      </p:sp>
      <p:sp>
        <p:nvSpPr>
          <p:cNvPr id="17412" name="Rectangle 4">
            <a:extLst>
              <a:ext uri="{FF2B5EF4-FFF2-40B4-BE49-F238E27FC236}">
                <a16:creationId xmlns:a16="http://schemas.microsoft.com/office/drawing/2014/main" id="{A2E1BD87-45E5-1848-80FC-E24CEA9A4D9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a:extLst>
              <a:ext uri="{FF2B5EF4-FFF2-40B4-BE49-F238E27FC236}">
                <a16:creationId xmlns:a16="http://schemas.microsoft.com/office/drawing/2014/main" id="{7BD3960C-9B62-AC44-A065-6B4537F65AEE}"/>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6502" name="Rectangle 6">
            <a:extLst>
              <a:ext uri="{FF2B5EF4-FFF2-40B4-BE49-F238E27FC236}">
                <a16:creationId xmlns:a16="http://schemas.microsoft.com/office/drawing/2014/main" id="{EFD9BDD0-C2C6-AB4D-AB1E-22C76C570B09}"/>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SimSun" panose="02010600030101010101" pitchFamily="2" charset="-122"/>
              </a:defRPr>
            </a:lvl1pPr>
          </a:lstStyle>
          <a:p>
            <a:pPr>
              <a:defRPr/>
            </a:pPr>
            <a:endParaRPr lang="en-US" altLang="zh-CN"/>
          </a:p>
        </p:txBody>
      </p:sp>
      <p:sp>
        <p:nvSpPr>
          <p:cNvPr id="106503" name="Rectangle 7">
            <a:extLst>
              <a:ext uri="{FF2B5EF4-FFF2-40B4-BE49-F238E27FC236}">
                <a16:creationId xmlns:a16="http://schemas.microsoft.com/office/drawing/2014/main" id="{1E25EB14-3D8E-8747-916B-977ACE8DDC4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D7E1F9F8-CFEF-B849-B34A-21DF3EFBC816}"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SimSun" panose="02010600030101010101" pitchFamily="2" charset="-122"/>
        <a:cs typeface="SimSun"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charset="0"/>
        <a:ea typeface="SimSun"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SimSun"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SimSun"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SimSun" panose="02010600030101010101" pitchFamily="2" charset="-122"/>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bilibili.com/video/BV1j7411n7cq?from=search&amp;seid=10111601812466322032"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zh.wikipedia.org/wiki/%E6%9C%89%E5%BA%8F%E5%AF%B9"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E461613C-75C1-AE43-9710-0D2D2A8DB447}"/>
              </a:ext>
            </a:extLst>
          </p:cNvPr>
          <p:cNvSpPr>
            <a:spLocks noGrp="1" noRot="1" noChangeAspect="1" noChangeArrowheads="1" noTextEdit="1"/>
          </p:cNvSpPr>
          <p:nvPr>
            <p:ph type="sldImg"/>
          </p:nvPr>
        </p:nvSpPr>
        <p:spPr>
          <a:ln/>
        </p:spPr>
      </p:sp>
      <p:sp>
        <p:nvSpPr>
          <p:cNvPr id="20482" name="Notes Placeholder 2">
            <a:extLst>
              <a:ext uri="{FF2B5EF4-FFF2-40B4-BE49-F238E27FC236}">
                <a16:creationId xmlns:a16="http://schemas.microsoft.com/office/drawing/2014/main" id="{652DD904-F86E-4C42-85A2-5658634FCED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0483" name="Slide Number Placeholder 3">
            <a:extLst>
              <a:ext uri="{FF2B5EF4-FFF2-40B4-BE49-F238E27FC236}">
                <a16:creationId xmlns:a16="http://schemas.microsoft.com/office/drawing/2014/main" id="{7593DE5F-D106-0F40-ACB9-CD821C08747F}"/>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CC88165-089E-1544-871C-3E69344B6449}"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1577359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DD492457-7938-D146-B29A-9E61B97F9598}"/>
              </a:ext>
            </a:extLst>
          </p:cNvPr>
          <p:cNvSpPr>
            <a:spLocks noGrp="1" noRot="1" noChangeAspect="1" noChangeArrowheads="1" noTextEdit="1"/>
          </p:cNvSpPr>
          <p:nvPr>
            <p:ph type="sldImg"/>
          </p:nvPr>
        </p:nvSpPr>
        <p:spPr>
          <a:ln/>
        </p:spPr>
      </p:sp>
      <p:sp>
        <p:nvSpPr>
          <p:cNvPr id="57346" name="Notes Placeholder 2">
            <a:extLst>
              <a:ext uri="{FF2B5EF4-FFF2-40B4-BE49-F238E27FC236}">
                <a16:creationId xmlns:a16="http://schemas.microsoft.com/office/drawing/2014/main" id="{C16D6DA6-3A80-7A4B-B173-5B150E303AAD}"/>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7347" name="Slide Number Placeholder 3">
            <a:extLst>
              <a:ext uri="{FF2B5EF4-FFF2-40B4-BE49-F238E27FC236}">
                <a16:creationId xmlns:a16="http://schemas.microsoft.com/office/drawing/2014/main" id="{B455FB72-1417-CA4E-9CA8-C752F8F966DB}"/>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8E75A89-9C7F-E041-A82B-D21B995C49CA}"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542237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a:extLst>
              <a:ext uri="{FF2B5EF4-FFF2-40B4-BE49-F238E27FC236}">
                <a16:creationId xmlns:a16="http://schemas.microsoft.com/office/drawing/2014/main" id="{EB1522FF-1A03-594D-9252-869ED8F2DE84}"/>
              </a:ext>
            </a:extLst>
          </p:cNvPr>
          <p:cNvSpPr>
            <a:spLocks noGrp="1" noRot="1" noChangeAspect="1" noChangeArrowheads="1" noTextEdit="1"/>
          </p:cNvSpPr>
          <p:nvPr>
            <p:ph type="sldImg"/>
          </p:nvPr>
        </p:nvSpPr>
        <p:spPr>
          <a:ln/>
        </p:spPr>
      </p:sp>
      <p:sp>
        <p:nvSpPr>
          <p:cNvPr id="61442" name="Notes Placeholder 2">
            <a:extLst>
              <a:ext uri="{FF2B5EF4-FFF2-40B4-BE49-F238E27FC236}">
                <a16:creationId xmlns:a16="http://schemas.microsoft.com/office/drawing/2014/main" id="{13F0C04B-C84C-3D45-B64A-0522979A8FB8}"/>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hlinkClick r:id="rId3"/>
              </a:rPr>
              <a:t>https://www.bilibili.com/video/BV1j7411n7cq?from=search&amp;seid=10111601812466322032</a:t>
            </a:r>
            <a:endParaRPr lang="en-US" altLang="en-US" dirty="0">
              <a:latin typeface="Arial" panose="020B0604020202020204" pitchFamily="34" charset="0"/>
            </a:endParaRPr>
          </a:p>
        </p:txBody>
      </p:sp>
      <p:sp>
        <p:nvSpPr>
          <p:cNvPr id="61443" name="Slide Number Placeholder 3">
            <a:extLst>
              <a:ext uri="{FF2B5EF4-FFF2-40B4-BE49-F238E27FC236}">
                <a16:creationId xmlns:a16="http://schemas.microsoft.com/office/drawing/2014/main" id="{F322C20D-B9C6-1641-865A-F40937C2A466}"/>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0ABDE59-FCED-E942-B8B3-52BBFD4E6A35}"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1571280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a:extLst>
              <a:ext uri="{FF2B5EF4-FFF2-40B4-BE49-F238E27FC236}">
                <a16:creationId xmlns:a16="http://schemas.microsoft.com/office/drawing/2014/main" id="{35FB597E-BE54-9D48-AE71-F9C33077D26D}"/>
              </a:ext>
            </a:extLst>
          </p:cNvPr>
          <p:cNvSpPr>
            <a:spLocks noGrp="1" noRot="1" noChangeAspect="1" noChangeArrowheads="1" noTextEdit="1"/>
          </p:cNvSpPr>
          <p:nvPr>
            <p:ph type="sldImg"/>
          </p:nvPr>
        </p:nvSpPr>
        <p:spPr>
          <a:ln/>
        </p:spPr>
      </p:sp>
      <p:sp>
        <p:nvSpPr>
          <p:cNvPr id="45058" name="Notes Placeholder 2">
            <a:extLst>
              <a:ext uri="{FF2B5EF4-FFF2-40B4-BE49-F238E27FC236}">
                <a16:creationId xmlns:a16="http://schemas.microsoft.com/office/drawing/2014/main" id="{5CF17984-B0B9-1543-87BD-E8A8DDD3965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5059" name="Slide Number Placeholder 3">
            <a:extLst>
              <a:ext uri="{FF2B5EF4-FFF2-40B4-BE49-F238E27FC236}">
                <a16:creationId xmlns:a16="http://schemas.microsoft.com/office/drawing/2014/main" id="{21BDFE81-45A0-DC4A-9C74-9D94C12510D2}"/>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BE3A36D-BC66-0848-B90B-DD1D05EC46A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879227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CEB651B-4800-3D4E-8A98-838930F19D17}"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3624441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a:extLst>
              <a:ext uri="{FF2B5EF4-FFF2-40B4-BE49-F238E27FC236}">
                <a16:creationId xmlns:a16="http://schemas.microsoft.com/office/drawing/2014/main" id="{EA043167-2120-554A-87AB-6C948330AE0E}"/>
              </a:ext>
            </a:extLst>
          </p:cNvPr>
          <p:cNvSpPr>
            <a:spLocks noGrp="1" noRot="1" noChangeAspect="1" noChangeArrowheads="1" noTextEdit="1"/>
          </p:cNvSpPr>
          <p:nvPr>
            <p:ph type="sldImg"/>
          </p:nvPr>
        </p:nvSpPr>
        <p:spPr>
          <a:ln/>
        </p:spPr>
      </p:sp>
      <p:sp>
        <p:nvSpPr>
          <p:cNvPr id="89090" name="Notes Placeholder 2">
            <a:extLst>
              <a:ext uri="{FF2B5EF4-FFF2-40B4-BE49-F238E27FC236}">
                <a16:creationId xmlns:a16="http://schemas.microsoft.com/office/drawing/2014/main" id="{9B9F98C4-3F9F-F34D-9EE1-E8F23F0D194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89091" name="Slide Number Placeholder 3">
            <a:extLst>
              <a:ext uri="{FF2B5EF4-FFF2-40B4-BE49-F238E27FC236}">
                <a16:creationId xmlns:a16="http://schemas.microsoft.com/office/drawing/2014/main" id="{7AC410D2-7613-A949-A81D-2A729225C7E9}"/>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A8CC951-351E-D94F-9B18-0F5C241B7977}"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3340139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E1F9F8-CFEF-B849-B34A-21DF3EFBC816}" type="slidenum">
              <a:rPr lang="zh-CN" altLang="en-US" smtClean="0"/>
              <a:pPr/>
              <a:t>4</a:t>
            </a:fld>
            <a:endParaRPr lang="en-US" altLang="zh-CN"/>
          </a:p>
        </p:txBody>
      </p:sp>
    </p:spTree>
    <p:extLst>
      <p:ext uri="{BB962C8B-B14F-4D97-AF65-F5344CB8AC3E}">
        <p14:creationId xmlns:p14="http://schemas.microsoft.com/office/powerpoint/2010/main" val="836703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0E9516DC-77FC-0C4C-9493-DDC7E141DDFA}"/>
              </a:ext>
            </a:extLst>
          </p:cNvPr>
          <p:cNvSpPr>
            <a:spLocks noGrp="1" noRot="1" noChangeAspect="1" noChangeArrowheads="1" noTextEdit="1"/>
          </p:cNvSpPr>
          <p:nvPr>
            <p:ph type="sldImg"/>
          </p:nvPr>
        </p:nvSpPr>
        <p:spPr>
          <a:ln/>
        </p:spPr>
      </p:sp>
      <p:sp>
        <p:nvSpPr>
          <p:cNvPr id="20482" name="Notes Placeholder 2">
            <a:extLst>
              <a:ext uri="{FF2B5EF4-FFF2-40B4-BE49-F238E27FC236}">
                <a16:creationId xmlns:a16="http://schemas.microsoft.com/office/drawing/2014/main" id="{C3C9E522-64AD-A34D-BE02-77B98A56807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0483" name="Slide Number Placeholder 3">
            <a:extLst>
              <a:ext uri="{FF2B5EF4-FFF2-40B4-BE49-F238E27FC236}">
                <a16:creationId xmlns:a16="http://schemas.microsoft.com/office/drawing/2014/main" id="{6F2DB3A5-EA1D-854D-9D2C-99B2F7B3554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724E4F3-FFCC-134B-8437-6020DBFBF0C6}"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2435885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E1F9F8-CFEF-B849-B34A-21DF3EFBC816}" type="slidenum">
              <a:rPr lang="zh-CN" altLang="en-US" smtClean="0"/>
              <a:pPr/>
              <a:t>10</a:t>
            </a:fld>
            <a:endParaRPr lang="en-US" altLang="zh-CN"/>
          </a:p>
        </p:txBody>
      </p:sp>
    </p:spTree>
    <p:extLst>
      <p:ext uri="{BB962C8B-B14F-4D97-AF65-F5344CB8AC3E}">
        <p14:creationId xmlns:p14="http://schemas.microsoft.com/office/powerpoint/2010/main" val="3256781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CEB651B-4800-3D4E-8A98-838930F19D17}"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3889012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FA072C21-A33C-8943-82CE-37EDAAC35C32}"/>
              </a:ext>
            </a:extLst>
          </p:cNvPr>
          <p:cNvSpPr>
            <a:spLocks noGrp="1" noRot="1" noChangeAspect="1" noChangeArrowheads="1" noTextEdit="1"/>
          </p:cNvSpPr>
          <p:nvPr>
            <p:ph type="sldImg"/>
          </p:nvPr>
        </p:nvSpPr>
        <p:spPr>
          <a:ln/>
        </p:spPr>
      </p:sp>
      <p:sp>
        <p:nvSpPr>
          <p:cNvPr id="29698" name="Notes Placeholder 2">
            <a:extLst>
              <a:ext uri="{FF2B5EF4-FFF2-40B4-BE49-F238E27FC236}">
                <a16:creationId xmlns:a16="http://schemas.microsoft.com/office/drawing/2014/main" id="{28603745-A41A-A44D-9693-D92DCE1D3E4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9699" name="Slide Number Placeholder 3">
            <a:extLst>
              <a:ext uri="{FF2B5EF4-FFF2-40B4-BE49-F238E27FC236}">
                <a16:creationId xmlns:a16="http://schemas.microsoft.com/office/drawing/2014/main" id="{7DF3DFC0-8D09-7A45-BD6C-2C1921E6B176}"/>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452D7E5-D932-654E-8674-70297FF85FE6}"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1616354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zh.wikipedia.org</a:t>
            </a:r>
            <a:r>
              <a:rPr lang="en-US" dirty="0"/>
              <a:t>/wiki/%E5%85%AB%E7%9A%87%E5%90%8E%E9%97%AE%E9%A2%98</a:t>
            </a:r>
          </a:p>
          <a:p>
            <a:endParaRPr lang="en-CN"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CEB651B-4800-3D4E-8A98-838930F19D17}"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4163628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a:extLst>
              <a:ext uri="{FF2B5EF4-FFF2-40B4-BE49-F238E27FC236}">
                <a16:creationId xmlns:a16="http://schemas.microsoft.com/office/drawing/2014/main" id="{7DA3293E-98D8-A24F-8A1E-B2A88BDE7B87}"/>
              </a:ext>
            </a:extLst>
          </p:cNvPr>
          <p:cNvSpPr>
            <a:spLocks noGrp="1" noRot="1" noChangeAspect="1" noChangeArrowheads="1" noTextEdit="1"/>
          </p:cNvSpPr>
          <p:nvPr>
            <p:ph type="sldImg"/>
          </p:nvPr>
        </p:nvSpPr>
        <p:spPr>
          <a:ln/>
        </p:spPr>
      </p:sp>
      <p:sp>
        <p:nvSpPr>
          <p:cNvPr id="53250" name="Notes Placeholder 2">
            <a:extLst>
              <a:ext uri="{FF2B5EF4-FFF2-40B4-BE49-F238E27FC236}">
                <a16:creationId xmlns:a16="http://schemas.microsoft.com/office/drawing/2014/main" id="{A31FFB60-72FD-ED48-AC0E-C12A5667DBF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3251" name="Slide Number Placeholder 3">
            <a:extLst>
              <a:ext uri="{FF2B5EF4-FFF2-40B4-BE49-F238E27FC236}">
                <a16:creationId xmlns:a16="http://schemas.microsoft.com/office/drawing/2014/main" id="{7A9C0070-7564-2642-81CF-CD615E65B75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588955-8CBB-4C40-A8B2-A5C4CA219C5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1446842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a:extLst>
              <a:ext uri="{FF2B5EF4-FFF2-40B4-BE49-F238E27FC236}">
                <a16:creationId xmlns:a16="http://schemas.microsoft.com/office/drawing/2014/main" id="{3A2814B2-79A0-DF4A-9667-08DDAE47D128}"/>
              </a:ext>
            </a:extLst>
          </p:cNvPr>
          <p:cNvSpPr>
            <a:spLocks noGrp="1" noRot="1" noChangeAspect="1" noChangeArrowheads="1" noTextEdit="1"/>
          </p:cNvSpPr>
          <p:nvPr>
            <p:ph type="sldImg"/>
          </p:nvPr>
        </p:nvSpPr>
        <p:spPr>
          <a:ln/>
        </p:spPr>
      </p:sp>
      <p:sp>
        <p:nvSpPr>
          <p:cNvPr id="55298" name="Notes Placeholder 2">
            <a:extLst>
              <a:ext uri="{FF2B5EF4-FFF2-40B4-BE49-F238E27FC236}">
                <a16:creationId xmlns:a16="http://schemas.microsoft.com/office/drawing/2014/main" id="{098EDAD5-4172-814E-BD77-8FC46294E252}"/>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是所有可能的</a:t>
            </a:r>
            <a:r>
              <a:rPr lang="zh-CN" altLang="en-US">
                <a:latin typeface="Arial" panose="020B0604020202020204" pitchFamily="34" charset="0"/>
                <a:hlinkClick r:id="rId3" tooltip="有序对"/>
              </a:rPr>
              <a:t>有序对</a:t>
            </a:r>
            <a:r>
              <a:rPr lang="zh-CN" altLang="en-US">
                <a:latin typeface="Arial" panose="020B0604020202020204" pitchFamily="34" charset="0"/>
              </a:rPr>
              <a:t>组成的集合，其中有序对的第一个对象是</a:t>
            </a:r>
            <a:r>
              <a:rPr lang="en-US" altLang="zh-CN" i="1">
                <a:latin typeface="Arial" panose="020B0604020202020204" pitchFamily="34" charset="0"/>
              </a:rPr>
              <a:t>{\displaystyle X}</a:t>
            </a:r>
            <a:r>
              <a:rPr lang="zh-CN" altLang="en-US">
                <a:latin typeface="Arial" panose="020B0604020202020204" pitchFamily="34" charset="0"/>
              </a:rPr>
              <a:t>的成员，第二个对象是</a:t>
            </a:r>
            <a:r>
              <a:rPr lang="en-US" altLang="zh-CN" i="1">
                <a:latin typeface="Arial" panose="020B0604020202020204" pitchFamily="34" charset="0"/>
              </a:rPr>
              <a:t>{\displaystyle Y}</a:t>
            </a:r>
            <a:r>
              <a:rPr lang="zh-CN" altLang="en-US">
                <a:latin typeface="Arial" panose="020B0604020202020204" pitchFamily="34" charset="0"/>
              </a:rPr>
              <a:t>的成员</a:t>
            </a:r>
            <a:endParaRPr lang="en-US" altLang="en-US">
              <a:latin typeface="Arial" panose="020B0604020202020204" pitchFamily="34" charset="0"/>
            </a:endParaRPr>
          </a:p>
        </p:txBody>
      </p:sp>
      <p:sp>
        <p:nvSpPr>
          <p:cNvPr id="55299" name="Slide Number Placeholder 3">
            <a:extLst>
              <a:ext uri="{FF2B5EF4-FFF2-40B4-BE49-F238E27FC236}">
                <a16:creationId xmlns:a16="http://schemas.microsoft.com/office/drawing/2014/main" id="{EF9600A1-2FC4-2343-9B87-EF99168DE2E0}"/>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892F6BB-462D-A44F-BB2C-D65FDED93276}"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578376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40BC48C9-C25B-4D41-8AC4-03D997C47049}"/>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charset="0"/>
                  <a:ea typeface="宋体" charset="-122"/>
                </a:endParaRPr>
              </a:p>
            </p:txBody>
          </p:sp>
          <p:sp>
            <p:nvSpPr>
              <p:cNvPr id="13" name="Rectangle 5">
                <a:extLst>
                  <a:ext uri="{FF2B5EF4-FFF2-40B4-BE49-F238E27FC236}">
                    <a16:creationId xmlns:a16="http://schemas.microsoft.com/office/drawing/2014/main" id="{2E3F5B6F-E961-6F45-8F2B-528A17F8196B}"/>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charset="0"/>
                  <a:ea typeface="宋体" charset="-122"/>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871ADE34-EB2E-3B49-917C-26EBA57F97B3}"/>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charset="0"/>
                  <a:ea typeface="宋体" charset="-122"/>
                </a:endParaRPr>
              </a:p>
            </p:txBody>
          </p:sp>
          <p:sp>
            <p:nvSpPr>
              <p:cNvPr id="11" name="Rectangle 8">
                <a:extLst>
                  <a:ext uri="{FF2B5EF4-FFF2-40B4-BE49-F238E27FC236}">
                    <a16:creationId xmlns:a16="http://schemas.microsoft.com/office/drawing/2014/main" id="{2BF2F7A2-3DD5-FF42-ABF8-0E4E964D9682}"/>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charset="0"/>
                  <a:ea typeface="宋体" charset="-122"/>
                </a:endParaRPr>
              </a:p>
            </p:txBody>
          </p:sp>
        </p:grpSp>
        <p:sp>
          <p:nvSpPr>
            <p:cNvPr id="7" name="Rectangle 9">
              <a:extLst>
                <a:ext uri="{FF2B5EF4-FFF2-40B4-BE49-F238E27FC236}">
                  <a16:creationId xmlns:a16="http://schemas.microsoft.com/office/drawing/2014/main" id="{C979FAAF-31C2-DB4C-8158-A50CA0EC3593}"/>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charset="0"/>
                <a:ea typeface="宋体" charset="-122"/>
              </a:endParaRPr>
            </a:p>
          </p:txBody>
        </p:sp>
        <p:sp>
          <p:nvSpPr>
            <p:cNvPr id="8" name="Rectangle 10">
              <a:extLst>
                <a:ext uri="{FF2B5EF4-FFF2-40B4-BE49-F238E27FC236}">
                  <a16:creationId xmlns:a16="http://schemas.microsoft.com/office/drawing/2014/main" id="{62A6D5F9-C5AB-1C4F-A294-FED64BA841AD}"/>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charset="0"/>
                <a:ea typeface="宋体" charset="-122"/>
              </a:endParaRPr>
            </a:p>
          </p:txBody>
        </p:sp>
        <p:sp>
          <p:nvSpPr>
            <p:cNvPr id="9" name="Rectangle 11">
              <a:extLst>
                <a:ext uri="{FF2B5EF4-FFF2-40B4-BE49-F238E27FC236}">
                  <a16:creationId xmlns:a16="http://schemas.microsoft.com/office/drawing/2014/main" id="{DDEBEBA5-EB6E-CC46-9130-47770AA513A0}"/>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charset="0"/>
                <a:ea typeface="宋体" charset="-122"/>
              </a:endParaRPr>
            </a:p>
          </p:txBody>
        </p:sp>
      </p:grpSp>
      <p:pic>
        <p:nvPicPr>
          <p:cNvPr id="14" name="Picture 17" descr="index_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charset="0"/>
              <a:buNone/>
              <a:defRPr/>
            </a:lvl1pPr>
          </a:lstStyle>
          <a:p>
            <a:pPr lvl="0"/>
            <a:r>
              <a:rPr lang="zh-CN" altLang="en-US" noProof="0"/>
              <a:t>单击此处编辑母版副标题样式</a:t>
            </a:r>
          </a:p>
        </p:txBody>
      </p:sp>
      <p:sp>
        <p:nvSpPr>
          <p:cNvPr id="15" name="Rectangle 14">
            <a:extLst>
              <a:ext uri="{FF2B5EF4-FFF2-40B4-BE49-F238E27FC236}">
                <a16:creationId xmlns:a16="http://schemas.microsoft.com/office/drawing/2014/main" id="{9388CECD-552F-5F49-A087-DD9363B0AA83}"/>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0175690F-C0F6-4D69-82AE-18A4E5D2524D}" type="datetime1">
              <a:rPr kumimoji="0" lang="zh-CN" altLang="en-US" sz="1400" b="0" i="0" u="none" strike="noStrike" kern="1200" cap="none" spc="0" normalizeH="0" baseline="0" noProof="0">
                <a:ln>
                  <a:noFill/>
                </a:ln>
                <a:solidFill>
                  <a:srgbClr val="1C1C1C"/>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2022/11/21</a:t>
            </a:fld>
            <a:endParaRPr kumimoji="0" lang="en-US" altLang="zh-CN" sz="1400" b="0" i="0" u="none" strike="noStrike" kern="1200" cap="none" spc="0" normalizeH="0" baseline="0" noProof="0">
              <a:ln>
                <a:noFill/>
              </a:ln>
              <a:solidFill>
                <a:srgbClr val="1C1C1C"/>
              </a:solidFill>
              <a:effectLst/>
              <a:uLnTx/>
              <a:uFillTx/>
              <a:latin typeface="Tahoma" charset="0"/>
              <a:ea typeface="宋体" charset="-122"/>
            </a:endParaRPr>
          </a:p>
        </p:txBody>
      </p:sp>
      <p:sp>
        <p:nvSpPr>
          <p:cNvPr id="16" name="Rectangle 16">
            <a:extLst>
              <a:ext uri="{FF2B5EF4-FFF2-40B4-BE49-F238E27FC236}">
                <a16:creationId xmlns:a16="http://schemas.microsoft.com/office/drawing/2014/main" id="{4B7EF3D5-C191-8A46-ABB0-62CA4C8D0095}"/>
              </a:ext>
            </a:extLst>
          </p:cNvPr>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21CEDC9-41AB-406B-B07A-965D4CDFF0F7}" type="slidenum">
              <a:rPr kumimoji="0" lang="zh-CN" altLang="en-US" sz="1400" b="0" i="0" u="none" strike="noStrike" kern="1200" cap="none" spc="0" normalizeH="0" baseline="0" noProof="0">
                <a:ln>
                  <a:noFill/>
                </a:ln>
                <a:solidFill>
                  <a:srgbClr val="1C1C1C"/>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1C1C1C"/>
              </a:solidFill>
              <a:effectLst/>
              <a:uLnTx/>
              <a:uFillTx/>
              <a:latin typeface="Tahoma" charset="0"/>
              <a:ea typeface="宋体" charset="-122"/>
            </a:endParaRPr>
          </a:p>
        </p:txBody>
      </p:sp>
    </p:spTree>
    <p:extLst>
      <p:ext uri="{BB962C8B-B14F-4D97-AF65-F5344CB8AC3E}">
        <p14:creationId xmlns:p14="http://schemas.microsoft.com/office/powerpoint/2010/main" val="466645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19CFBF74-3535-3748-879A-F6AE8AE2F553}"/>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E9AD842-6C5C-4316-AC27-7C56F8AEC146}" type="datetime1">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2022/11/21</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5" name="Rectangle 13">
            <a:extLst>
              <a:ext uri="{FF2B5EF4-FFF2-40B4-BE49-F238E27FC236}">
                <a16:creationId xmlns:a16="http://schemas.microsoft.com/office/drawing/2014/main" id="{C67A661B-9258-2546-B3F7-1E577A0C2F92}"/>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816BAE1-DF67-4349-B1E6-FB3C1DEFFF58}" type="slidenum">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Tree>
    <p:extLst>
      <p:ext uri="{BB962C8B-B14F-4D97-AF65-F5344CB8AC3E}">
        <p14:creationId xmlns:p14="http://schemas.microsoft.com/office/powerpoint/2010/main" val="915504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19CFBF74-3535-3748-879A-F6AE8AE2F553}"/>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DA5B7A66-479A-402A-9487-C5FE729318CE}" type="datetime1">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2022/11/21</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5" name="Rectangle 13">
            <a:extLst>
              <a:ext uri="{FF2B5EF4-FFF2-40B4-BE49-F238E27FC236}">
                <a16:creationId xmlns:a16="http://schemas.microsoft.com/office/drawing/2014/main" id="{C67A661B-9258-2546-B3F7-1E577A0C2F92}"/>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0D8BC93-F373-4A03-9C9D-58AC7C186265}" type="slidenum">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Tree>
    <p:extLst>
      <p:ext uri="{BB962C8B-B14F-4D97-AF65-F5344CB8AC3E}">
        <p14:creationId xmlns:p14="http://schemas.microsoft.com/office/powerpoint/2010/main" val="2573443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6AE6620-CFC4-8F49-A56E-73A424EE8ACA}"/>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2ED6D28F-FA60-8B41-8307-735931B5C077}"/>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7A5AFF29-D9E6-0A4D-96FC-36A27BE8DE13}"/>
                  </a:ext>
                </a:extLst>
              </p:cNvPr>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3" name="Rectangle 5">
                <a:extLst>
                  <a:ext uri="{FF2B5EF4-FFF2-40B4-BE49-F238E27FC236}">
                    <a16:creationId xmlns:a16="http://schemas.microsoft.com/office/drawing/2014/main" id="{89032770-BBDE-1645-80DB-2D585423747A}"/>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grpSp>
          <p:nvGrpSpPr>
            <p:cNvPr id="6" name="Group 6">
              <a:extLst>
                <a:ext uri="{FF2B5EF4-FFF2-40B4-BE49-F238E27FC236}">
                  <a16:creationId xmlns:a16="http://schemas.microsoft.com/office/drawing/2014/main" id="{77AA6F63-0C69-8C44-9FD2-9ADDC865DBD8}"/>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6562DDEB-F8A8-A744-91E1-78F2FE8BC3F8}"/>
                  </a:ext>
                </a:extLst>
              </p:cNvPr>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1" name="Rectangle 8">
                <a:extLst>
                  <a:ext uri="{FF2B5EF4-FFF2-40B4-BE49-F238E27FC236}">
                    <a16:creationId xmlns:a16="http://schemas.microsoft.com/office/drawing/2014/main" id="{B1123C7E-2EDE-DA4B-BDA6-11C1AEE9E1E2}"/>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sp>
          <p:nvSpPr>
            <p:cNvPr id="7" name="Rectangle 9">
              <a:extLst>
                <a:ext uri="{FF2B5EF4-FFF2-40B4-BE49-F238E27FC236}">
                  <a16:creationId xmlns:a16="http://schemas.microsoft.com/office/drawing/2014/main" id="{FAFB8614-8F6E-314A-AB50-599F60CA7335}"/>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8" name="Rectangle 10">
              <a:extLst>
                <a:ext uri="{FF2B5EF4-FFF2-40B4-BE49-F238E27FC236}">
                  <a16:creationId xmlns:a16="http://schemas.microsoft.com/office/drawing/2014/main" id="{C21B153B-DF5A-114F-9DD6-8B565625C1FE}"/>
                </a:ext>
              </a:extLst>
            </p:cNvPr>
            <p:cNvSpPr>
              <a:spLocks noChangeArrowheads="1"/>
            </p:cNvSpPr>
            <p:nvPr/>
          </p:nvSpPr>
          <p:spPr bwMode="auto">
            <a:xfrm>
              <a:off x="400" y="1536"/>
              <a:ext cx="20" cy="663"/>
            </a:xfrm>
            <a:prstGeom prst="rect">
              <a:avLst/>
            </a:prstGeom>
            <a:solidFill>
              <a:schemeClr val="bg2"/>
            </a:soli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9" name="Rectangle 11">
              <a:extLst>
                <a:ext uri="{FF2B5EF4-FFF2-40B4-BE49-F238E27FC236}">
                  <a16:creationId xmlns:a16="http://schemas.microsoft.com/office/drawing/2014/main" id="{1FDD8774-0E13-234F-9E5D-2F19B22F2F20}"/>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pic>
        <p:nvPicPr>
          <p:cNvPr id="14" name="Picture 17" descr="index_03">
            <a:extLst>
              <a:ext uri="{FF2B5EF4-FFF2-40B4-BE49-F238E27FC236}">
                <a16:creationId xmlns:a16="http://schemas.microsoft.com/office/drawing/2014/main" id="{092D4727-8EA5-3F48-A8BC-70407338AA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charset="0"/>
              <a:buNone/>
              <a:defRPr/>
            </a:lvl1pPr>
          </a:lstStyle>
          <a:p>
            <a:pPr lvl="0"/>
            <a:r>
              <a:rPr lang="zh-CN" altLang="en-US" noProof="0"/>
              <a:t>单击此处编辑母版副标题样式</a:t>
            </a:r>
          </a:p>
        </p:txBody>
      </p:sp>
      <p:sp>
        <p:nvSpPr>
          <p:cNvPr id="15" name="Date Placeholder 14">
            <a:extLst>
              <a:ext uri="{FF2B5EF4-FFF2-40B4-BE49-F238E27FC236}">
                <a16:creationId xmlns:a16="http://schemas.microsoft.com/office/drawing/2014/main" id="{F4C7F7C9-6312-434B-A56C-C260B6ED8125}"/>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D3BA26C-21C8-5F46-898C-6490EDBADB4F}" type="datetime1">
              <a:rPr kumimoji="0" lang="en-US" altLang="zh-CN" sz="1400" b="0" i="0" u="none" strike="noStrike" kern="1200" cap="none" spc="0" normalizeH="0" baseline="0" noProof="0">
                <a:ln>
                  <a:noFill/>
                </a:ln>
                <a:solidFill>
                  <a:srgbClr val="1C1C1C"/>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1C1C1C"/>
              </a:solidFill>
              <a:effectLst/>
              <a:uLnTx/>
              <a:uFillTx/>
              <a:latin typeface="Tahoma" panose="020B0604030504040204" pitchFamily="34" charset="0"/>
              <a:ea typeface="SimSun" panose="02010600030101010101" pitchFamily="2" charset="-122"/>
            </a:endParaRPr>
          </a:p>
        </p:txBody>
      </p:sp>
      <p:sp>
        <p:nvSpPr>
          <p:cNvPr id="16" name="Rectangle 16">
            <a:extLst>
              <a:ext uri="{FF2B5EF4-FFF2-40B4-BE49-F238E27FC236}">
                <a16:creationId xmlns:a16="http://schemas.microsoft.com/office/drawing/2014/main" id="{3FED531B-A4B9-934C-BA9B-E3F662C9DE62}"/>
              </a:ext>
            </a:extLst>
          </p:cNvPr>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68BF9FD-7735-EB47-871B-100FE9D76C95}" type="slidenum">
              <a:rPr kumimoji="0" lang="zh-CN" altLang="en-US" sz="1400" b="0" i="0" u="none" strike="noStrike" kern="1200" cap="none" spc="0" normalizeH="0" baseline="0" noProof="0">
                <a:ln>
                  <a:noFill/>
                </a:ln>
                <a:solidFill>
                  <a:srgbClr val="1C1C1C"/>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1C1C1C"/>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3369908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85F0B1CD-B8DB-6446-8334-D893ECEBD12B}"/>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9374530-DC95-C74D-819C-B55E7AB85FCC}" type="datetime1">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5" name="Rectangle 13">
            <a:extLst>
              <a:ext uri="{FF2B5EF4-FFF2-40B4-BE49-F238E27FC236}">
                <a16:creationId xmlns:a16="http://schemas.microsoft.com/office/drawing/2014/main" id="{EC434666-DD1C-4A4F-B22C-79EC91B85E33}"/>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E8052E4-08B6-884D-8CA4-8F9D50A7833F}"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799717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1622F995-28F6-E34E-AD85-65DB2ED531CB}"/>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06B14E0-7327-6E48-99DC-23FAB9C34AF5}" type="datetime1">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5" name="Rectangle 13">
            <a:extLst>
              <a:ext uri="{FF2B5EF4-FFF2-40B4-BE49-F238E27FC236}">
                <a16:creationId xmlns:a16="http://schemas.microsoft.com/office/drawing/2014/main" id="{0CB118AA-84E1-EF43-871D-D2565F77975A}"/>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E00609B-79BD-B546-AE5A-B9F5A321DFD2}"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3982704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1">
            <a:extLst>
              <a:ext uri="{FF2B5EF4-FFF2-40B4-BE49-F238E27FC236}">
                <a16:creationId xmlns:a16="http://schemas.microsoft.com/office/drawing/2014/main" id="{A93AF013-1F06-9B4F-914E-73F9C9DB73D2}"/>
              </a:ext>
            </a:extLst>
          </p:cNvPr>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F21FBC9D-8B07-E54C-8D6D-4913F0CD13C1}" type="datetime1">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6" name="Rectangle 12">
            <a:extLst>
              <a:ext uri="{FF2B5EF4-FFF2-40B4-BE49-F238E27FC236}">
                <a16:creationId xmlns:a16="http://schemas.microsoft.com/office/drawing/2014/main" id="{96D6FA52-CE31-374B-8F4A-4DCFD2264D5E}"/>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New Roman" charset="0"/>
                <a:ea typeface="SimSun"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Times New Roman" charset="0"/>
              <a:ea typeface="SimSun" charset="-122"/>
            </a:endParaRPr>
          </a:p>
        </p:txBody>
      </p:sp>
      <p:sp>
        <p:nvSpPr>
          <p:cNvPr id="7" name="Rectangle 13">
            <a:extLst>
              <a:ext uri="{FF2B5EF4-FFF2-40B4-BE49-F238E27FC236}">
                <a16:creationId xmlns:a16="http://schemas.microsoft.com/office/drawing/2014/main" id="{DE7CCC93-1F69-1C48-87BF-9CF701512621}"/>
              </a:ext>
            </a:extLst>
          </p:cNvPr>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5BBAEFE-6283-2E40-8E54-3C366F973EC3}"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3056961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1">
            <a:extLst>
              <a:ext uri="{FF2B5EF4-FFF2-40B4-BE49-F238E27FC236}">
                <a16:creationId xmlns:a16="http://schemas.microsoft.com/office/drawing/2014/main" id="{709B5C42-2777-3447-9E4A-664FCA7F267D}"/>
              </a:ext>
            </a:extLst>
          </p:cNvPr>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CBE54F6-9A13-4044-B063-7ADAEE039CF0}" type="datetime1">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8" name="Rectangle 12">
            <a:extLst>
              <a:ext uri="{FF2B5EF4-FFF2-40B4-BE49-F238E27FC236}">
                <a16:creationId xmlns:a16="http://schemas.microsoft.com/office/drawing/2014/main" id="{ADBBC4C1-27AF-A540-ACC5-DB9697F813A2}"/>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New Roman" charset="0"/>
                <a:ea typeface="SimSun"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Times New Roman" charset="0"/>
              <a:ea typeface="SimSun" charset="-122"/>
            </a:endParaRPr>
          </a:p>
        </p:txBody>
      </p:sp>
      <p:sp>
        <p:nvSpPr>
          <p:cNvPr id="9" name="Rectangle 13">
            <a:extLst>
              <a:ext uri="{FF2B5EF4-FFF2-40B4-BE49-F238E27FC236}">
                <a16:creationId xmlns:a16="http://schemas.microsoft.com/office/drawing/2014/main" id="{5BB7E68D-D1C8-1A42-9992-73B91C493230}"/>
              </a:ext>
            </a:extLst>
          </p:cNvPr>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0221B85-1361-D348-BAE1-AB6290F353DE}"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1506563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370E9320-63B5-5C48-A5D1-DC521583D877}"/>
              </a:ext>
            </a:extLst>
          </p:cNvPr>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95AA8E89-70B7-1A40-A9FF-AAC4FA631EF7}" type="datetime1">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4" name="Rectangle 12">
            <a:extLst>
              <a:ext uri="{FF2B5EF4-FFF2-40B4-BE49-F238E27FC236}">
                <a16:creationId xmlns:a16="http://schemas.microsoft.com/office/drawing/2014/main" id="{9782DC87-6991-1140-96E0-26AD9AF94E1F}"/>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New Roman" charset="0"/>
                <a:ea typeface="SimSun"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Times New Roman" charset="0"/>
              <a:ea typeface="SimSun" charset="-122"/>
            </a:endParaRPr>
          </a:p>
        </p:txBody>
      </p:sp>
      <p:sp>
        <p:nvSpPr>
          <p:cNvPr id="5" name="Rectangle 13">
            <a:extLst>
              <a:ext uri="{FF2B5EF4-FFF2-40B4-BE49-F238E27FC236}">
                <a16:creationId xmlns:a16="http://schemas.microsoft.com/office/drawing/2014/main" id="{BE183B8A-2F00-BA4B-9B88-F8B2B9ED4417}"/>
              </a:ext>
            </a:extLst>
          </p:cNvPr>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BC7C816-C053-EA48-B900-B0118D90ECF0}"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3344146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3BE17AB1-B446-8D4A-93A9-861B99EEEAF9}"/>
              </a:ext>
            </a:extLst>
          </p:cNvPr>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FF39BB70-1A3D-D14E-A92F-6AC1EBDF50D6}" type="datetime1">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3" name="Rectangle 12">
            <a:extLst>
              <a:ext uri="{FF2B5EF4-FFF2-40B4-BE49-F238E27FC236}">
                <a16:creationId xmlns:a16="http://schemas.microsoft.com/office/drawing/2014/main" id="{E1AFA287-AA0C-A94E-8303-725B1B6C1F3C}"/>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New Roman" charset="0"/>
                <a:ea typeface="SimSun"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Times New Roman" charset="0"/>
              <a:ea typeface="SimSun" charset="-122"/>
            </a:endParaRPr>
          </a:p>
        </p:txBody>
      </p:sp>
      <p:sp>
        <p:nvSpPr>
          <p:cNvPr id="4" name="Rectangle 13">
            <a:extLst>
              <a:ext uri="{FF2B5EF4-FFF2-40B4-BE49-F238E27FC236}">
                <a16:creationId xmlns:a16="http://schemas.microsoft.com/office/drawing/2014/main" id="{F1E142B9-D07A-E44F-8E73-02513C8EB91E}"/>
              </a:ext>
            </a:extLst>
          </p:cNvPr>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4EF7179-4B66-B24D-8CF6-13C0E5306C24}"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1673236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0C59623E-0137-E44F-AA0D-0B4B8302CF52}"/>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0DD8D71-1495-A645-A471-9678246EEE20}" type="datetime1">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6" name="Rectangle 13">
            <a:extLst>
              <a:ext uri="{FF2B5EF4-FFF2-40B4-BE49-F238E27FC236}">
                <a16:creationId xmlns:a16="http://schemas.microsoft.com/office/drawing/2014/main" id="{C1D47E81-5174-7348-9BAC-4E89CF313296}"/>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AD3E342-F01F-FF47-9998-AEA3CDA57F9A}"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2906677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19CFBF74-3535-3748-879A-F6AE8AE2F553}"/>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47BDC59-7494-47E8-9908-7AC1C3094FF8}" type="datetime1">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2022/11/21</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5" name="Rectangle 13">
            <a:extLst>
              <a:ext uri="{FF2B5EF4-FFF2-40B4-BE49-F238E27FC236}">
                <a16:creationId xmlns:a16="http://schemas.microsoft.com/office/drawing/2014/main" id="{C67A661B-9258-2546-B3F7-1E577A0C2F92}"/>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7B3ED1B-2339-4F45-8FCB-C28CE1DC16D8}" type="slidenum">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Tree>
    <p:extLst>
      <p:ext uri="{BB962C8B-B14F-4D97-AF65-F5344CB8AC3E}">
        <p14:creationId xmlns:p14="http://schemas.microsoft.com/office/powerpoint/2010/main" val="1061569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0C95FFBE-AA19-EC4C-82B4-DDAF168CB1B0}"/>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9BBB9E6-8067-0348-8A24-D35D95D645B9}" type="datetime1">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6" name="Rectangle 13">
            <a:extLst>
              <a:ext uri="{FF2B5EF4-FFF2-40B4-BE49-F238E27FC236}">
                <a16:creationId xmlns:a16="http://schemas.microsoft.com/office/drawing/2014/main" id="{967821AB-B8F6-E445-99A5-13C2F3E757F4}"/>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661CB5C-5E66-6641-BFE0-1254BFC84304}"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3483701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4E800F92-4010-5B46-86AF-A5F743F6FA65}"/>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9916F47E-A656-3647-B35A-A4CE1076C6E6}" type="datetime1">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5" name="Rectangle 13">
            <a:extLst>
              <a:ext uri="{FF2B5EF4-FFF2-40B4-BE49-F238E27FC236}">
                <a16:creationId xmlns:a16="http://schemas.microsoft.com/office/drawing/2014/main" id="{E275C65E-2C37-444D-B541-466A6941F2FB}"/>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8B896D9-744E-2B4F-901C-6B9AF235F259}"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1784149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F89B480B-669D-4D4A-9A14-9FA736ED75E4}"/>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B2E3FA1-2B08-0C45-97E9-2A76FDC5EAF6}" type="datetime1">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5" name="Rectangle 13">
            <a:extLst>
              <a:ext uri="{FF2B5EF4-FFF2-40B4-BE49-F238E27FC236}">
                <a16:creationId xmlns:a16="http://schemas.microsoft.com/office/drawing/2014/main" id="{3EA2BCBB-6F7E-EE41-AFAF-5ABE33018EE1}"/>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5F7C5F7-40AD-8C4B-936E-3B444CF5E2A0}"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1081796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24000" y="152400"/>
            <a:ext cx="7183438" cy="906463"/>
          </a:xfrm>
        </p:spPr>
        <p:txBody>
          <a:bodyPr/>
          <a:lstStyle/>
          <a:p>
            <a:r>
              <a:rPr lang="zh-CN" altLang="en-US"/>
              <a:t>单击此处编辑母版标题样式</a:t>
            </a:r>
          </a:p>
        </p:txBody>
      </p:sp>
      <p:sp>
        <p:nvSpPr>
          <p:cNvPr id="3" name="表格占位符 2"/>
          <p:cNvSpPr>
            <a:spLocks noGrp="1"/>
          </p:cNvSpPr>
          <p:nvPr>
            <p:ph type="tbl" idx="1"/>
          </p:nvPr>
        </p:nvSpPr>
        <p:spPr>
          <a:xfrm>
            <a:off x="533400" y="1219200"/>
            <a:ext cx="8229600" cy="4913313"/>
          </a:xfrm>
        </p:spPr>
        <p:txBody>
          <a:bodyPr/>
          <a:lstStyle/>
          <a:p>
            <a:pPr lvl="0"/>
            <a:endParaRPr lang="zh-CN" altLang="en-US" noProof="0"/>
          </a:p>
        </p:txBody>
      </p:sp>
      <p:sp>
        <p:nvSpPr>
          <p:cNvPr id="4" name="页脚占位符 3">
            <a:extLst>
              <a:ext uri="{FF2B5EF4-FFF2-40B4-BE49-F238E27FC236}">
                <a16:creationId xmlns:a16="http://schemas.microsoft.com/office/drawing/2014/main" id="{9C472E07-F707-0644-AB51-B7F4807DA9DB}"/>
              </a:ext>
            </a:extLst>
          </p:cNvPr>
          <p:cNvSpPr>
            <a:spLocks noGrp="1"/>
          </p:cNvSpPr>
          <p:nvPr>
            <p:ph type="ftr" sz="quarter" idx="10"/>
          </p:nvPr>
        </p:nvSpPr>
        <p:spPr>
          <a:xfrm>
            <a:off x="3276600" y="6248400"/>
            <a:ext cx="3505200" cy="457200"/>
          </a:xfrm>
          <a:prstGeom prst="rect">
            <a:avLst/>
          </a:prstGeom>
        </p:spPr>
        <p:txBody>
          <a:bodyPr/>
          <a:lstStyle>
            <a:lvl1pPr>
              <a:defRPr>
                <a:latin typeface="Times New Roman" charset="0"/>
                <a:ea typeface="宋体" charset="0"/>
                <a:cs typeface="宋体"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charset="0"/>
                <a:ea typeface="宋体" charset="0"/>
              </a:rPr>
              <a:t>Software School of XiDian University</a:t>
            </a:r>
          </a:p>
        </p:txBody>
      </p:sp>
      <p:sp>
        <p:nvSpPr>
          <p:cNvPr id="5" name="幻灯片编号占位符 4">
            <a:extLst>
              <a:ext uri="{FF2B5EF4-FFF2-40B4-BE49-F238E27FC236}">
                <a16:creationId xmlns:a16="http://schemas.microsoft.com/office/drawing/2014/main" id="{8E09E874-555A-E646-AFAC-4D182AC1FAA4}"/>
              </a:ext>
            </a:extLst>
          </p:cNvPr>
          <p:cNvSpPr>
            <a:spLocks noGrp="1"/>
          </p:cNvSpPr>
          <p:nvPr>
            <p:ph type="sldNum" sz="quarter" idx="11"/>
          </p:nvPr>
        </p:nvSpPr>
        <p:spPr>
          <a:xfrm>
            <a:off x="6858000" y="6248400"/>
            <a:ext cx="1905000" cy="457200"/>
          </a:xfr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9EDF606-546C-7446-ABE4-C2E91051EE50}" type="slidenum">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6097966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6AE6620-CFC4-8F49-A56E-73A424EE8ACA}"/>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2ED6D28F-FA60-8B41-8307-735931B5C077}"/>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7A5AFF29-D9E6-0A4D-96FC-36A27BE8DE13}"/>
                  </a:ext>
                </a:extLst>
              </p:cNvPr>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3" name="Rectangle 5">
                <a:extLst>
                  <a:ext uri="{FF2B5EF4-FFF2-40B4-BE49-F238E27FC236}">
                    <a16:creationId xmlns:a16="http://schemas.microsoft.com/office/drawing/2014/main" id="{89032770-BBDE-1645-80DB-2D585423747A}"/>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grpSp>
          <p:nvGrpSpPr>
            <p:cNvPr id="6" name="Group 6">
              <a:extLst>
                <a:ext uri="{FF2B5EF4-FFF2-40B4-BE49-F238E27FC236}">
                  <a16:creationId xmlns:a16="http://schemas.microsoft.com/office/drawing/2014/main" id="{77AA6F63-0C69-8C44-9FD2-9ADDC865DBD8}"/>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6562DDEB-F8A8-A744-91E1-78F2FE8BC3F8}"/>
                  </a:ext>
                </a:extLst>
              </p:cNvPr>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1" name="Rectangle 8">
                <a:extLst>
                  <a:ext uri="{FF2B5EF4-FFF2-40B4-BE49-F238E27FC236}">
                    <a16:creationId xmlns:a16="http://schemas.microsoft.com/office/drawing/2014/main" id="{B1123C7E-2EDE-DA4B-BDA6-11C1AEE9E1E2}"/>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sp>
          <p:nvSpPr>
            <p:cNvPr id="7" name="Rectangle 9">
              <a:extLst>
                <a:ext uri="{FF2B5EF4-FFF2-40B4-BE49-F238E27FC236}">
                  <a16:creationId xmlns:a16="http://schemas.microsoft.com/office/drawing/2014/main" id="{FAFB8614-8F6E-314A-AB50-599F60CA7335}"/>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8" name="Rectangle 10">
              <a:extLst>
                <a:ext uri="{FF2B5EF4-FFF2-40B4-BE49-F238E27FC236}">
                  <a16:creationId xmlns:a16="http://schemas.microsoft.com/office/drawing/2014/main" id="{C21B153B-DF5A-114F-9DD6-8B565625C1FE}"/>
                </a:ext>
              </a:extLst>
            </p:cNvPr>
            <p:cNvSpPr>
              <a:spLocks noChangeArrowheads="1"/>
            </p:cNvSpPr>
            <p:nvPr/>
          </p:nvSpPr>
          <p:spPr bwMode="auto">
            <a:xfrm>
              <a:off x="400" y="1536"/>
              <a:ext cx="20" cy="663"/>
            </a:xfrm>
            <a:prstGeom prst="rect">
              <a:avLst/>
            </a:prstGeom>
            <a:solidFill>
              <a:schemeClr val="bg2"/>
            </a:soli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9" name="Rectangle 11">
              <a:extLst>
                <a:ext uri="{FF2B5EF4-FFF2-40B4-BE49-F238E27FC236}">
                  <a16:creationId xmlns:a16="http://schemas.microsoft.com/office/drawing/2014/main" id="{1FDD8774-0E13-234F-9E5D-2F19B22F2F20}"/>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pic>
        <p:nvPicPr>
          <p:cNvPr id="14" name="Picture 17" descr="index_03">
            <a:extLst>
              <a:ext uri="{FF2B5EF4-FFF2-40B4-BE49-F238E27FC236}">
                <a16:creationId xmlns:a16="http://schemas.microsoft.com/office/drawing/2014/main" id="{092D4727-8EA5-3F48-A8BC-70407338AA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charset="0"/>
              <a:buNone/>
              <a:defRPr/>
            </a:lvl1pPr>
          </a:lstStyle>
          <a:p>
            <a:pPr lvl="0"/>
            <a:r>
              <a:rPr lang="zh-CN" altLang="en-US" noProof="0"/>
              <a:t>单击此处编辑母版副标题样式</a:t>
            </a:r>
          </a:p>
        </p:txBody>
      </p:sp>
      <p:sp>
        <p:nvSpPr>
          <p:cNvPr id="15" name="Date Placeholder 14">
            <a:extLst>
              <a:ext uri="{FF2B5EF4-FFF2-40B4-BE49-F238E27FC236}">
                <a16:creationId xmlns:a16="http://schemas.microsoft.com/office/drawing/2014/main" id="{F4C7F7C9-6312-434B-A56C-C260B6ED8125}"/>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D3BA26C-21C8-5F46-898C-6490EDBADB4F}" type="datetime1">
              <a:rPr kumimoji="0" lang="en-US" altLang="zh-CN" sz="1400" b="0" i="0" u="none" strike="noStrike" kern="1200" cap="none" spc="0" normalizeH="0" baseline="0" noProof="0">
                <a:ln>
                  <a:noFill/>
                </a:ln>
                <a:solidFill>
                  <a:srgbClr val="1C1C1C"/>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1C1C1C"/>
              </a:solidFill>
              <a:effectLst/>
              <a:uLnTx/>
              <a:uFillTx/>
              <a:latin typeface="Tahoma" panose="020B0604030504040204" pitchFamily="34" charset="0"/>
              <a:ea typeface="SimSun" panose="02010600030101010101" pitchFamily="2" charset="-122"/>
            </a:endParaRPr>
          </a:p>
        </p:txBody>
      </p:sp>
      <p:sp>
        <p:nvSpPr>
          <p:cNvPr id="16" name="Rectangle 16">
            <a:extLst>
              <a:ext uri="{FF2B5EF4-FFF2-40B4-BE49-F238E27FC236}">
                <a16:creationId xmlns:a16="http://schemas.microsoft.com/office/drawing/2014/main" id="{3FED531B-A4B9-934C-BA9B-E3F662C9DE62}"/>
              </a:ext>
            </a:extLst>
          </p:cNvPr>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68BF9FD-7735-EB47-871B-100FE9D76C95}" type="slidenum">
              <a:rPr kumimoji="0" lang="zh-CN" altLang="en-US" sz="1400" b="0" i="0" u="none" strike="noStrike" kern="1200" cap="none" spc="0" normalizeH="0" baseline="0" noProof="0">
                <a:ln>
                  <a:noFill/>
                </a:ln>
                <a:solidFill>
                  <a:srgbClr val="1C1C1C"/>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1C1C1C"/>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21023209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85F0B1CD-B8DB-6446-8334-D893ECEBD12B}"/>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9374530-DC95-C74D-819C-B55E7AB85FCC}" type="datetime1">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5" name="Rectangle 13">
            <a:extLst>
              <a:ext uri="{FF2B5EF4-FFF2-40B4-BE49-F238E27FC236}">
                <a16:creationId xmlns:a16="http://schemas.microsoft.com/office/drawing/2014/main" id="{EC434666-DD1C-4A4F-B22C-79EC91B85E33}"/>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E8052E4-08B6-884D-8CA4-8F9D50A7833F}"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12103979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1622F995-28F6-E34E-AD85-65DB2ED531CB}"/>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06B14E0-7327-6E48-99DC-23FAB9C34AF5}" type="datetime1">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5" name="Rectangle 13">
            <a:extLst>
              <a:ext uri="{FF2B5EF4-FFF2-40B4-BE49-F238E27FC236}">
                <a16:creationId xmlns:a16="http://schemas.microsoft.com/office/drawing/2014/main" id="{0CB118AA-84E1-EF43-871D-D2565F77975A}"/>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E00609B-79BD-B546-AE5A-B9F5A321DFD2}"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12126659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1">
            <a:extLst>
              <a:ext uri="{FF2B5EF4-FFF2-40B4-BE49-F238E27FC236}">
                <a16:creationId xmlns:a16="http://schemas.microsoft.com/office/drawing/2014/main" id="{A93AF013-1F06-9B4F-914E-73F9C9DB73D2}"/>
              </a:ext>
            </a:extLst>
          </p:cNvPr>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F21FBC9D-8B07-E54C-8D6D-4913F0CD13C1}" type="datetime1">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6" name="Rectangle 12">
            <a:extLst>
              <a:ext uri="{FF2B5EF4-FFF2-40B4-BE49-F238E27FC236}">
                <a16:creationId xmlns:a16="http://schemas.microsoft.com/office/drawing/2014/main" id="{96D6FA52-CE31-374B-8F4A-4DCFD2264D5E}"/>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New Roman" charset="0"/>
                <a:ea typeface="SimSun"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Times New Roman" charset="0"/>
              <a:ea typeface="SimSun" charset="-122"/>
            </a:endParaRPr>
          </a:p>
        </p:txBody>
      </p:sp>
      <p:sp>
        <p:nvSpPr>
          <p:cNvPr id="7" name="Rectangle 13">
            <a:extLst>
              <a:ext uri="{FF2B5EF4-FFF2-40B4-BE49-F238E27FC236}">
                <a16:creationId xmlns:a16="http://schemas.microsoft.com/office/drawing/2014/main" id="{DE7CCC93-1F69-1C48-87BF-9CF701512621}"/>
              </a:ext>
            </a:extLst>
          </p:cNvPr>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5BBAEFE-6283-2E40-8E54-3C366F973EC3}"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16969285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1">
            <a:extLst>
              <a:ext uri="{FF2B5EF4-FFF2-40B4-BE49-F238E27FC236}">
                <a16:creationId xmlns:a16="http://schemas.microsoft.com/office/drawing/2014/main" id="{709B5C42-2777-3447-9E4A-664FCA7F267D}"/>
              </a:ext>
            </a:extLst>
          </p:cNvPr>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CBE54F6-9A13-4044-B063-7ADAEE039CF0}" type="datetime1">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8" name="Rectangle 12">
            <a:extLst>
              <a:ext uri="{FF2B5EF4-FFF2-40B4-BE49-F238E27FC236}">
                <a16:creationId xmlns:a16="http://schemas.microsoft.com/office/drawing/2014/main" id="{ADBBC4C1-27AF-A540-ACC5-DB9697F813A2}"/>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New Roman" charset="0"/>
                <a:ea typeface="SimSun"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Times New Roman" charset="0"/>
              <a:ea typeface="SimSun" charset="-122"/>
            </a:endParaRPr>
          </a:p>
        </p:txBody>
      </p:sp>
      <p:sp>
        <p:nvSpPr>
          <p:cNvPr id="9" name="Rectangle 13">
            <a:extLst>
              <a:ext uri="{FF2B5EF4-FFF2-40B4-BE49-F238E27FC236}">
                <a16:creationId xmlns:a16="http://schemas.microsoft.com/office/drawing/2014/main" id="{5BB7E68D-D1C8-1A42-9992-73B91C493230}"/>
              </a:ext>
            </a:extLst>
          </p:cNvPr>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0221B85-1361-D348-BAE1-AB6290F353DE}"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19254164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370E9320-63B5-5C48-A5D1-DC521583D877}"/>
              </a:ext>
            </a:extLst>
          </p:cNvPr>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95AA8E89-70B7-1A40-A9FF-AAC4FA631EF7}" type="datetime1">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4" name="Rectangle 12">
            <a:extLst>
              <a:ext uri="{FF2B5EF4-FFF2-40B4-BE49-F238E27FC236}">
                <a16:creationId xmlns:a16="http://schemas.microsoft.com/office/drawing/2014/main" id="{9782DC87-6991-1140-96E0-26AD9AF94E1F}"/>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New Roman" charset="0"/>
                <a:ea typeface="SimSun"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Times New Roman" charset="0"/>
              <a:ea typeface="SimSun" charset="-122"/>
            </a:endParaRPr>
          </a:p>
        </p:txBody>
      </p:sp>
      <p:sp>
        <p:nvSpPr>
          <p:cNvPr id="5" name="Rectangle 13">
            <a:extLst>
              <a:ext uri="{FF2B5EF4-FFF2-40B4-BE49-F238E27FC236}">
                <a16:creationId xmlns:a16="http://schemas.microsoft.com/office/drawing/2014/main" id="{BE183B8A-2F00-BA4B-9B88-F8B2B9ED4417}"/>
              </a:ext>
            </a:extLst>
          </p:cNvPr>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BC7C816-C053-EA48-B900-B0118D90ECF0}"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313135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19CFBF74-3535-3748-879A-F6AE8AE2F553}"/>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A7F3E6EA-4081-4B1B-9DE8-EBC6F3AA4554}" type="datetime1">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2022/11/21</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5" name="Rectangle 13">
            <a:extLst>
              <a:ext uri="{FF2B5EF4-FFF2-40B4-BE49-F238E27FC236}">
                <a16:creationId xmlns:a16="http://schemas.microsoft.com/office/drawing/2014/main" id="{C67A661B-9258-2546-B3F7-1E577A0C2F92}"/>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D03E109-F9A5-46CA-BDDC-FE5622BC2D5E}" type="slidenum">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Tree>
    <p:extLst>
      <p:ext uri="{BB962C8B-B14F-4D97-AF65-F5344CB8AC3E}">
        <p14:creationId xmlns:p14="http://schemas.microsoft.com/office/powerpoint/2010/main" val="41619641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3BE17AB1-B446-8D4A-93A9-861B99EEEAF9}"/>
              </a:ext>
            </a:extLst>
          </p:cNvPr>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FF39BB70-1A3D-D14E-A92F-6AC1EBDF50D6}" type="datetime1">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3" name="Rectangle 12">
            <a:extLst>
              <a:ext uri="{FF2B5EF4-FFF2-40B4-BE49-F238E27FC236}">
                <a16:creationId xmlns:a16="http://schemas.microsoft.com/office/drawing/2014/main" id="{E1AFA287-AA0C-A94E-8303-725B1B6C1F3C}"/>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New Roman" charset="0"/>
                <a:ea typeface="SimSun"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Times New Roman" charset="0"/>
              <a:ea typeface="SimSun" charset="-122"/>
            </a:endParaRPr>
          </a:p>
        </p:txBody>
      </p:sp>
      <p:sp>
        <p:nvSpPr>
          <p:cNvPr id="4" name="Rectangle 13">
            <a:extLst>
              <a:ext uri="{FF2B5EF4-FFF2-40B4-BE49-F238E27FC236}">
                <a16:creationId xmlns:a16="http://schemas.microsoft.com/office/drawing/2014/main" id="{F1E142B9-D07A-E44F-8E73-02513C8EB91E}"/>
              </a:ext>
            </a:extLst>
          </p:cNvPr>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4EF7179-4B66-B24D-8CF6-13C0E5306C24}"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15829120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0C59623E-0137-E44F-AA0D-0B4B8302CF52}"/>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0DD8D71-1495-A645-A471-9678246EEE20}" type="datetime1">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6" name="Rectangle 13">
            <a:extLst>
              <a:ext uri="{FF2B5EF4-FFF2-40B4-BE49-F238E27FC236}">
                <a16:creationId xmlns:a16="http://schemas.microsoft.com/office/drawing/2014/main" id="{C1D47E81-5174-7348-9BAC-4E89CF313296}"/>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AD3E342-F01F-FF47-9998-AEA3CDA57F9A}"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12501489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0C95FFBE-AA19-EC4C-82B4-DDAF168CB1B0}"/>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9BBB9E6-8067-0348-8A24-D35D95D645B9}" type="datetime1">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6" name="Rectangle 13">
            <a:extLst>
              <a:ext uri="{FF2B5EF4-FFF2-40B4-BE49-F238E27FC236}">
                <a16:creationId xmlns:a16="http://schemas.microsoft.com/office/drawing/2014/main" id="{967821AB-B8F6-E445-99A5-13C2F3E757F4}"/>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661CB5C-5E66-6641-BFE0-1254BFC84304}"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23585901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4E800F92-4010-5B46-86AF-A5F743F6FA65}"/>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9916F47E-A656-3647-B35A-A4CE1076C6E6}" type="datetime1">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5" name="Rectangle 13">
            <a:extLst>
              <a:ext uri="{FF2B5EF4-FFF2-40B4-BE49-F238E27FC236}">
                <a16:creationId xmlns:a16="http://schemas.microsoft.com/office/drawing/2014/main" id="{E275C65E-2C37-444D-B541-466A6941F2FB}"/>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8B896D9-744E-2B4F-901C-6B9AF235F259}"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29318819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F89B480B-669D-4D4A-9A14-9FA736ED75E4}"/>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B2E3FA1-2B08-0C45-97E9-2A76FDC5EAF6}" type="datetime1">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5" name="Rectangle 13">
            <a:extLst>
              <a:ext uri="{FF2B5EF4-FFF2-40B4-BE49-F238E27FC236}">
                <a16:creationId xmlns:a16="http://schemas.microsoft.com/office/drawing/2014/main" id="{3EA2BCBB-6F7E-EE41-AFAF-5ABE33018EE1}"/>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5F7C5F7-40AD-8C4B-936E-3B444CF5E2A0}"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32633037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24000" y="152400"/>
            <a:ext cx="7183438" cy="906463"/>
          </a:xfrm>
        </p:spPr>
        <p:txBody>
          <a:bodyPr/>
          <a:lstStyle/>
          <a:p>
            <a:r>
              <a:rPr lang="zh-CN" altLang="en-US"/>
              <a:t>单击此处编辑母版标题样式</a:t>
            </a:r>
          </a:p>
        </p:txBody>
      </p:sp>
      <p:sp>
        <p:nvSpPr>
          <p:cNvPr id="3" name="表格占位符 2"/>
          <p:cNvSpPr>
            <a:spLocks noGrp="1"/>
          </p:cNvSpPr>
          <p:nvPr>
            <p:ph type="tbl" idx="1"/>
          </p:nvPr>
        </p:nvSpPr>
        <p:spPr>
          <a:xfrm>
            <a:off x="533400" y="1219200"/>
            <a:ext cx="8229600" cy="4913313"/>
          </a:xfrm>
        </p:spPr>
        <p:txBody>
          <a:bodyPr/>
          <a:lstStyle/>
          <a:p>
            <a:pPr lvl="0"/>
            <a:endParaRPr lang="zh-CN" altLang="en-US" noProof="0"/>
          </a:p>
        </p:txBody>
      </p:sp>
      <p:sp>
        <p:nvSpPr>
          <p:cNvPr id="4" name="页脚占位符 3">
            <a:extLst>
              <a:ext uri="{FF2B5EF4-FFF2-40B4-BE49-F238E27FC236}">
                <a16:creationId xmlns:a16="http://schemas.microsoft.com/office/drawing/2014/main" id="{9C472E07-F707-0644-AB51-B7F4807DA9DB}"/>
              </a:ext>
            </a:extLst>
          </p:cNvPr>
          <p:cNvSpPr>
            <a:spLocks noGrp="1"/>
          </p:cNvSpPr>
          <p:nvPr>
            <p:ph type="ftr" sz="quarter" idx="10"/>
          </p:nvPr>
        </p:nvSpPr>
        <p:spPr>
          <a:xfrm>
            <a:off x="3276600" y="6248400"/>
            <a:ext cx="3505200" cy="457200"/>
          </a:xfrm>
          <a:prstGeom prst="rect">
            <a:avLst/>
          </a:prstGeom>
        </p:spPr>
        <p:txBody>
          <a:bodyPr/>
          <a:lstStyle>
            <a:lvl1pPr>
              <a:defRPr>
                <a:latin typeface="Times New Roman" charset="0"/>
                <a:ea typeface="宋体" charset="0"/>
                <a:cs typeface="宋体"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charset="0"/>
                <a:ea typeface="宋体" charset="0"/>
              </a:rPr>
              <a:t>Software School of XiDian University</a:t>
            </a:r>
          </a:p>
        </p:txBody>
      </p:sp>
      <p:sp>
        <p:nvSpPr>
          <p:cNvPr id="5" name="幻灯片编号占位符 4">
            <a:extLst>
              <a:ext uri="{FF2B5EF4-FFF2-40B4-BE49-F238E27FC236}">
                <a16:creationId xmlns:a16="http://schemas.microsoft.com/office/drawing/2014/main" id="{8E09E874-555A-E646-AFAC-4D182AC1FAA4}"/>
              </a:ext>
            </a:extLst>
          </p:cNvPr>
          <p:cNvSpPr>
            <a:spLocks noGrp="1"/>
          </p:cNvSpPr>
          <p:nvPr>
            <p:ph type="sldNum" sz="quarter" idx="11"/>
          </p:nvPr>
        </p:nvSpPr>
        <p:spPr>
          <a:xfrm>
            <a:off x="6858000" y="6248400"/>
            <a:ext cx="1905000" cy="457200"/>
          </a:xfr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9EDF606-546C-7446-ABE4-C2E91051EE50}" type="slidenum">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449685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1">
            <a:extLst>
              <a:ext uri="{FF2B5EF4-FFF2-40B4-BE49-F238E27FC236}">
                <a16:creationId xmlns:a16="http://schemas.microsoft.com/office/drawing/2014/main" id="{2FCF086F-2812-EB43-AB50-C5B41B1927D2}"/>
              </a:ext>
            </a:extLst>
          </p:cNvPr>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B805B93-F303-4EE5-9470-F8DA2CDECEE1}" type="datetime1">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2022/11/21</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6" name="Rectangle 12">
            <a:extLst>
              <a:ext uri="{FF2B5EF4-FFF2-40B4-BE49-F238E27FC236}">
                <a16:creationId xmlns:a16="http://schemas.microsoft.com/office/drawing/2014/main" id="{1DC06172-A6FF-074C-96B2-D3040B6E3B3A}"/>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武汉大学国际软件学院唐存琛 刘峰</a:t>
            </a:r>
            <a:endParaRPr kumimoji="0" lang="en-US" altLang="zh-CN"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 name="Rectangle 13">
            <a:extLst>
              <a:ext uri="{FF2B5EF4-FFF2-40B4-BE49-F238E27FC236}">
                <a16:creationId xmlns:a16="http://schemas.microsoft.com/office/drawing/2014/main" id="{39B3786F-5FBA-364B-800B-7010B5B76AAF}"/>
              </a:ext>
            </a:extLst>
          </p:cNvPr>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82A4EAD-6B25-49A8-9F8E-1A987970F50B}" type="slidenum">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Tree>
    <p:extLst>
      <p:ext uri="{BB962C8B-B14F-4D97-AF65-F5344CB8AC3E}">
        <p14:creationId xmlns:p14="http://schemas.microsoft.com/office/powerpoint/2010/main" val="4028354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1">
            <a:extLst>
              <a:ext uri="{FF2B5EF4-FFF2-40B4-BE49-F238E27FC236}">
                <a16:creationId xmlns:a16="http://schemas.microsoft.com/office/drawing/2014/main" id="{C9305833-3096-9943-88AB-26267FC6739A}"/>
              </a:ext>
            </a:extLst>
          </p:cNvPr>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6C3F8D0-9C54-4E88-A2A2-493B4F8B8EBE}" type="datetime1">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2022/11/21</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8" name="Rectangle 12">
            <a:extLst>
              <a:ext uri="{FF2B5EF4-FFF2-40B4-BE49-F238E27FC236}">
                <a16:creationId xmlns:a16="http://schemas.microsoft.com/office/drawing/2014/main" id="{7D0CF442-C619-D044-829E-34EFF418D03D}"/>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武汉大学国际软件学院唐存琛 刘峰</a:t>
            </a:r>
            <a:endParaRPr kumimoji="0" lang="en-US" altLang="zh-CN"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 name="Rectangle 13">
            <a:extLst>
              <a:ext uri="{FF2B5EF4-FFF2-40B4-BE49-F238E27FC236}">
                <a16:creationId xmlns:a16="http://schemas.microsoft.com/office/drawing/2014/main" id="{854F2C23-E75E-3943-B059-773581E73301}"/>
              </a:ext>
            </a:extLst>
          </p:cNvPr>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055E36D-8E23-46C7-AF02-BA6474B661C0}" type="slidenum">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Tree>
    <p:extLst>
      <p:ext uri="{BB962C8B-B14F-4D97-AF65-F5344CB8AC3E}">
        <p14:creationId xmlns:p14="http://schemas.microsoft.com/office/powerpoint/2010/main" val="156269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ED596EAD-84AB-7645-8052-D9C246BB6B2F}"/>
              </a:ext>
            </a:extLst>
          </p:cNvPr>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A7C8B17-9DF9-4AA5-AAD2-E88AFB8BD5FD}" type="datetime1">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2022/11/21</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4" name="Rectangle 12">
            <a:extLst>
              <a:ext uri="{FF2B5EF4-FFF2-40B4-BE49-F238E27FC236}">
                <a16:creationId xmlns:a16="http://schemas.microsoft.com/office/drawing/2014/main" id="{25ED965F-3BDA-DD44-B2B2-994788F7CCCC}"/>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武汉大学国际软件学院唐存琛 刘峰</a:t>
            </a:r>
            <a:endParaRPr kumimoji="0" lang="en-US" altLang="zh-CN"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 name="Rectangle 13">
            <a:extLst>
              <a:ext uri="{FF2B5EF4-FFF2-40B4-BE49-F238E27FC236}">
                <a16:creationId xmlns:a16="http://schemas.microsoft.com/office/drawing/2014/main" id="{7D1D4506-6F33-3F4A-ABE9-FB72A4639662}"/>
              </a:ext>
            </a:extLst>
          </p:cNvPr>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D2DCB1C-2A58-48B1-804B-8B73435CE468}" type="slidenum">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Tree>
    <p:extLst>
      <p:ext uri="{BB962C8B-B14F-4D97-AF65-F5344CB8AC3E}">
        <p14:creationId xmlns:p14="http://schemas.microsoft.com/office/powerpoint/2010/main" val="421313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14C508EB-16CD-5C46-8672-32E2D6DB25D4}"/>
              </a:ext>
            </a:extLst>
          </p:cNvPr>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FC4FC9A-1EDC-4F50-860F-6B1217B68175}" type="datetime1">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2022/11/21</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3" name="Rectangle 12">
            <a:extLst>
              <a:ext uri="{FF2B5EF4-FFF2-40B4-BE49-F238E27FC236}">
                <a16:creationId xmlns:a16="http://schemas.microsoft.com/office/drawing/2014/main" id="{8C66CB86-B203-B345-8143-E72E9D632274}"/>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武汉大学国际软件学院唐存琛 刘峰</a:t>
            </a:r>
            <a:endParaRPr kumimoji="0" lang="en-US" altLang="zh-CN"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 name="Rectangle 13">
            <a:extLst>
              <a:ext uri="{FF2B5EF4-FFF2-40B4-BE49-F238E27FC236}">
                <a16:creationId xmlns:a16="http://schemas.microsoft.com/office/drawing/2014/main" id="{FE69B1EC-022F-9D4C-AD9E-3F36D4DE89F8}"/>
              </a:ext>
            </a:extLst>
          </p:cNvPr>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BFD770A-2843-4C03-939B-04F1C092A628}" type="slidenum">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Tree>
    <p:extLst>
      <p:ext uri="{BB962C8B-B14F-4D97-AF65-F5344CB8AC3E}">
        <p14:creationId xmlns:p14="http://schemas.microsoft.com/office/powerpoint/2010/main" val="1280462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19CFBF74-3535-3748-879A-F6AE8AE2F553}"/>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8E10FF5-03E1-47E0-BCCA-235B4BD254AF}" type="datetime1">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2022/11/21</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6" name="Rectangle 13">
            <a:extLst>
              <a:ext uri="{FF2B5EF4-FFF2-40B4-BE49-F238E27FC236}">
                <a16:creationId xmlns:a16="http://schemas.microsoft.com/office/drawing/2014/main" id="{C67A661B-9258-2546-B3F7-1E577A0C2F92}"/>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F8CE92F-4E63-443C-8CB0-9BD7FC0B7B3C}" type="slidenum">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Tree>
    <p:extLst>
      <p:ext uri="{BB962C8B-B14F-4D97-AF65-F5344CB8AC3E}">
        <p14:creationId xmlns:p14="http://schemas.microsoft.com/office/powerpoint/2010/main" val="96826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19CFBF74-3535-3748-879A-F6AE8AE2F553}"/>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31BB116-CB95-4CB5-BA10-DDB1F4821DCF}" type="datetime1">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2022/11/21</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6" name="Rectangle 13">
            <a:extLst>
              <a:ext uri="{FF2B5EF4-FFF2-40B4-BE49-F238E27FC236}">
                <a16:creationId xmlns:a16="http://schemas.microsoft.com/office/drawing/2014/main" id="{C67A661B-9258-2546-B3F7-1E577A0C2F92}"/>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0389886-D466-4171-9C50-D8A9799A8A91}" type="slidenum">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Tree>
    <p:extLst>
      <p:ext uri="{BB962C8B-B14F-4D97-AF65-F5344CB8AC3E}">
        <p14:creationId xmlns:p14="http://schemas.microsoft.com/office/powerpoint/2010/main" val="351617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F6F5919-604A-0E4E-9031-72605E518A79}"/>
              </a:ext>
            </a:extLst>
          </p:cNvPr>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charset="0"/>
              <a:ea typeface="宋体" charset="-122"/>
            </a:endParaRPr>
          </a:p>
        </p:txBody>
      </p:sp>
      <p:sp>
        <p:nvSpPr>
          <p:cNvPr id="1027" name="Rectangle 3">
            <a:extLst>
              <a:ext uri="{FF2B5EF4-FFF2-40B4-BE49-F238E27FC236}">
                <a16:creationId xmlns:a16="http://schemas.microsoft.com/office/drawing/2014/main" id="{D8076A1E-F3F2-AA44-A8E6-81D09351C534}"/>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charset="0"/>
              <a:ea typeface="宋体" charset="-122"/>
            </a:endParaRPr>
          </a:p>
        </p:txBody>
      </p:sp>
      <p:sp>
        <p:nvSpPr>
          <p:cNvPr id="1028" name="Rectangle 4">
            <a:extLst>
              <a:ext uri="{FF2B5EF4-FFF2-40B4-BE49-F238E27FC236}">
                <a16:creationId xmlns:a16="http://schemas.microsoft.com/office/drawing/2014/main" id="{6A2D2AFD-3550-5947-99F0-211B35A4B8D0}"/>
              </a:ext>
            </a:extLst>
          </p:cNvPr>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charset="0"/>
              <a:ea typeface="宋体" charset="-122"/>
            </a:endParaRPr>
          </a:p>
        </p:txBody>
      </p:sp>
      <p:sp>
        <p:nvSpPr>
          <p:cNvPr id="1029" name="Rectangle 5">
            <a:extLst>
              <a:ext uri="{FF2B5EF4-FFF2-40B4-BE49-F238E27FC236}">
                <a16:creationId xmlns:a16="http://schemas.microsoft.com/office/drawing/2014/main" id="{74CED474-DAEF-BF40-9458-E255761BD375}"/>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charset="0"/>
              <a:ea typeface="宋体" charset="-122"/>
            </a:endParaRPr>
          </a:p>
        </p:txBody>
      </p:sp>
      <p:sp>
        <p:nvSpPr>
          <p:cNvPr id="1030" name="Rectangle 6">
            <a:extLst>
              <a:ext uri="{FF2B5EF4-FFF2-40B4-BE49-F238E27FC236}">
                <a16:creationId xmlns:a16="http://schemas.microsoft.com/office/drawing/2014/main" id="{B6ECE2E6-646F-DC41-928C-9981EC11F596}"/>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charset="0"/>
              <a:ea typeface="宋体" charset="-122"/>
            </a:endParaRPr>
          </a:p>
        </p:txBody>
      </p:sp>
      <p:sp>
        <p:nvSpPr>
          <p:cNvPr id="1031" name="Rectangle 7">
            <a:extLst>
              <a:ext uri="{FF2B5EF4-FFF2-40B4-BE49-F238E27FC236}">
                <a16:creationId xmlns:a16="http://schemas.microsoft.com/office/drawing/2014/main" id="{1628D59C-A6D8-C84B-8A98-D8DF3D8132C0}"/>
              </a:ext>
            </a:extLst>
          </p:cNvPr>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charset="0"/>
              <a:ea typeface="宋体" charset="-122"/>
            </a:endParaRPr>
          </a:p>
        </p:txBody>
      </p:sp>
      <p:sp>
        <p:nvSpPr>
          <p:cNvPr id="1032" name="Rectangle 8">
            <a:extLst>
              <a:ext uri="{FF2B5EF4-FFF2-40B4-BE49-F238E27FC236}">
                <a16:creationId xmlns:a16="http://schemas.microsoft.com/office/drawing/2014/main" id="{D668BD40-4DF4-F643-AA8C-4D13281C5CE7}"/>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charset="0"/>
              <a:ea typeface="宋体" charset="-122"/>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0907" name="Rectangle 11">
            <a:extLst>
              <a:ext uri="{FF2B5EF4-FFF2-40B4-BE49-F238E27FC236}">
                <a16:creationId xmlns:a16="http://schemas.microsoft.com/office/drawing/2014/main" id="{19CFBF74-3535-3748-879A-F6AE8AE2F553}"/>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FAA26D3D-D897-4be2-8F04-BA451C77F1D7}"/>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defRPr sz="1400">
                <a:latin typeface="Tahoma" charset="0"/>
                <a:ea typeface="宋体"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1666188-85E9-40D8-BD96-D65817A49EA6}" type="datetime1">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2022/11/21</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80909" name="Rectangle 13">
            <a:extLst>
              <a:ext uri="{FF2B5EF4-FFF2-40B4-BE49-F238E27FC236}">
                <a16:creationId xmlns:a16="http://schemas.microsoft.com/office/drawing/2014/main" id="{C67A661B-9258-2546-B3F7-1E577A0C2F92}"/>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FAA26D3D-D897-4be2-8F04-BA451C77F1D7}"/>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400">
                <a:latin typeface="Tahoma" charset="0"/>
                <a:ea typeface="宋体"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182A992-0C82-4CD4-B73D-8DF746906058}" type="slidenum">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pic>
        <p:nvPicPr>
          <p:cNvPr id="1037" name="Picture 16" descr="index_0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5171998"/>
      </p:ext>
    </p:extLst>
  </p:cSld>
  <p:clrMap bg1="lt1" tx1="dk1" bg2="lt2" tx2="dk2" accent1="accent1" accent2="accent2" accent3="accent3" accent4="accent4" accent5="accent5" accent6="accent6" hlink="hlink" folHlink="folHlink"/>
  <p:sldLayoutIdLst>
    <p:sldLayoutId id="2147484812" r:id="rId1"/>
    <p:sldLayoutId id="2147484813" r:id="rId2"/>
    <p:sldLayoutId id="2147484814" r:id="rId3"/>
    <p:sldLayoutId id="2147484815" r:id="rId4"/>
    <p:sldLayoutId id="2147484816" r:id="rId5"/>
    <p:sldLayoutId id="2147484817" r:id="rId6"/>
    <p:sldLayoutId id="2147484818" r:id="rId7"/>
    <p:sldLayoutId id="2147484819" r:id="rId8"/>
    <p:sldLayoutId id="2147484820" r:id="rId9"/>
    <p:sldLayoutId id="2147484821" r:id="rId10"/>
    <p:sldLayoutId id="2147484822"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charset="0"/>
          <a:ea typeface="宋体" charset="0"/>
          <a:cs typeface="宋体" charset="0"/>
        </a:defRPr>
      </a:lvl2pPr>
      <a:lvl3pPr algn="l" rtl="0" eaLnBrk="0" fontAlgn="base" hangingPunct="0">
        <a:spcBef>
          <a:spcPct val="0"/>
        </a:spcBef>
        <a:spcAft>
          <a:spcPct val="0"/>
        </a:spcAft>
        <a:defRPr kumimoji="1" sz="4400">
          <a:solidFill>
            <a:schemeClr val="tx2"/>
          </a:solidFill>
          <a:latin typeface="Tahoma" charset="0"/>
          <a:ea typeface="宋体" charset="0"/>
          <a:cs typeface="宋体" charset="0"/>
        </a:defRPr>
      </a:lvl3pPr>
      <a:lvl4pPr algn="l" rtl="0" eaLnBrk="0" fontAlgn="base" hangingPunct="0">
        <a:spcBef>
          <a:spcPct val="0"/>
        </a:spcBef>
        <a:spcAft>
          <a:spcPct val="0"/>
        </a:spcAft>
        <a:defRPr kumimoji="1" sz="4400">
          <a:solidFill>
            <a:schemeClr val="tx2"/>
          </a:solidFill>
          <a:latin typeface="Tahoma" charset="0"/>
          <a:ea typeface="宋体" charset="0"/>
          <a:cs typeface="宋体" charset="0"/>
        </a:defRPr>
      </a:lvl4pPr>
      <a:lvl5pPr algn="l" rtl="0" eaLnBrk="0" fontAlgn="base" hangingPunct="0">
        <a:spcBef>
          <a:spcPct val="0"/>
        </a:spcBef>
        <a:spcAft>
          <a:spcPct val="0"/>
        </a:spcAft>
        <a:defRPr kumimoji="1" sz="4400">
          <a:solidFill>
            <a:schemeClr val="tx2"/>
          </a:solidFill>
          <a:latin typeface="Tahoma" charset="0"/>
          <a:ea typeface="宋体" charset="0"/>
          <a:cs typeface="宋体" charset="0"/>
        </a:defRPr>
      </a:lvl5pPr>
      <a:lvl6pPr marL="457200" algn="l" rtl="0" fontAlgn="base">
        <a:spcBef>
          <a:spcPct val="0"/>
        </a:spcBef>
        <a:spcAft>
          <a:spcPct val="0"/>
        </a:spcAft>
        <a:defRPr sz="4400">
          <a:solidFill>
            <a:schemeClr val="tx2"/>
          </a:solidFill>
          <a:latin typeface="Tahoma" charset="0"/>
          <a:ea typeface="宋体" charset="0"/>
          <a:cs typeface="宋体" charset="0"/>
        </a:defRPr>
      </a:lvl6pPr>
      <a:lvl7pPr marL="914400" algn="l" rtl="0" fontAlgn="base">
        <a:spcBef>
          <a:spcPct val="0"/>
        </a:spcBef>
        <a:spcAft>
          <a:spcPct val="0"/>
        </a:spcAft>
        <a:defRPr sz="4400">
          <a:solidFill>
            <a:schemeClr val="tx2"/>
          </a:solidFill>
          <a:latin typeface="Tahoma" charset="0"/>
          <a:ea typeface="宋体" charset="0"/>
          <a:cs typeface="宋体" charset="0"/>
        </a:defRPr>
      </a:lvl7pPr>
      <a:lvl8pPr marL="1371600" algn="l" rtl="0" fontAlgn="base">
        <a:spcBef>
          <a:spcPct val="0"/>
        </a:spcBef>
        <a:spcAft>
          <a:spcPct val="0"/>
        </a:spcAft>
        <a:defRPr sz="4400">
          <a:solidFill>
            <a:schemeClr val="tx2"/>
          </a:solidFill>
          <a:latin typeface="Tahoma" charset="0"/>
          <a:ea typeface="宋体" charset="0"/>
          <a:cs typeface="宋体" charset="0"/>
        </a:defRPr>
      </a:lvl8pPr>
      <a:lvl9pPr marL="1828800" algn="l" rtl="0" fontAlgn="base">
        <a:spcBef>
          <a:spcPct val="0"/>
        </a:spcBef>
        <a:spcAft>
          <a:spcPct val="0"/>
        </a:spcAft>
        <a:defRPr sz="4400">
          <a:solidFill>
            <a:schemeClr val="tx2"/>
          </a:solidFill>
          <a:latin typeface="Tahoma" charset="0"/>
          <a:ea typeface="宋体" charset="0"/>
          <a:cs typeface="宋体"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B0CF1B5-CE4F-8B49-9300-D28074B56E63}"/>
              </a:ext>
            </a:extLst>
          </p:cNvPr>
          <p:cNvSpPr>
            <a:spLocks noChangeArrowheads="1"/>
          </p:cNvSpPr>
          <p:nvPr/>
        </p:nvSpPr>
        <p:spPr bwMode="ltGray">
          <a:xfrm>
            <a:off x="417513" y="1098550"/>
            <a:ext cx="438150" cy="474663"/>
          </a:xfrm>
          <a:prstGeom prst="rect">
            <a:avLst/>
          </a:prstGeom>
          <a:solidFill>
            <a:schemeClr val="accent2"/>
          </a:soli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1027" name="Rectangle 3">
            <a:extLst>
              <a:ext uri="{FF2B5EF4-FFF2-40B4-BE49-F238E27FC236}">
                <a16:creationId xmlns:a16="http://schemas.microsoft.com/office/drawing/2014/main" id="{CD48342F-30C2-DE4C-8B6D-39EA6F1FC0E4}"/>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1028" name="Rectangle 4">
            <a:extLst>
              <a:ext uri="{FF2B5EF4-FFF2-40B4-BE49-F238E27FC236}">
                <a16:creationId xmlns:a16="http://schemas.microsoft.com/office/drawing/2014/main" id="{E0B74979-6160-B649-A228-4A1B7EE39DFC}"/>
              </a:ext>
            </a:extLst>
          </p:cNvPr>
          <p:cNvSpPr>
            <a:spLocks noChangeArrowheads="1"/>
          </p:cNvSpPr>
          <p:nvPr/>
        </p:nvSpPr>
        <p:spPr bwMode="ltGray">
          <a:xfrm>
            <a:off x="541338" y="1520825"/>
            <a:ext cx="422275" cy="474663"/>
          </a:xfrm>
          <a:prstGeom prst="rect">
            <a:avLst/>
          </a:prstGeom>
          <a:solidFill>
            <a:schemeClr val="folHlink"/>
          </a:soli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1029" name="Rectangle 5">
            <a:extLst>
              <a:ext uri="{FF2B5EF4-FFF2-40B4-BE49-F238E27FC236}">
                <a16:creationId xmlns:a16="http://schemas.microsoft.com/office/drawing/2014/main" id="{CE196141-0351-974C-8010-221C81CA7C78}"/>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1030" name="Rectangle 6">
            <a:extLst>
              <a:ext uri="{FF2B5EF4-FFF2-40B4-BE49-F238E27FC236}">
                <a16:creationId xmlns:a16="http://schemas.microsoft.com/office/drawing/2014/main" id="{DA3F0BAA-B196-0D4F-AB11-39366F88D56F}"/>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1031" name="Rectangle 7">
            <a:extLst>
              <a:ext uri="{FF2B5EF4-FFF2-40B4-BE49-F238E27FC236}">
                <a16:creationId xmlns:a16="http://schemas.microsoft.com/office/drawing/2014/main" id="{F9751B9C-E455-CD42-9306-AB67B03D0CFE}"/>
              </a:ext>
            </a:extLst>
          </p:cNvPr>
          <p:cNvSpPr>
            <a:spLocks noChangeArrowheads="1"/>
          </p:cNvSpPr>
          <p:nvPr/>
        </p:nvSpPr>
        <p:spPr bwMode="gray">
          <a:xfrm>
            <a:off x="762000" y="990600"/>
            <a:ext cx="31750" cy="1052513"/>
          </a:xfrm>
          <a:prstGeom prst="rect">
            <a:avLst/>
          </a:prstGeom>
          <a:solidFill>
            <a:schemeClr val="bg2"/>
          </a:soli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1032" name="Rectangle 8">
            <a:extLst>
              <a:ext uri="{FF2B5EF4-FFF2-40B4-BE49-F238E27FC236}">
                <a16:creationId xmlns:a16="http://schemas.microsoft.com/office/drawing/2014/main" id="{6ACEE6BC-0741-2A48-9C85-40085F11166C}"/>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1033" name="Rectangle 9">
            <a:extLst>
              <a:ext uri="{FF2B5EF4-FFF2-40B4-BE49-F238E27FC236}">
                <a16:creationId xmlns:a16="http://schemas.microsoft.com/office/drawing/2014/main" id="{E6BAE7D1-E1CA-5941-9DF3-7647C583B417}"/>
              </a:ext>
            </a:extLst>
          </p:cNvPr>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7DDB37B7-6E92-D043-955E-8CC9344226AD}"/>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0907" name="Rectangle 11">
            <a:extLst>
              <a:ext uri="{FF2B5EF4-FFF2-40B4-BE49-F238E27FC236}">
                <a16:creationId xmlns:a16="http://schemas.microsoft.com/office/drawing/2014/main" id="{7C292946-8356-9E4D-95EB-C97022C42506}"/>
              </a:ext>
            </a:extLst>
          </p:cNvPr>
          <p:cNvSpPr>
            <a:spLocks noGrp="1" noChangeArrowheads="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latin typeface="Tahoma" panose="020B0604030504040204" pitchFamily="34" charset="0"/>
                <a:ea typeface="SimSun"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B585418-37D9-7F43-9FD8-DEEE12F46EEB}" type="datetime1">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80909" name="Rectangle 13">
            <a:extLst>
              <a:ext uri="{FF2B5EF4-FFF2-40B4-BE49-F238E27FC236}">
                <a16:creationId xmlns:a16="http://schemas.microsoft.com/office/drawing/2014/main" id="{59B1B693-BCDA-AF45-89F3-52481D1BCEAA}"/>
              </a:ext>
            </a:extLst>
          </p:cNvPr>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9BC69CD-2910-D340-ABCD-8A2E478B6DAA}"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pic>
        <p:nvPicPr>
          <p:cNvPr id="1037" name="Picture 16" descr="index_03">
            <a:extLst>
              <a:ext uri="{FF2B5EF4-FFF2-40B4-BE49-F238E27FC236}">
                <a16:creationId xmlns:a16="http://schemas.microsoft.com/office/drawing/2014/main" id="{EAEC9AC5-DBC5-E74D-B7C6-E638095A3020}"/>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4344710"/>
      </p:ext>
    </p:extLst>
  </p:cSld>
  <p:clrMap bg1="lt1" tx1="dk1" bg2="lt2" tx2="dk2" accent1="accent1" accent2="accent2" accent3="accent3" accent4="accent4" accent5="accent5" accent6="accent6" hlink="hlink" folHlink="folHlink"/>
  <p:sldLayoutIdLst>
    <p:sldLayoutId id="2147484824" r:id="rId1"/>
    <p:sldLayoutId id="2147484825" r:id="rId2"/>
    <p:sldLayoutId id="2147484826" r:id="rId3"/>
    <p:sldLayoutId id="2147484827" r:id="rId4"/>
    <p:sldLayoutId id="2147484828" r:id="rId5"/>
    <p:sldLayoutId id="2147484829" r:id="rId6"/>
    <p:sldLayoutId id="2147484830" r:id="rId7"/>
    <p:sldLayoutId id="2147484831" r:id="rId8"/>
    <p:sldLayoutId id="2147484832" r:id="rId9"/>
    <p:sldLayoutId id="2147484833" r:id="rId10"/>
    <p:sldLayoutId id="2147484834" r:id="rId11"/>
    <p:sldLayoutId id="2147484835" r:id="rId12"/>
  </p:sldLayoutIdLst>
  <p:hf hdr="0" ftr="0" dt="0"/>
  <p:txStyles>
    <p:titleStyle>
      <a:lvl1pPr algn="l" rtl="0" eaLnBrk="0" fontAlgn="base" hangingPunct="0">
        <a:spcBef>
          <a:spcPct val="0"/>
        </a:spcBef>
        <a:spcAft>
          <a:spcPct val="0"/>
        </a:spcAft>
        <a:defRPr kumimoji="1" sz="4400">
          <a:solidFill>
            <a:schemeClr val="tx2"/>
          </a:solidFill>
          <a:latin typeface="+mj-lt"/>
          <a:ea typeface="SimSun" panose="02010600030101010101" pitchFamily="2" charset="-122"/>
          <a:cs typeface="SimSun" panose="02010600030101010101" pitchFamily="2" charset="-122"/>
        </a:defRPr>
      </a:lvl1pPr>
      <a:lvl2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2pPr>
      <a:lvl3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3pPr>
      <a:lvl4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4pPr>
      <a:lvl5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5pPr>
      <a:lvl6pPr marL="457200" algn="l" rtl="0" fontAlgn="base">
        <a:spcBef>
          <a:spcPct val="0"/>
        </a:spcBef>
        <a:spcAft>
          <a:spcPct val="0"/>
        </a:spcAft>
        <a:defRPr sz="4400">
          <a:solidFill>
            <a:schemeClr val="tx2"/>
          </a:solidFill>
          <a:latin typeface="Tahoma" charset="0"/>
          <a:ea typeface="宋体" charset="0"/>
          <a:cs typeface="宋体" charset="0"/>
        </a:defRPr>
      </a:lvl6pPr>
      <a:lvl7pPr marL="914400" algn="l" rtl="0" fontAlgn="base">
        <a:spcBef>
          <a:spcPct val="0"/>
        </a:spcBef>
        <a:spcAft>
          <a:spcPct val="0"/>
        </a:spcAft>
        <a:defRPr sz="4400">
          <a:solidFill>
            <a:schemeClr val="tx2"/>
          </a:solidFill>
          <a:latin typeface="Tahoma" charset="0"/>
          <a:ea typeface="宋体" charset="0"/>
          <a:cs typeface="宋体" charset="0"/>
        </a:defRPr>
      </a:lvl7pPr>
      <a:lvl8pPr marL="1371600" algn="l" rtl="0" fontAlgn="base">
        <a:spcBef>
          <a:spcPct val="0"/>
        </a:spcBef>
        <a:spcAft>
          <a:spcPct val="0"/>
        </a:spcAft>
        <a:defRPr sz="4400">
          <a:solidFill>
            <a:schemeClr val="tx2"/>
          </a:solidFill>
          <a:latin typeface="Tahoma" charset="0"/>
          <a:ea typeface="宋体" charset="0"/>
          <a:cs typeface="宋体" charset="0"/>
        </a:defRPr>
      </a:lvl8pPr>
      <a:lvl9pPr marL="1828800" algn="l" rtl="0" fontAlgn="base">
        <a:spcBef>
          <a:spcPct val="0"/>
        </a:spcBef>
        <a:spcAft>
          <a:spcPct val="0"/>
        </a:spcAft>
        <a:defRPr sz="4400">
          <a:solidFill>
            <a:schemeClr val="tx2"/>
          </a:solidFill>
          <a:latin typeface="Tahoma" charset="0"/>
          <a:ea typeface="宋体" charset="0"/>
          <a:cs typeface="宋体"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SimSun" panose="02010600030101010101" pitchFamily="2" charset="-122"/>
          <a:cs typeface="SimSun" panose="02010600030101010101" pitchFamily="2" charset="-122"/>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SimSun"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SimSun"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SimSun"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SimSun" panose="02010600030101010101" pitchFamily="2" charset="-122"/>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B0CF1B5-CE4F-8B49-9300-D28074B56E63}"/>
              </a:ext>
            </a:extLst>
          </p:cNvPr>
          <p:cNvSpPr>
            <a:spLocks noChangeArrowheads="1"/>
          </p:cNvSpPr>
          <p:nvPr/>
        </p:nvSpPr>
        <p:spPr bwMode="ltGray">
          <a:xfrm>
            <a:off x="417513" y="1098550"/>
            <a:ext cx="438150" cy="474663"/>
          </a:xfrm>
          <a:prstGeom prst="rect">
            <a:avLst/>
          </a:prstGeom>
          <a:solidFill>
            <a:schemeClr val="accent2"/>
          </a:soli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1027" name="Rectangle 3">
            <a:extLst>
              <a:ext uri="{FF2B5EF4-FFF2-40B4-BE49-F238E27FC236}">
                <a16:creationId xmlns:a16="http://schemas.microsoft.com/office/drawing/2014/main" id="{CD48342F-30C2-DE4C-8B6D-39EA6F1FC0E4}"/>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1028" name="Rectangle 4">
            <a:extLst>
              <a:ext uri="{FF2B5EF4-FFF2-40B4-BE49-F238E27FC236}">
                <a16:creationId xmlns:a16="http://schemas.microsoft.com/office/drawing/2014/main" id="{E0B74979-6160-B649-A228-4A1B7EE39DFC}"/>
              </a:ext>
            </a:extLst>
          </p:cNvPr>
          <p:cNvSpPr>
            <a:spLocks noChangeArrowheads="1"/>
          </p:cNvSpPr>
          <p:nvPr/>
        </p:nvSpPr>
        <p:spPr bwMode="ltGray">
          <a:xfrm>
            <a:off x="541338" y="1520825"/>
            <a:ext cx="422275" cy="474663"/>
          </a:xfrm>
          <a:prstGeom prst="rect">
            <a:avLst/>
          </a:prstGeom>
          <a:solidFill>
            <a:schemeClr val="folHlink"/>
          </a:soli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1029" name="Rectangle 5">
            <a:extLst>
              <a:ext uri="{FF2B5EF4-FFF2-40B4-BE49-F238E27FC236}">
                <a16:creationId xmlns:a16="http://schemas.microsoft.com/office/drawing/2014/main" id="{CE196141-0351-974C-8010-221C81CA7C78}"/>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1030" name="Rectangle 6">
            <a:extLst>
              <a:ext uri="{FF2B5EF4-FFF2-40B4-BE49-F238E27FC236}">
                <a16:creationId xmlns:a16="http://schemas.microsoft.com/office/drawing/2014/main" id="{DA3F0BAA-B196-0D4F-AB11-39366F88D56F}"/>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1031" name="Rectangle 7">
            <a:extLst>
              <a:ext uri="{FF2B5EF4-FFF2-40B4-BE49-F238E27FC236}">
                <a16:creationId xmlns:a16="http://schemas.microsoft.com/office/drawing/2014/main" id="{F9751B9C-E455-CD42-9306-AB67B03D0CFE}"/>
              </a:ext>
            </a:extLst>
          </p:cNvPr>
          <p:cNvSpPr>
            <a:spLocks noChangeArrowheads="1"/>
          </p:cNvSpPr>
          <p:nvPr/>
        </p:nvSpPr>
        <p:spPr bwMode="gray">
          <a:xfrm>
            <a:off x="762000" y="990600"/>
            <a:ext cx="31750" cy="1052513"/>
          </a:xfrm>
          <a:prstGeom prst="rect">
            <a:avLst/>
          </a:prstGeom>
          <a:solidFill>
            <a:schemeClr val="bg2"/>
          </a:soli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1032" name="Rectangle 8">
            <a:extLst>
              <a:ext uri="{FF2B5EF4-FFF2-40B4-BE49-F238E27FC236}">
                <a16:creationId xmlns:a16="http://schemas.microsoft.com/office/drawing/2014/main" id="{6ACEE6BC-0741-2A48-9C85-40085F11166C}"/>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1033" name="Rectangle 9">
            <a:extLst>
              <a:ext uri="{FF2B5EF4-FFF2-40B4-BE49-F238E27FC236}">
                <a16:creationId xmlns:a16="http://schemas.microsoft.com/office/drawing/2014/main" id="{E6BAE7D1-E1CA-5941-9DF3-7647C583B417}"/>
              </a:ext>
            </a:extLst>
          </p:cNvPr>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7DDB37B7-6E92-D043-955E-8CC9344226AD}"/>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0907" name="Rectangle 11">
            <a:extLst>
              <a:ext uri="{FF2B5EF4-FFF2-40B4-BE49-F238E27FC236}">
                <a16:creationId xmlns:a16="http://schemas.microsoft.com/office/drawing/2014/main" id="{7C292946-8356-9E4D-95EB-C97022C42506}"/>
              </a:ext>
            </a:extLst>
          </p:cNvPr>
          <p:cNvSpPr>
            <a:spLocks noGrp="1" noChangeArrowheads="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latin typeface="Tahoma" panose="020B0604030504040204" pitchFamily="34" charset="0"/>
                <a:ea typeface="SimSun"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B585418-37D9-7F43-9FD8-DEEE12F46EEB}" type="datetime1">
              <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11/21/2022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80909" name="Rectangle 13">
            <a:extLst>
              <a:ext uri="{FF2B5EF4-FFF2-40B4-BE49-F238E27FC236}">
                <a16:creationId xmlns:a16="http://schemas.microsoft.com/office/drawing/2014/main" id="{59B1B693-BCDA-AF45-89F3-52481D1BCEAA}"/>
              </a:ext>
            </a:extLst>
          </p:cNvPr>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9BC69CD-2910-D340-ABCD-8A2E478B6DAA}"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pic>
        <p:nvPicPr>
          <p:cNvPr id="1037" name="Picture 16" descr="index_03">
            <a:extLst>
              <a:ext uri="{FF2B5EF4-FFF2-40B4-BE49-F238E27FC236}">
                <a16:creationId xmlns:a16="http://schemas.microsoft.com/office/drawing/2014/main" id="{EAEC9AC5-DBC5-E74D-B7C6-E638095A3020}"/>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21110"/>
      </p:ext>
    </p:extLst>
  </p:cSld>
  <p:clrMap bg1="lt1" tx1="dk1" bg2="lt2" tx2="dk2" accent1="accent1" accent2="accent2" accent3="accent3" accent4="accent4" accent5="accent5" accent6="accent6" hlink="hlink" folHlink="folHlink"/>
  <p:sldLayoutIdLst>
    <p:sldLayoutId id="2147484837" r:id="rId1"/>
    <p:sldLayoutId id="2147484838" r:id="rId2"/>
    <p:sldLayoutId id="2147484839" r:id="rId3"/>
    <p:sldLayoutId id="2147484840" r:id="rId4"/>
    <p:sldLayoutId id="2147484841" r:id="rId5"/>
    <p:sldLayoutId id="2147484842" r:id="rId6"/>
    <p:sldLayoutId id="2147484843" r:id="rId7"/>
    <p:sldLayoutId id="2147484844" r:id="rId8"/>
    <p:sldLayoutId id="2147484845" r:id="rId9"/>
    <p:sldLayoutId id="2147484846" r:id="rId10"/>
    <p:sldLayoutId id="2147484847" r:id="rId11"/>
    <p:sldLayoutId id="2147484848" r:id="rId12"/>
  </p:sldLayoutIdLst>
  <p:hf hdr="0" ftr="0" dt="0"/>
  <p:txStyles>
    <p:titleStyle>
      <a:lvl1pPr algn="l" rtl="0" eaLnBrk="0" fontAlgn="base" hangingPunct="0">
        <a:spcBef>
          <a:spcPct val="0"/>
        </a:spcBef>
        <a:spcAft>
          <a:spcPct val="0"/>
        </a:spcAft>
        <a:defRPr kumimoji="1" sz="4400">
          <a:solidFill>
            <a:schemeClr val="tx2"/>
          </a:solidFill>
          <a:latin typeface="+mj-lt"/>
          <a:ea typeface="SimSun" panose="02010600030101010101" pitchFamily="2" charset="-122"/>
          <a:cs typeface="SimSun" panose="02010600030101010101" pitchFamily="2" charset="-122"/>
        </a:defRPr>
      </a:lvl1pPr>
      <a:lvl2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2pPr>
      <a:lvl3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3pPr>
      <a:lvl4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4pPr>
      <a:lvl5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5pPr>
      <a:lvl6pPr marL="457200" algn="l" rtl="0" fontAlgn="base">
        <a:spcBef>
          <a:spcPct val="0"/>
        </a:spcBef>
        <a:spcAft>
          <a:spcPct val="0"/>
        </a:spcAft>
        <a:defRPr sz="4400">
          <a:solidFill>
            <a:schemeClr val="tx2"/>
          </a:solidFill>
          <a:latin typeface="Tahoma" charset="0"/>
          <a:ea typeface="宋体" charset="0"/>
          <a:cs typeface="宋体" charset="0"/>
        </a:defRPr>
      </a:lvl6pPr>
      <a:lvl7pPr marL="914400" algn="l" rtl="0" fontAlgn="base">
        <a:spcBef>
          <a:spcPct val="0"/>
        </a:spcBef>
        <a:spcAft>
          <a:spcPct val="0"/>
        </a:spcAft>
        <a:defRPr sz="4400">
          <a:solidFill>
            <a:schemeClr val="tx2"/>
          </a:solidFill>
          <a:latin typeface="Tahoma" charset="0"/>
          <a:ea typeface="宋体" charset="0"/>
          <a:cs typeface="宋体" charset="0"/>
        </a:defRPr>
      </a:lvl7pPr>
      <a:lvl8pPr marL="1371600" algn="l" rtl="0" fontAlgn="base">
        <a:spcBef>
          <a:spcPct val="0"/>
        </a:spcBef>
        <a:spcAft>
          <a:spcPct val="0"/>
        </a:spcAft>
        <a:defRPr sz="4400">
          <a:solidFill>
            <a:schemeClr val="tx2"/>
          </a:solidFill>
          <a:latin typeface="Tahoma" charset="0"/>
          <a:ea typeface="宋体" charset="0"/>
          <a:cs typeface="宋体" charset="0"/>
        </a:defRPr>
      </a:lvl8pPr>
      <a:lvl9pPr marL="1828800" algn="l" rtl="0" fontAlgn="base">
        <a:spcBef>
          <a:spcPct val="0"/>
        </a:spcBef>
        <a:spcAft>
          <a:spcPct val="0"/>
        </a:spcAft>
        <a:defRPr sz="4400">
          <a:solidFill>
            <a:schemeClr val="tx2"/>
          </a:solidFill>
          <a:latin typeface="Tahoma" charset="0"/>
          <a:ea typeface="宋体" charset="0"/>
          <a:cs typeface="宋体"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SimSun" panose="02010600030101010101" pitchFamily="2" charset="-122"/>
          <a:cs typeface="SimSun" panose="02010600030101010101" pitchFamily="2" charset="-122"/>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SimSun"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SimSun"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SimSun"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SimSun" panose="02010600030101010101" pitchFamily="2" charset="-122"/>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5.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5.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幻灯片编号占位符 4">
            <a:extLst>
              <a:ext uri="{FF2B5EF4-FFF2-40B4-BE49-F238E27FC236}">
                <a16:creationId xmlns:a16="http://schemas.microsoft.com/office/drawing/2014/main" id="{63531A41-07DC-4D4F-B04A-D27A5D12A056}"/>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AE2F4C0-3766-2446-89D5-1EA7D2BCC7F1}" type="slidenum">
              <a:rPr kumimoji="0" lang="zh-CN" altLang="en-US" sz="1400" b="0" i="0" u="none" strike="noStrike" kern="1200" cap="none" spc="0" normalizeH="0" baseline="0" noProof="0">
                <a:ln>
                  <a:noFill/>
                </a:ln>
                <a:solidFill>
                  <a:srgbClr val="1C1C1C"/>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400" b="0" i="0" u="none" strike="noStrike" kern="1200" cap="none" spc="0" normalizeH="0" baseline="0" noProof="0">
              <a:ln>
                <a:noFill/>
              </a:ln>
              <a:solidFill>
                <a:srgbClr val="1C1C1C"/>
              </a:solidFill>
              <a:effectLst/>
              <a:uLnTx/>
              <a:uFillTx/>
              <a:latin typeface="Tahoma" panose="020B0604030504040204" pitchFamily="34" charset="0"/>
              <a:ea typeface="SimSun" panose="02010600030101010101" pitchFamily="2" charset="-122"/>
            </a:endParaRPr>
          </a:p>
        </p:txBody>
      </p:sp>
      <p:sp>
        <p:nvSpPr>
          <p:cNvPr id="6" name="标题 1">
            <a:extLst>
              <a:ext uri="{FF2B5EF4-FFF2-40B4-BE49-F238E27FC236}">
                <a16:creationId xmlns:a16="http://schemas.microsoft.com/office/drawing/2014/main" id="{1252F81F-BCE5-734D-AB1F-4EFE6A87ED04}"/>
              </a:ext>
            </a:extLst>
          </p:cNvPr>
          <p:cNvSpPr txBox="1">
            <a:spLocks noChangeArrowheads="1"/>
          </p:cNvSpPr>
          <p:nvPr/>
        </p:nvSpPr>
        <p:spPr bwMode="auto">
          <a:xfrm>
            <a:off x="4572000" y="2527697"/>
            <a:ext cx="4527550"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SimSun" panose="02010600030101010101" pitchFamily="2" charset="-122"/>
                <a:cs typeface="SimSun" panose="02010600030101010101" pitchFamily="2" charset="-122"/>
              </a:defRPr>
            </a:lvl1pPr>
            <a:lvl2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2pPr>
            <a:lvl3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3pPr>
            <a:lvl4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4pPr>
            <a:lvl5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5pPr>
            <a:lvl6pPr marL="457200" algn="l" rtl="0" fontAlgn="base">
              <a:spcBef>
                <a:spcPct val="0"/>
              </a:spcBef>
              <a:spcAft>
                <a:spcPct val="0"/>
              </a:spcAft>
              <a:defRPr sz="4400">
                <a:solidFill>
                  <a:schemeClr val="tx2"/>
                </a:solidFill>
                <a:latin typeface="Tahoma" charset="0"/>
                <a:ea typeface="宋体" charset="0"/>
                <a:cs typeface="宋体" charset="0"/>
              </a:defRPr>
            </a:lvl6pPr>
            <a:lvl7pPr marL="914400" algn="l" rtl="0" fontAlgn="base">
              <a:spcBef>
                <a:spcPct val="0"/>
              </a:spcBef>
              <a:spcAft>
                <a:spcPct val="0"/>
              </a:spcAft>
              <a:defRPr sz="4400">
                <a:solidFill>
                  <a:schemeClr val="tx2"/>
                </a:solidFill>
                <a:latin typeface="Tahoma" charset="0"/>
                <a:ea typeface="宋体" charset="0"/>
                <a:cs typeface="宋体" charset="0"/>
              </a:defRPr>
            </a:lvl7pPr>
            <a:lvl8pPr marL="1371600" algn="l" rtl="0" fontAlgn="base">
              <a:spcBef>
                <a:spcPct val="0"/>
              </a:spcBef>
              <a:spcAft>
                <a:spcPct val="0"/>
              </a:spcAft>
              <a:defRPr sz="4400">
                <a:solidFill>
                  <a:schemeClr val="tx2"/>
                </a:solidFill>
                <a:latin typeface="Tahoma" charset="0"/>
                <a:ea typeface="宋体" charset="0"/>
                <a:cs typeface="宋体" charset="0"/>
              </a:defRPr>
            </a:lvl8pPr>
            <a:lvl9pPr marL="1828800" algn="l" rtl="0" fontAlgn="base">
              <a:spcBef>
                <a:spcPct val="0"/>
              </a:spcBef>
              <a:spcAft>
                <a:spcPct val="0"/>
              </a:spcAft>
              <a:defRPr sz="4400">
                <a:solidFill>
                  <a:schemeClr val="tx2"/>
                </a:solidFill>
                <a:latin typeface="Tahoma" charset="0"/>
                <a:ea typeface="宋体" charset="0"/>
                <a:cs typeface="宋体"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0" i="0" u="none" strike="noStrike" kern="0" cap="none" spc="0" normalizeH="0" baseline="0" noProof="0" dirty="0">
                <a:ln>
                  <a:noFill/>
                </a:ln>
                <a:solidFill>
                  <a:srgbClr val="333399"/>
                </a:solidFill>
                <a:effectLst/>
                <a:uLnTx/>
                <a:uFillTx/>
                <a:latin typeface="Tahoma"/>
                <a:ea typeface="SimSun" panose="02010600030101010101" pitchFamily="2" charset="-122"/>
              </a:rPr>
              <a:t>算法设计与分析</a:t>
            </a:r>
          </a:p>
        </p:txBody>
      </p:sp>
      <p:sp>
        <p:nvSpPr>
          <p:cNvPr id="8" name="Title 2">
            <a:extLst>
              <a:ext uri="{FF2B5EF4-FFF2-40B4-BE49-F238E27FC236}">
                <a16:creationId xmlns:a16="http://schemas.microsoft.com/office/drawing/2014/main" id="{58878312-0894-E146-9AC9-1502E0E34978}"/>
              </a:ext>
            </a:extLst>
          </p:cNvPr>
          <p:cNvSpPr txBox="1">
            <a:spLocks/>
          </p:cNvSpPr>
          <p:nvPr/>
        </p:nvSpPr>
        <p:spPr bwMode="auto">
          <a:xfrm>
            <a:off x="743315" y="1784747"/>
            <a:ext cx="7260998"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SimSun" panose="02010600030101010101" pitchFamily="2" charset="-122"/>
                <a:cs typeface="SimSun" panose="02010600030101010101" pitchFamily="2" charset="-122"/>
              </a:defRPr>
            </a:lvl1pPr>
            <a:lvl2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2pPr>
            <a:lvl3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3pPr>
            <a:lvl4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4pPr>
            <a:lvl5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5pPr>
            <a:lvl6pPr marL="457200" algn="l" rtl="0" fontAlgn="base">
              <a:spcBef>
                <a:spcPct val="0"/>
              </a:spcBef>
              <a:spcAft>
                <a:spcPct val="0"/>
              </a:spcAft>
              <a:defRPr sz="4400">
                <a:solidFill>
                  <a:schemeClr val="tx2"/>
                </a:solidFill>
                <a:latin typeface="Tahoma" charset="0"/>
                <a:ea typeface="宋体" charset="0"/>
                <a:cs typeface="宋体" charset="0"/>
              </a:defRPr>
            </a:lvl6pPr>
            <a:lvl7pPr marL="914400" algn="l" rtl="0" fontAlgn="base">
              <a:spcBef>
                <a:spcPct val="0"/>
              </a:spcBef>
              <a:spcAft>
                <a:spcPct val="0"/>
              </a:spcAft>
              <a:defRPr sz="4400">
                <a:solidFill>
                  <a:schemeClr val="tx2"/>
                </a:solidFill>
                <a:latin typeface="Tahoma" charset="0"/>
                <a:ea typeface="宋体" charset="0"/>
                <a:cs typeface="宋体" charset="0"/>
              </a:defRPr>
            </a:lvl7pPr>
            <a:lvl8pPr marL="1371600" algn="l" rtl="0" fontAlgn="base">
              <a:spcBef>
                <a:spcPct val="0"/>
              </a:spcBef>
              <a:spcAft>
                <a:spcPct val="0"/>
              </a:spcAft>
              <a:defRPr sz="4400">
                <a:solidFill>
                  <a:schemeClr val="tx2"/>
                </a:solidFill>
                <a:latin typeface="Tahoma" charset="0"/>
                <a:ea typeface="宋体" charset="0"/>
                <a:cs typeface="宋体" charset="0"/>
              </a:defRPr>
            </a:lvl8pPr>
            <a:lvl9pPr marL="1828800" algn="l" rtl="0" fontAlgn="base">
              <a:spcBef>
                <a:spcPct val="0"/>
              </a:spcBef>
              <a:spcAft>
                <a:spcPct val="0"/>
              </a:spcAft>
              <a:defRPr sz="4400">
                <a:solidFill>
                  <a:schemeClr val="tx2"/>
                </a:solidFill>
                <a:latin typeface="Tahoma" charset="0"/>
                <a:ea typeface="宋体" charset="0"/>
                <a:cs typeface="宋体"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a:noFill/>
                </a:ln>
                <a:solidFill>
                  <a:srgbClr val="333399"/>
                </a:solidFill>
                <a:effectLst/>
                <a:uLnTx/>
                <a:uFillTx/>
                <a:latin typeface="Tahoma"/>
                <a:ea typeface="SimSun" panose="02010600030101010101" pitchFamily="2" charset="-122"/>
              </a:rPr>
              <a:t>回溯和分支限界 </a:t>
            </a:r>
            <a:endParaRPr kumimoji="1" lang="en-CN" altLang="zh-CN" sz="4400" b="1" i="0" u="none" strike="noStrike" kern="0" cap="none" spc="0" normalizeH="0" baseline="0" noProof="0" dirty="0">
              <a:ln>
                <a:noFill/>
              </a:ln>
              <a:solidFill>
                <a:srgbClr val="333399"/>
              </a:solidFill>
              <a:effectLst/>
              <a:uLnTx/>
              <a:uFillTx/>
              <a:latin typeface="宋体"/>
              <a:ea typeface="SimSun" panose="02010600030101010101" pitchFamily="2" charset="-122"/>
            </a:endParaRPr>
          </a:p>
        </p:txBody>
      </p:sp>
      <p:sp>
        <p:nvSpPr>
          <p:cNvPr id="10" name="副标题 2">
            <a:extLst>
              <a:ext uri="{FF2B5EF4-FFF2-40B4-BE49-F238E27FC236}">
                <a16:creationId xmlns:a16="http://schemas.microsoft.com/office/drawing/2014/main" id="{CC0B9E59-8F7A-EF46-8ADB-8690F36380B9}"/>
              </a:ext>
            </a:extLst>
          </p:cNvPr>
          <p:cNvSpPr txBox="1">
            <a:spLocks noChangeArrowheads="1"/>
          </p:cNvSpPr>
          <p:nvPr/>
        </p:nvSpPr>
        <p:spPr bwMode="auto">
          <a:xfrm>
            <a:off x="3421063" y="4471988"/>
            <a:ext cx="4764087"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charset="0"/>
              <a:buNone/>
              <a:defRPr kumimoji="1" sz="3200">
                <a:solidFill>
                  <a:schemeClr val="tx1"/>
                </a:solidFill>
                <a:latin typeface="+mn-lt"/>
                <a:ea typeface="SimSun" panose="02010600030101010101" pitchFamily="2" charset="-122"/>
                <a:cs typeface="SimSun" panose="02010600030101010101" pitchFamily="2" charset="-122"/>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SimSun"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SimSun"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SimSun"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SimSun" panose="02010600030101010101" pitchFamily="2" charset="-122"/>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a:lstStyle>
          <a:p>
            <a:pPr marL="0" marR="0" lvl="0" indent="0" algn="l" defTabSz="914400" rtl="0" eaLnBrk="1" fontAlgn="base" latinLnBrk="0" hangingPunct="1">
              <a:lnSpc>
                <a:spcPct val="90000"/>
              </a:lnSpc>
              <a:spcBef>
                <a:spcPct val="0"/>
              </a:spcBef>
              <a:spcAft>
                <a:spcPct val="0"/>
              </a:spcAft>
              <a:buClr>
                <a:srgbClr val="3333CC"/>
              </a:buClr>
              <a:buSzPct val="60000"/>
              <a:buFont typeface="Wingdings" pitchFamily="2" charset="2"/>
              <a:buNone/>
              <a:tabLst/>
              <a:defRPr/>
            </a:pPr>
            <a:endParaRPr kumimoji="1" lang="en-US" altLang="zh-CN" sz="5200" b="0" i="0" u="none" strike="noStrike" kern="0" cap="none" spc="0" normalizeH="0" baseline="0" noProof="0" dirty="0">
              <a:ln>
                <a:noFill/>
              </a:ln>
              <a:solidFill>
                <a:srgbClr val="333399"/>
              </a:solidFill>
              <a:effectLst/>
              <a:uLnTx/>
              <a:uFillTx/>
              <a:latin typeface="Tahoma"/>
              <a:ea typeface="SimSun" panose="02010600030101010101" pitchFamily="2" charset="-122"/>
            </a:endParaRPr>
          </a:p>
          <a:p>
            <a:pPr marL="1600200" marR="0" lvl="3" indent="-228600" algn="r" defTabSz="914400" rtl="0" eaLnBrk="1" fontAlgn="base" latinLnBrk="0" hangingPunct="1">
              <a:lnSpc>
                <a:spcPct val="90000"/>
              </a:lnSpc>
              <a:spcBef>
                <a:spcPct val="20000"/>
              </a:spcBef>
              <a:spcAft>
                <a:spcPct val="0"/>
              </a:spcAft>
              <a:buClr>
                <a:srgbClr val="FFCF01"/>
              </a:buClr>
              <a:buSzPct val="55000"/>
              <a:buFont typeface="Wingdings" pitchFamily="2" charset="2"/>
              <a:buNone/>
              <a:tabLst/>
              <a:defRPr/>
            </a:pPr>
            <a:r>
              <a:rPr kumimoji="1" lang="zh-CN" altLang="en-US" sz="2000" b="0" i="0" u="none" strike="noStrike" kern="0" cap="none" spc="0" normalizeH="0" baseline="0" noProof="0" dirty="0">
                <a:ln>
                  <a:noFill/>
                </a:ln>
                <a:solidFill>
                  <a:srgbClr val="000000"/>
                </a:solidFill>
                <a:effectLst/>
                <a:uLnTx/>
                <a:uFillTx/>
                <a:latin typeface="Tahoma"/>
                <a:ea typeface="SimSun" panose="02010600030101010101" pitchFamily="2" charset="-122"/>
              </a:rPr>
              <a:t>                         </a:t>
            </a:r>
            <a:r>
              <a:rPr kumimoji="1" lang="zh-CN" altLang="en-US" sz="2400" b="0" i="0" u="none" strike="noStrike" kern="0" cap="none" spc="0" normalizeH="0" baseline="0" noProof="0" dirty="0">
                <a:ln>
                  <a:noFill/>
                </a:ln>
                <a:solidFill>
                  <a:srgbClr val="000000"/>
                </a:solidFill>
                <a:effectLst/>
                <a:uLnTx/>
                <a:uFillTx/>
                <a:latin typeface="Tahoma"/>
                <a:ea typeface="SimSun" panose="02010600030101010101" pitchFamily="2" charset="-122"/>
              </a:rPr>
              <a:t>武汉大学国家网络安全学院</a:t>
            </a:r>
            <a:endParaRPr kumimoji="1" lang="en-US" altLang="zh-CN" sz="2400" b="0" i="0" u="none" strike="noStrike" kern="0" cap="none" spc="0" normalizeH="0" baseline="0" noProof="0" dirty="0">
              <a:ln>
                <a:noFill/>
              </a:ln>
              <a:solidFill>
                <a:srgbClr val="000000"/>
              </a:solidFill>
              <a:effectLst/>
              <a:uLnTx/>
              <a:uFillTx/>
              <a:latin typeface="Tahoma"/>
              <a:ea typeface="SimSun" panose="02010600030101010101" pitchFamily="2" charset="-122"/>
            </a:endParaRPr>
          </a:p>
          <a:p>
            <a:pPr marL="1600200" marR="0" lvl="3" indent="-228600" algn="r" defTabSz="914400" rtl="0" eaLnBrk="1" fontAlgn="base" latinLnBrk="0" hangingPunct="1">
              <a:lnSpc>
                <a:spcPct val="90000"/>
              </a:lnSpc>
              <a:spcBef>
                <a:spcPct val="20000"/>
              </a:spcBef>
              <a:spcAft>
                <a:spcPct val="0"/>
              </a:spcAft>
              <a:buClr>
                <a:srgbClr val="FFCF01"/>
              </a:buClr>
              <a:buSzPct val="55000"/>
              <a:buFont typeface="Wingdings" pitchFamily="2" charset="2"/>
              <a:buNone/>
              <a:tabLst/>
              <a:defRPr/>
            </a:pPr>
            <a:r>
              <a:rPr kumimoji="1" lang="zh-CN" altLang="en-US" sz="2400" b="0" i="0" u="none" strike="noStrike" kern="0" cap="none" spc="0" normalizeH="0" baseline="0" noProof="0" dirty="0" smtClean="0">
                <a:ln>
                  <a:noFill/>
                </a:ln>
                <a:solidFill>
                  <a:srgbClr val="000000"/>
                </a:solidFill>
                <a:effectLst/>
                <a:uLnTx/>
                <a:uFillTx/>
                <a:latin typeface="Tahoma"/>
                <a:ea typeface="SimSun" panose="02010600030101010101" pitchFamily="2" charset="-122"/>
              </a:rPr>
              <a:t>李雨晴</a:t>
            </a:r>
            <a:endParaRPr kumimoji="1" lang="en-US" altLang="zh-CN" sz="2400" b="0" i="0" u="none" strike="noStrike" kern="0" cap="none" spc="0" normalizeH="0" baseline="0" noProof="0" dirty="0">
              <a:ln>
                <a:noFill/>
              </a:ln>
              <a:solidFill>
                <a:srgbClr val="000000"/>
              </a:solidFill>
              <a:effectLst/>
              <a:uLnTx/>
              <a:uFillTx/>
              <a:latin typeface="Tahoma"/>
              <a:ea typeface="SimSun" panose="02010600030101010101" pitchFamily="2" charset="-122"/>
            </a:endParaRPr>
          </a:p>
        </p:txBody>
      </p:sp>
    </p:spTree>
    <p:extLst>
      <p:ext uri="{BB962C8B-B14F-4D97-AF65-F5344CB8AC3E}">
        <p14:creationId xmlns:p14="http://schemas.microsoft.com/office/powerpoint/2010/main" val="2393080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8A7F236F-F0D9-FE42-BE43-C638ABDBE850}"/>
              </a:ext>
            </a:extLst>
          </p:cNvPr>
          <p:cNvSpPr>
            <a:spLocks noGrp="1" noChangeArrowheads="1"/>
          </p:cNvSpPr>
          <p:nvPr>
            <p:ph type="title"/>
          </p:nvPr>
        </p:nvSpPr>
        <p:spPr/>
        <p:txBody>
          <a:bodyPr/>
          <a:lstStyle/>
          <a:p>
            <a:r>
              <a:rPr lang="zh-CN" altLang="en-US"/>
              <a:t>观察结论</a:t>
            </a:r>
            <a:endParaRPr lang="en-US" altLang="en-US"/>
          </a:p>
        </p:txBody>
      </p:sp>
      <p:sp>
        <p:nvSpPr>
          <p:cNvPr id="25602" name="Content Placeholder 2">
            <a:extLst>
              <a:ext uri="{FF2B5EF4-FFF2-40B4-BE49-F238E27FC236}">
                <a16:creationId xmlns:a16="http://schemas.microsoft.com/office/drawing/2014/main" id="{40887A43-2502-ED47-991C-5B83D3BA839B}"/>
              </a:ext>
            </a:extLst>
          </p:cNvPr>
          <p:cNvSpPr>
            <a:spLocks noGrp="1" noChangeArrowheads="1"/>
          </p:cNvSpPr>
          <p:nvPr>
            <p:ph idx="1"/>
          </p:nvPr>
        </p:nvSpPr>
        <p:spPr>
          <a:xfrm>
            <a:off x="857250" y="2128838"/>
            <a:ext cx="7772400" cy="4114800"/>
          </a:xfrm>
        </p:spPr>
        <p:txBody>
          <a:bodyPr/>
          <a:lstStyle/>
          <a:p>
            <a:r>
              <a:rPr lang="zh-CN" altLang="en-US" dirty="0"/>
              <a:t>节点是由深度优先搜索方法生成的</a:t>
            </a:r>
            <a:endParaRPr lang="en-US" altLang="zh-CN" dirty="0"/>
          </a:p>
          <a:p>
            <a:r>
              <a:rPr lang="zh-CN" altLang="en-US" dirty="0"/>
              <a:t>不需要存储整棵搜索树，只需要存储根到当前活动节点的路径</a:t>
            </a:r>
            <a:endParaRPr lang="en-US" altLang="zh-CN" dirty="0"/>
          </a:p>
          <a:p>
            <a:r>
              <a:rPr lang="zh-CN" altLang="en-US" dirty="0"/>
              <a:t>保存颜色指派的踪迹</a:t>
            </a:r>
            <a:endParaRPr lang="en-US" altLang="en-US" dirty="0"/>
          </a:p>
        </p:txBody>
      </p:sp>
      <p:sp>
        <p:nvSpPr>
          <p:cNvPr id="25603" name="Slide Number Placeholder 3">
            <a:extLst>
              <a:ext uri="{FF2B5EF4-FFF2-40B4-BE49-F238E27FC236}">
                <a16:creationId xmlns:a16="http://schemas.microsoft.com/office/drawing/2014/main" id="{375EB6D1-1714-2C4D-90CF-6447D2C068E2}"/>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DA73167-649E-464E-8097-44757521FC6F}"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1988840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4">
            <a:extLst>
              <a:ext uri="{FF2B5EF4-FFF2-40B4-BE49-F238E27FC236}">
                <a16:creationId xmlns:a16="http://schemas.microsoft.com/office/drawing/2014/main" id="{00C65DF5-E10B-D340-AEE9-778BD4C75E9C}"/>
              </a:ext>
            </a:extLst>
          </p:cNvPr>
          <p:cNvSpPr txBox="1">
            <a:spLocks noChangeArrowheads="1"/>
          </p:cNvSpPr>
          <p:nvPr/>
        </p:nvSpPr>
        <p:spPr bwMode="auto">
          <a:xfrm>
            <a:off x="1295400" y="1957388"/>
            <a:ext cx="6629400" cy="2573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a:solidFill>
                  <a:schemeClr val="tx1"/>
                </a:solidFill>
                <a:latin typeface="Times New Roman" panose="02020603050405020304" pitchFamily="18" charset="0"/>
                <a:ea typeface="SimSun" panose="02010600030101010101" pitchFamily="2" charset="-122"/>
              </a:defRPr>
            </a:lvl1pPr>
            <a:lvl2pPr marL="800100" indent="-342900">
              <a:defRPr>
                <a:solidFill>
                  <a:schemeClr val="tx1"/>
                </a:solidFill>
                <a:latin typeface="Times New Roman" panose="02020603050405020304" pitchFamily="18" charset="0"/>
                <a:ea typeface="SimSun" panose="02010600030101010101" pitchFamily="2" charset="-122"/>
              </a:defRPr>
            </a:lvl2pPr>
            <a:lvl3pPr marL="1257300" indent="-342900">
              <a:defRPr>
                <a:solidFill>
                  <a:schemeClr val="tx1"/>
                </a:solidFill>
                <a:latin typeface="Times New Roman" panose="02020603050405020304" pitchFamily="18" charset="0"/>
                <a:ea typeface="SimSun" panose="02010600030101010101" pitchFamily="2" charset="-122"/>
              </a:defRPr>
            </a:lvl3pPr>
            <a:lvl4pPr marL="1714500" indent="-342900">
              <a:defRPr>
                <a:solidFill>
                  <a:schemeClr val="tx1"/>
                </a:solidFill>
                <a:latin typeface="Times New Roman" panose="02020603050405020304" pitchFamily="18" charset="0"/>
                <a:ea typeface="SimSun" panose="02010600030101010101" pitchFamily="2" charset="-122"/>
              </a:defRPr>
            </a:lvl4pPr>
            <a:lvl5pPr marL="2171700" indent="-342900">
              <a:defRPr>
                <a:solidFill>
                  <a:schemeClr val="tx1"/>
                </a:solidFill>
                <a:latin typeface="Times New Roman" panose="02020603050405020304" pitchFamily="18" charset="0"/>
                <a:ea typeface="SimSun" panose="02010600030101010101" pitchFamily="2" charset="-122"/>
              </a:defRPr>
            </a:lvl5pPr>
            <a:lvl6pPr marL="2628900" indent="-3429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3086100" indent="-3429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543300" indent="-3429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4000500" indent="-3429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输入：无向图</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G=(V,E)</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输出：</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G</a:t>
            </a: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的顶点的</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a:t>
            </a: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着色</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c[1…n]</a:t>
            </a: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，其中每个</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c[j]</a:t>
            </a: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为</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1,2</a:t>
            </a: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或</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   for k ←1 to n</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      c[k] ←0  //no color</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   end for</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4.   flag ←false</a:t>
            </a:r>
            <a:endParaRPr kumimoji="0" lang="en-US" altLang="zh-CN" sz="1800" b="0" i="1"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5"/>
              <a:tabLst/>
              <a:defRPr/>
            </a:pPr>
            <a:r>
              <a:rPr kumimoji="0" lang="en-US" altLang="zh-CN" sz="1800" b="0" i="1"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graphcolor</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 </a:t>
            </a:r>
          </a:p>
          <a:p>
            <a:pPr marL="342900" marR="0" lvl="0" indent="-342900" algn="l" defTabSz="914400" rtl="0" eaLnBrk="0" fontAlgn="base" latinLnBrk="0" hangingPunct="0">
              <a:lnSpc>
                <a:spcPct val="100000"/>
              </a:lnSpc>
              <a:spcBef>
                <a:spcPct val="0"/>
              </a:spcBef>
              <a:spcAft>
                <a:spcPct val="0"/>
              </a:spcAft>
              <a:buClrTx/>
              <a:buSzTx/>
              <a:buFontTx/>
              <a:buAutoNum type="arabicPeriod" startAt="5"/>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if flag then output c</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7.   else output “no solution”</a:t>
            </a:r>
          </a:p>
        </p:txBody>
      </p:sp>
      <p:sp>
        <p:nvSpPr>
          <p:cNvPr id="26626" name="Text Box 5">
            <a:extLst>
              <a:ext uri="{FF2B5EF4-FFF2-40B4-BE49-F238E27FC236}">
                <a16:creationId xmlns:a16="http://schemas.microsoft.com/office/drawing/2014/main" id="{C01FCC7E-6222-DB4A-B3EB-1AC65470D064}"/>
              </a:ext>
            </a:extLst>
          </p:cNvPr>
          <p:cNvSpPr txBox="1">
            <a:spLocks noChangeArrowheads="1"/>
          </p:cNvSpPr>
          <p:nvPr/>
        </p:nvSpPr>
        <p:spPr bwMode="auto">
          <a:xfrm>
            <a:off x="1295400" y="4810125"/>
            <a:ext cx="6629400" cy="174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a:solidFill>
                  <a:schemeClr val="tx1"/>
                </a:solidFill>
                <a:latin typeface="Times New Roman" panose="02020603050405020304" pitchFamily="18" charset="0"/>
                <a:ea typeface="SimSun" panose="02010600030101010101" pitchFamily="2" charset="-122"/>
              </a:defRPr>
            </a:lvl1pPr>
            <a:lvl2pPr marL="800100" indent="-342900">
              <a:defRPr>
                <a:solidFill>
                  <a:schemeClr val="tx1"/>
                </a:solidFill>
                <a:latin typeface="Times New Roman" panose="02020603050405020304" pitchFamily="18" charset="0"/>
                <a:ea typeface="SimSun" panose="02010600030101010101" pitchFamily="2" charset="-122"/>
              </a:defRPr>
            </a:lvl2pPr>
            <a:lvl3pPr marL="1257300" indent="-342900">
              <a:defRPr>
                <a:solidFill>
                  <a:schemeClr val="tx1"/>
                </a:solidFill>
                <a:latin typeface="Times New Roman" panose="02020603050405020304" pitchFamily="18" charset="0"/>
                <a:ea typeface="SimSun" panose="02010600030101010101" pitchFamily="2" charset="-122"/>
              </a:defRPr>
            </a:lvl3pPr>
            <a:lvl4pPr marL="1714500" indent="-342900">
              <a:defRPr>
                <a:solidFill>
                  <a:schemeClr val="tx1"/>
                </a:solidFill>
                <a:latin typeface="Times New Roman" panose="02020603050405020304" pitchFamily="18" charset="0"/>
                <a:ea typeface="SimSun" panose="02010600030101010101" pitchFamily="2" charset="-122"/>
              </a:defRPr>
            </a:lvl4pPr>
            <a:lvl5pPr marL="2171700" indent="-342900">
              <a:defRPr>
                <a:solidFill>
                  <a:schemeClr val="tx1"/>
                </a:solidFill>
                <a:latin typeface="Times New Roman" panose="02020603050405020304" pitchFamily="18" charset="0"/>
                <a:ea typeface="SimSun" panose="02010600030101010101" pitchFamily="2" charset="-122"/>
              </a:defRPr>
            </a:lvl5pPr>
            <a:lvl6pPr marL="2628900" indent="-3429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3086100" indent="-3429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543300" indent="-3429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4000500" indent="-3429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graphcolor</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(k)</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    for color=1 to 3</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        c[k] ←color</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        if c</a:t>
            </a: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为合法着色  </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then  flag ←true and exit</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4.        else if c</a:t>
            </a: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是部分</a:t>
            </a: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rPr>
              <a:t>着色 </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then </a:t>
            </a:r>
            <a:r>
              <a:rPr kumimoji="0" lang="en-US" altLang="zh-CN" sz="1800" b="0" i="1"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graphcolor</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(k+1)</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5.   end for</a:t>
            </a:r>
          </a:p>
        </p:txBody>
      </p:sp>
      <p:sp>
        <p:nvSpPr>
          <p:cNvPr id="26627" name="Rectangle 6">
            <a:extLst>
              <a:ext uri="{FF2B5EF4-FFF2-40B4-BE49-F238E27FC236}">
                <a16:creationId xmlns:a16="http://schemas.microsoft.com/office/drawing/2014/main" id="{3C6427C5-2C23-674A-A317-CDC790C79785}"/>
              </a:ext>
            </a:extLst>
          </p:cNvPr>
          <p:cNvSpPr>
            <a:spLocks noGrp="1" noChangeArrowheads="1"/>
          </p:cNvSpPr>
          <p:nvPr>
            <p:ph type="title"/>
          </p:nvPr>
        </p:nvSpPr>
        <p:spPr>
          <a:noFill/>
        </p:spPr>
        <p:txBody>
          <a:bodyPr/>
          <a:lstStyle/>
          <a:p>
            <a:r>
              <a:rPr lang="zh-CN" altLang="en-US"/>
              <a:t>递归回溯</a:t>
            </a:r>
          </a:p>
        </p:txBody>
      </p:sp>
      <p:sp>
        <p:nvSpPr>
          <p:cNvPr id="26628" name="Slide Number Placeholder 1">
            <a:extLst>
              <a:ext uri="{FF2B5EF4-FFF2-40B4-BE49-F238E27FC236}">
                <a16:creationId xmlns:a16="http://schemas.microsoft.com/office/drawing/2014/main" id="{58566FD0-A33F-C746-AD0E-59E955AA1D0B}"/>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5CB2F35-0901-904A-BAC5-7843123C6ACB}"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3778600280"/>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4">
            <a:extLst>
              <a:ext uri="{FF2B5EF4-FFF2-40B4-BE49-F238E27FC236}">
                <a16:creationId xmlns:a16="http://schemas.microsoft.com/office/drawing/2014/main" id="{351A64AD-7D0C-4340-8BC1-9CB1ADBA89C8}"/>
              </a:ext>
            </a:extLst>
          </p:cNvPr>
          <p:cNvSpPr txBox="1">
            <a:spLocks noChangeArrowheads="1"/>
          </p:cNvSpPr>
          <p:nvPr/>
        </p:nvSpPr>
        <p:spPr bwMode="auto">
          <a:xfrm>
            <a:off x="904875" y="1951038"/>
            <a:ext cx="7620000" cy="449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a:solidFill>
                  <a:schemeClr val="tx1"/>
                </a:solidFill>
                <a:latin typeface="Times New Roman" panose="02020603050405020304" pitchFamily="18" charset="0"/>
                <a:ea typeface="SimSun" panose="02010600030101010101" pitchFamily="2" charset="-122"/>
              </a:defRPr>
            </a:lvl1pPr>
            <a:lvl2pPr marL="800100" indent="-342900">
              <a:defRPr>
                <a:solidFill>
                  <a:schemeClr val="tx1"/>
                </a:solidFill>
                <a:latin typeface="Times New Roman" panose="02020603050405020304" pitchFamily="18" charset="0"/>
                <a:ea typeface="SimSun" panose="02010600030101010101" pitchFamily="2" charset="-122"/>
              </a:defRPr>
            </a:lvl2pPr>
            <a:lvl3pPr marL="1257300" indent="-342900">
              <a:defRPr>
                <a:solidFill>
                  <a:schemeClr val="tx1"/>
                </a:solidFill>
                <a:latin typeface="Times New Roman" panose="02020603050405020304" pitchFamily="18" charset="0"/>
                <a:ea typeface="SimSun" panose="02010600030101010101" pitchFamily="2" charset="-122"/>
              </a:defRPr>
            </a:lvl3pPr>
            <a:lvl4pPr marL="1714500" indent="-342900">
              <a:defRPr>
                <a:solidFill>
                  <a:schemeClr val="tx1"/>
                </a:solidFill>
                <a:latin typeface="Times New Roman" panose="02020603050405020304" pitchFamily="18" charset="0"/>
                <a:ea typeface="SimSun" panose="02010600030101010101" pitchFamily="2" charset="-122"/>
              </a:defRPr>
            </a:lvl4pPr>
            <a:lvl5pPr marL="2171700" indent="-342900">
              <a:defRPr>
                <a:solidFill>
                  <a:schemeClr val="tx1"/>
                </a:solidFill>
                <a:latin typeface="Times New Roman" panose="02020603050405020304" pitchFamily="18" charset="0"/>
                <a:ea typeface="SimSun" panose="02010600030101010101" pitchFamily="2" charset="-122"/>
              </a:defRPr>
            </a:lvl5pPr>
            <a:lvl6pPr marL="2628900" indent="-3429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3086100" indent="-3429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543300" indent="-3429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4000500" indent="-3429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输入：无向图</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G=(V,E)</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输出：</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G</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的顶点的</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3</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着色</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c[1…n]</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，其中每个</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c[j]</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为</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1,2</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或</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3.</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1. for k ←1 to n</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2.     c[k] ←0</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3. end for</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4. flag ←false</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5. k ←1 //start from v</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1</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6. while k≥1</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7.   while c[k]≤2 //</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为第</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k</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个顶点着色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8.        c[k] ←c[k]+1</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9.        if c</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为合法着色</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then flag ←true and exit</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10.      else if c</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为部分着色</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then k ←k+1  //</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准备为下一顶点着色</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,→7</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11.  end while //</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假设着色既不合法也非部分的，即死</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节</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点，试其他色</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12.  c[k] ←0 //</a:t>
            </a:r>
            <a:r>
              <a:rPr kumimoji="0" lang="en-US" altLang="zh-CN" sz="1800" b="0" i="0" u="none" strike="noStrike" kern="1200" cap="none" spc="0" normalizeH="0" baseline="0" noProof="0" dirty="0" err="1">
                <a:ln>
                  <a:noFill/>
                </a:ln>
                <a:solidFill>
                  <a:srgbClr val="000000"/>
                </a:solidFill>
                <a:effectLst/>
                <a:uLnTx/>
                <a:uFillTx/>
                <a:latin typeface="Times New Roman" panose="02020603050405020304" pitchFamily="18" charset="0"/>
                <a:ea typeface="SimSun" panose="02010600030101010101" pitchFamily="2" charset="-122"/>
              </a:rPr>
              <a:t>v</a:t>
            </a:r>
            <a:r>
              <a:rPr kumimoji="0" lang="en-US" altLang="zh-CN" sz="1800" b="0" i="0" u="none" strike="noStrike" kern="1200" cap="none" spc="0" normalizeH="0" baseline="-25000" noProof="0" dirty="0" err="1">
                <a:ln>
                  <a:noFill/>
                </a:ln>
                <a:solidFill>
                  <a:srgbClr val="000000"/>
                </a:solidFill>
                <a:effectLst/>
                <a:uLnTx/>
                <a:uFillTx/>
                <a:latin typeface="Times New Roman" panose="02020603050405020304" pitchFamily="18" charset="0"/>
                <a:ea typeface="SimSun" panose="02010600030101010101" pitchFamily="2" charset="-122"/>
              </a:rPr>
              <a:t>k</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试验了所有颜色均失败</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 </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当前顶点颜色只好归</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0</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，回溯</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13.  k ←k-1 //</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回溯到上一个顶点 </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配合第</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6</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句的</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k≥1</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来理解</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14.end while //</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注意：回溯到上一个顶点后，</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c[k]+1</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，即尝试下一种颜色</a:t>
            </a:r>
          </a:p>
        </p:txBody>
      </p:sp>
      <p:sp>
        <p:nvSpPr>
          <p:cNvPr id="27650" name="Rectangle 6">
            <a:extLst>
              <a:ext uri="{FF2B5EF4-FFF2-40B4-BE49-F238E27FC236}">
                <a16:creationId xmlns:a16="http://schemas.microsoft.com/office/drawing/2014/main" id="{663CB073-7712-8040-A966-F9E50FCC536B}"/>
              </a:ext>
            </a:extLst>
          </p:cNvPr>
          <p:cNvSpPr>
            <a:spLocks noGrp="1" noChangeArrowheads="1"/>
          </p:cNvSpPr>
          <p:nvPr>
            <p:ph type="title"/>
          </p:nvPr>
        </p:nvSpPr>
        <p:spPr>
          <a:noFill/>
        </p:spPr>
        <p:txBody>
          <a:bodyPr/>
          <a:lstStyle/>
          <a:p>
            <a:r>
              <a:rPr lang="zh-CN" altLang="en-US"/>
              <a:t>迭代回溯</a:t>
            </a:r>
          </a:p>
        </p:txBody>
      </p:sp>
      <p:sp>
        <p:nvSpPr>
          <p:cNvPr id="27651" name="Slide Number Placeholder 1">
            <a:extLst>
              <a:ext uri="{FF2B5EF4-FFF2-40B4-BE49-F238E27FC236}">
                <a16:creationId xmlns:a16="http://schemas.microsoft.com/office/drawing/2014/main" id="{B04C58E1-8879-344D-89BF-AACD03076CBB}"/>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2734BE8-5263-7044-8068-57AE37212D4A}"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2863677359"/>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BB778D7B-7C72-0A4C-BD2F-455D0AEB37A2}"/>
              </a:ext>
            </a:extLst>
          </p:cNvPr>
          <p:cNvSpPr>
            <a:spLocks noGrp="1" noChangeArrowheads="1"/>
          </p:cNvSpPr>
          <p:nvPr>
            <p:ph type="title"/>
          </p:nvPr>
        </p:nvSpPr>
        <p:spPr/>
        <p:txBody>
          <a:bodyPr/>
          <a:lstStyle/>
          <a:p>
            <a:r>
              <a:rPr lang="zh-CN" altLang="en-US"/>
              <a:t>算法复杂度</a:t>
            </a:r>
            <a:endParaRPr lang="en-US" altLang="en-US"/>
          </a:p>
        </p:txBody>
      </p:sp>
      <p:pic>
        <p:nvPicPr>
          <p:cNvPr id="28674" name="Content Placeholder 2">
            <a:extLst>
              <a:ext uri="{FF2B5EF4-FFF2-40B4-BE49-F238E27FC236}">
                <a16:creationId xmlns:a16="http://schemas.microsoft.com/office/drawing/2014/main" id="{A21A8B93-563C-7E49-BDFE-4814B8B0259D}"/>
              </a:ext>
            </a:extLst>
          </p:cNvPr>
          <p:cNvPicPr>
            <a:picLocks noGrp="1" noRot="1" noChangeAspect="1" noMove="1" noResize="1" noEditPoints="1" noAdjustHandles="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2006600"/>
            <a:ext cx="7823200" cy="4127500"/>
          </a:xfrm>
        </p:spPr>
      </p:pic>
      <p:sp>
        <p:nvSpPr>
          <p:cNvPr id="28675" name="Slide Number Placeholder 3">
            <a:extLst>
              <a:ext uri="{FF2B5EF4-FFF2-40B4-BE49-F238E27FC236}">
                <a16:creationId xmlns:a16="http://schemas.microsoft.com/office/drawing/2014/main" id="{7B39C405-49C6-6B47-8B06-274E34AF79AA}"/>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3EF2A11-19D6-9F41-B449-5751B54EB2F8}"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1681156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70F0-4B2B-E241-8B9B-6A486B9E8EEF}"/>
              </a:ext>
            </a:extLst>
          </p:cNvPr>
          <p:cNvSpPr>
            <a:spLocks noGrp="1"/>
          </p:cNvSpPr>
          <p:nvPr>
            <p:ph type="title"/>
          </p:nvPr>
        </p:nvSpPr>
        <p:spPr/>
        <p:txBody>
          <a:bodyPr/>
          <a:lstStyle/>
          <a:p>
            <a:r>
              <a:rPr lang="en-CN" dirty="0"/>
              <a:t>回溯法</a:t>
            </a:r>
          </a:p>
        </p:txBody>
      </p:sp>
      <p:sp>
        <p:nvSpPr>
          <p:cNvPr id="3" name="Content Placeholder 2">
            <a:extLst>
              <a:ext uri="{FF2B5EF4-FFF2-40B4-BE49-F238E27FC236}">
                <a16:creationId xmlns:a16="http://schemas.microsoft.com/office/drawing/2014/main" id="{25BF8D36-63C8-BA40-850C-8A2F95DF575C}"/>
              </a:ext>
            </a:extLst>
          </p:cNvPr>
          <p:cNvSpPr>
            <a:spLocks noGrp="1"/>
          </p:cNvSpPr>
          <p:nvPr>
            <p:ph idx="1"/>
          </p:nvPr>
        </p:nvSpPr>
        <p:spPr/>
        <p:txBody>
          <a:bodyPr/>
          <a:lstStyle/>
          <a:p>
            <a:r>
              <a:rPr lang="en-CN" dirty="0"/>
              <a:t>引例</a:t>
            </a:r>
            <a:r>
              <a:rPr lang="zh-CN" altLang="en-US" dirty="0"/>
              <a:t>：图的</a:t>
            </a:r>
            <a:r>
              <a:rPr lang="en-US" altLang="zh-CN" dirty="0"/>
              <a:t>3</a:t>
            </a:r>
            <a:r>
              <a:rPr lang="zh-CN" altLang="en-US" dirty="0"/>
              <a:t>着色问题</a:t>
            </a:r>
            <a:endParaRPr lang="en-US" altLang="zh-CN" dirty="0"/>
          </a:p>
          <a:p>
            <a:r>
              <a:rPr lang="zh-CN" altLang="en-US" dirty="0">
                <a:solidFill>
                  <a:srgbClr val="FF0000"/>
                </a:solidFill>
              </a:rPr>
              <a:t>皇后问题</a:t>
            </a:r>
            <a:endParaRPr lang="en-US" altLang="zh-CN" dirty="0">
              <a:solidFill>
                <a:srgbClr val="FF0000"/>
              </a:solidFill>
            </a:endParaRPr>
          </a:p>
          <a:p>
            <a:r>
              <a:rPr lang="en-US" altLang="zh-CN" dirty="0"/>
              <a:t>0-1</a:t>
            </a:r>
            <a:r>
              <a:rPr lang="zh-CN" altLang="en-US" dirty="0"/>
              <a:t>背包</a:t>
            </a:r>
            <a:r>
              <a:rPr lang="zh-CN" altLang="en-US" dirty="0" smtClean="0"/>
              <a:t>问题</a:t>
            </a:r>
            <a:endParaRPr lang="en-CN" dirty="0"/>
          </a:p>
        </p:txBody>
      </p:sp>
      <p:sp>
        <p:nvSpPr>
          <p:cNvPr id="4" name="Slide Number Placeholder 3">
            <a:extLst>
              <a:ext uri="{FF2B5EF4-FFF2-40B4-BE49-F238E27FC236}">
                <a16:creationId xmlns:a16="http://schemas.microsoft.com/office/drawing/2014/main" id="{B7B5E249-E6C2-B641-9383-95C5F9FC321C}"/>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8052E4-08B6-884D-8CA4-8F9D50A7833F}"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3741675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EE3A757D-2ADC-3746-A41D-5D8A167FE0A7}"/>
              </a:ext>
            </a:extLst>
          </p:cNvPr>
          <p:cNvSpPr>
            <a:spLocks noGrp="1" noChangeArrowheads="1"/>
          </p:cNvSpPr>
          <p:nvPr>
            <p:ph type="title"/>
          </p:nvPr>
        </p:nvSpPr>
        <p:spPr/>
        <p:txBody>
          <a:bodyPr/>
          <a:lstStyle/>
          <a:p>
            <a:r>
              <a:rPr lang="en-US" altLang="zh-CN" dirty="0">
                <a:latin typeface="Times New Roman" panose="02020603050405020304" pitchFamily="18" charset="0"/>
              </a:rPr>
              <a:t> </a:t>
            </a:r>
            <a:r>
              <a:rPr lang="zh-CN" altLang="en-US" dirty="0">
                <a:latin typeface="Times New Roman" panose="02020603050405020304" pitchFamily="18" charset="0"/>
              </a:rPr>
              <a:t>皇后问题</a:t>
            </a:r>
            <a:r>
              <a:rPr lang="zh-CN" altLang="en-US" dirty="0"/>
              <a:t> </a:t>
            </a:r>
          </a:p>
        </p:txBody>
      </p:sp>
      <mc:AlternateContent xmlns:mc="http://schemas.openxmlformats.org/markup-compatibility/2006">
        <mc:Choice xmlns:a14="http://schemas.microsoft.com/office/drawing/2010/main" Requires="a14">
          <p:sp>
            <p:nvSpPr>
              <p:cNvPr id="30722" name="Rectangle 3">
                <a:extLst>
                  <a:ext uri="{FF2B5EF4-FFF2-40B4-BE49-F238E27FC236}">
                    <a16:creationId xmlns:a16="http://schemas.microsoft.com/office/drawing/2014/main" id="{24B85330-11CE-C548-BCF8-D945A22CC6E1}"/>
                  </a:ext>
                </a:extLst>
              </p:cNvPr>
              <p:cNvSpPr>
                <a:spLocks noGrp="1" noChangeArrowheads="1"/>
              </p:cNvSpPr>
              <p:nvPr>
                <p:ph type="body" idx="1"/>
              </p:nvPr>
            </p:nvSpPr>
            <p:spPr>
              <a:xfrm>
                <a:off x="605495" y="1976163"/>
                <a:ext cx="8672512" cy="1752600"/>
              </a:xfrm>
            </p:spPr>
            <p:txBody>
              <a:bodyPr/>
              <a:lstStyle/>
              <a:p>
                <a:r>
                  <a:rPr lang="zh-CN" altLang="en-US" sz="2800" dirty="0" smtClean="0">
                    <a:latin typeface="Times New Roman" panose="02020603050405020304" pitchFamily="18" charset="0"/>
                  </a:rPr>
                  <a:t>著名的数学家高斯在</a:t>
                </a:r>
                <a:r>
                  <a:rPr lang="en-US" altLang="zh-CN" sz="2800" dirty="0">
                    <a:latin typeface="Times New Roman" panose="02020603050405020304" pitchFamily="18" charset="0"/>
                  </a:rPr>
                  <a:t>1850</a:t>
                </a:r>
                <a:r>
                  <a:rPr lang="zh-CN" altLang="en-US" sz="2800" dirty="0">
                    <a:latin typeface="Times New Roman" panose="02020603050405020304" pitchFamily="18" charset="0"/>
                  </a:rPr>
                  <a:t>年提出：在</a:t>
                </a:r>
                <a:r>
                  <a:rPr lang="en-US" altLang="zh-CN" sz="2800" dirty="0">
                    <a:latin typeface="Times New Roman" panose="02020603050405020304" pitchFamily="18" charset="0"/>
                  </a:rPr>
                  <a:t>8×8</a:t>
                </a:r>
                <a:r>
                  <a:rPr lang="zh-CN" altLang="en-US" sz="2800" dirty="0">
                    <a:latin typeface="Times New Roman" panose="02020603050405020304" pitchFamily="18" charset="0"/>
                  </a:rPr>
                  <a:t>格的国际象棋上摆放八个皇后，使其不能互相攻击，即：任意两个皇后都不能处于同一行、同一列或同一斜线上，问如何摆放？ </a:t>
                </a:r>
                <a:endParaRPr lang="en-US" altLang="zh-CN" sz="2800" dirty="0" smtClean="0">
                  <a:latin typeface="Times New Roman" panose="02020603050405020304" pitchFamily="18" charset="0"/>
                </a:endParaRPr>
              </a:p>
              <a:p>
                <a:r>
                  <a:rPr lang="en-US" altLang="zh-CN" sz="2800" dirty="0" smtClean="0">
                    <a:latin typeface="Times New Roman" panose="02020603050405020304" pitchFamily="18" charset="0"/>
                  </a:rPr>
                  <a:t> </a:t>
                </a:r>
                <a:r>
                  <a:rPr kumimoji="0" lang="zh-CN" altLang="en-US" sz="2800" kern="1200" dirty="0" smtClean="0">
                    <a:latin typeface="Times New Roman" panose="02020603050405020304" pitchFamily="18" charset="0"/>
                  </a:rPr>
                  <a:t>解向量</a:t>
                </a:r>
                <a:r>
                  <a:rPr kumimoji="0" lang="zh-CN" altLang="en-US" sz="2800" kern="1200" dirty="0">
                    <a:latin typeface="Times New Roman" panose="02020603050405020304" pitchFamily="18" charset="0"/>
                  </a:rPr>
                  <a:t>：</a:t>
                </a:r>
                <a:r>
                  <a:rPr kumimoji="0" lang="zh-CN" altLang="en-US" sz="2800" dirty="0">
                    <a:solidFill>
                      <a:srgbClr val="000000"/>
                    </a:solidFill>
                    <a:latin typeface="Times New Roman"/>
                    <a:ea typeface="宋体" panose="02010600030101010101" pitchFamily="2" charset="-122"/>
                  </a:rPr>
                  <a:t>(</a:t>
                </a:r>
                <a:r>
                  <a:rPr kumimoji="0" lang="en-US" altLang="zh-CN" sz="2800" i="1" dirty="0">
                    <a:solidFill>
                      <a:srgbClr val="000000"/>
                    </a:solidFill>
                    <a:latin typeface="Times New Roman"/>
                    <a:ea typeface="仿宋_GB2312" panose="02010609060101010101" pitchFamily="49" charset="-122"/>
                  </a:rPr>
                  <a:t>x</a:t>
                </a:r>
                <a:r>
                  <a:rPr kumimoji="0" lang="en-US" altLang="zh-CN" sz="2800" baseline="-25000" dirty="0">
                    <a:solidFill>
                      <a:srgbClr val="000000"/>
                    </a:solidFill>
                    <a:latin typeface="Times New Roman"/>
                    <a:ea typeface="仿宋_GB2312" panose="02010609060101010101" pitchFamily="49" charset="-122"/>
                  </a:rPr>
                  <a:t>1</a:t>
                </a:r>
                <a:r>
                  <a:rPr kumimoji="0" lang="en-US" altLang="zh-CN" sz="2800" dirty="0">
                    <a:solidFill>
                      <a:srgbClr val="000000"/>
                    </a:solidFill>
                    <a:latin typeface="Times New Roman"/>
                    <a:ea typeface="仿宋_GB2312" panose="02010609060101010101" pitchFamily="49" charset="-122"/>
                  </a:rPr>
                  <a:t>,</a:t>
                </a:r>
                <a:r>
                  <a:rPr kumimoji="0" lang="en-US" altLang="zh-CN" sz="2800" i="1" dirty="0">
                    <a:solidFill>
                      <a:srgbClr val="000000"/>
                    </a:solidFill>
                    <a:latin typeface="Times New Roman"/>
                    <a:ea typeface="仿宋_GB2312" panose="02010609060101010101" pitchFamily="49" charset="-122"/>
                  </a:rPr>
                  <a:t>x</a:t>
                </a:r>
                <a:r>
                  <a:rPr kumimoji="0" lang="en-US" altLang="zh-CN" sz="2800" baseline="-25000" dirty="0">
                    <a:solidFill>
                      <a:srgbClr val="000000"/>
                    </a:solidFill>
                    <a:latin typeface="Times New Roman"/>
                    <a:ea typeface="仿宋_GB2312" panose="02010609060101010101" pitchFamily="49" charset="-122"/>
                  </a:rPr>
                  <a:t>2</a:t>
                </a:r>
                <a:r>
                  <a:rPr kumimoji="0" lang="en-US" altLang="zh-CN" sz="2800" dirty="0">
                    <a:solidFill>
                      <a:srgbClr val="000000"/>
                    </a:solidFill>
                    <a:latin typeface="Times New Roman"/>
                    <a:ea typeface="仿宋_GB2312" panose="02010609060101010101" pitchFamily="49" charset="-122"/>
                  </a:rPr>
                  <a:t>,</a:t>
                </a:r>
                <a:r>
                  <a:rPr kumimoji="0" lang="en-US" altLang="zh-CN" sz="2800" i="1" dirty="0">
                    <a:solidFill>
                      <a:srgbClr val="000000"/>
                    </a:solidFill>
                    <a:latin typeface="Times New Roman"/>
                    <a:ea typeface="仿宋_GB2312" panose="02010609060101010101" pitchFamily="49" charset="-122"/>
                  </a:rPr>
                  <a:t>…</a:t>
                </a:r>
                <a:r>
                  <a:rPr kumimoji="0" lang="en-US" altLang="zh-CN" sz="2800" dirty="0">
                    <a:solidFill>
                      <a:srgbClr val="000000"/>
                    </a:solidFill>
                    <a:latin typeface="Times New Roman"/>
                    <a:ea typeface="仿宋_GB2312" panose="02010609060101010101" pitchFamily="49" charset="-122"/>
                  </a:rPr>
                  <a:t>,</a:t>
                </a:r>
                <a:r>
                  <a:rPr kumimoji="0" lang="en-US" altLang="zh-CN" sz="2800" i="1" dirty="0" err="1">
                    <a:solidFill>
                      <a:srgbClr val="000000"/>
                    </a:solidFill>
                    <a:latin typeface="Times New Roman"/>
                    <a:ea typeface="仿宋_GB2312" panose="02010609060101010101" pitchFamily="49" charset="-122"/>
                  </a:rPr>
                  <a:t>x</a:t>
                </a:r>
                <a:r>
                  <a:rPr kumimoji="0" lang="en-US" altLang="zh-CN" sz="2800" i="1" baseline="-25000" dirty="0" err="1">
                    <a:solidFill>
                      <a:srgbClr val="000000"/>
                    </a:solidFill>
                    <a:latin typeface="Times New Roman"/>
                    <a:ea typeface="仿宋_GB2312" panose="02010609060101010101" pitchFamily="49" charset="-122"/>
                  </a:rPr>
                  <a:t>n</a:t>
                </a:r>
                <a:r>
                  <a:rPr kumimoji="0" lang="en-US" altLang="zh-CN" sz="2800" dirty="0" smtClean="0">
                    <a:solidFill>
                      <a:srgbClr val="000000"/>
                    </a:solidFill>
                    <a:latin typeface="Times New Roman"/>
                    <a:ea typeface="宋体" panose="02010600030101010101" pitchFamily="2" charset="-122"/>
                  </a:rPr>
                  <a:t>)</a:t>
                </a:r>
                <a:endParaRPr lang="en-US" altLang="zh-CN" sz="2800" dirty="0">
                  <a:latin typeface="Times New Roman" panose="02020603050405020304" pitchFamily="18" charset="0"/>
                </a:endParaRPr>
              </a:p>
              <a:p>
                <a:pPr lvl="1">
                  <a:buClr>
                    <a:srgbClr val="FF0000"/>
                  </a:buClr>
                  <a:buSzPct val="50000"/>
                </a:pPr>
                <a:r>
                  <a:rPr kumimoji="0" lang="en-US" altLang="zh-CN" i="1" dirty="0" smtClean="0">
                    <a:solidFill>
                      <a:srgbClr val="000000"/>
                    </a:solidFill>
                    <a:latin typeface="Times New Roman"/>
                    <a:ea typeface="仿宋_GB2312" panose="02010609060101010101" pitchFamily="49" charset="-122"/>
                  </a:rPr>
                  <a:t>x</a:t>
                </a:r>
                <a:r>
                  <a:rPr kumimoji="0" lang="en-US" altLang="zh-CN" i="1" baseline="-25000" dirty="0" smtClean="0">
                    <a:solidFill>
                      <a:srgbClr val="000000"/>
                    </a:solidFill>
                    <a:latin typeface="Times New Roman"/>
                    <a:ea typeface="仿宋_GB2312" panose="02010609060101010101" pitchFamily="49" charset="-122"/>
                  </a:rPr>
                  <a:t>i</a:t>
                </a:r>
                <a:r>
                  <a:rPr lang="zh-CN" altLang="en-US" sz="2400" dirty="0" smtClean="0">
                    <a:latin typeface="Times New Roman" panose="02020603050405020304" pitchFamily="18" charset="0"/>
                  </a:rPr>
                  <a:t>表示皇后放在棋盘的第</a:t>
                </a:r>
                <a:r>
                  <a:rPr lang="en-US" altLang="zh-CN" sz="2400" i="1" dirty="0" err="1" smtClean="0">
                    <a:latin typeface="Times New Roman" panose="02020603050405020304" pitchFamily="18" charset="0"/>
                  </a:rPr>
                  <a:t>i</a:t>
                </a:r>
                <a:r>
                  <a:rPr lang="zh-CN" altLang="en-US" sz="2400" dirty="0" smtClean="0">
                    <a:latin typeface="Times New Roman" panose="02020603050405020304" pitchFamily="18" charset="0"/>
                  </a:rPr>
                  <a:t>行第</a:t>
                </a:r>
                <a:r>
                  <a:rPr kumimoji="0" lang="en-US" altLang="zh-CN" sz="2400" i="1" dirty="0" smtClean="0">
                    <a:solidFill>
                      <a:srgbClr val="000000"/>
                    </a:solidFill>
                    <a:latin typeface="Times New Roman"/>
                    <a:ea typeface="仿宋_GB2312" panose="02010609060101010101" pitchFamily="49" charset="-122"/>
                  </a:rPr>
                  <a:t>x</a:t>
                </a:r>
                <a:r>
                  <a:rPr kumimoji="0" lang="en-US" altLang="zh-CN" sz="2400" i="1" baseline="-25000" dirty="0" smtClean="0">
                    <a:solidFill>
                      <a:srgbClr val="000000"/>
                    </a:solidFill>
                    <a:latin typeface="Times New Roman"/>
                    <a:ea typeface="仿宋_GB2312" panose="02010609060101010101" pitchFamily="49" charset="-122"/>
                  </a:rPr>
                  <a:t>i</a:t>
                </a:r>
                <a:r>
                  <a:rPr lang="zh-CN" altLang="en-US" sz="2400" dirty="0" smtClean="0">
                    <a:latin typeface="Times New Roman" panose="02020603050405020304" pitchFamily="18" charset="0"/>
                  </a:rPr>
                  <a:t>列</a:t>
                </a:r>
                <a:endParaRPr lang="en-US" altLang="zh-CN" sz="2400" dirty="0" smtClean="0">
                  <a:latin typeface="Times New Roman" panose="02020603050405020304" pitchFamily="18" charset="0"/>
                </a:endParaRPr>
              </a:p>
              <a:p>
                <a:pPr lvl="1">
                  <a:buClr>
                    <a:srgbClr val="FF0000"/>
                  </a:buClr>
                  <a:buSzPct val="50000"/>
                </a:pPr>
                <a:r>
                  <a:rPr kumimoji="0" lang="zh-CN" altLang="en-US" sz="2400" dirty="0" smtClean="0">
                    <a:latin typeface="Times New Roman" panose="02020603050405020304" pitchFamily="18" charset="0"/>
                  </a:rPr>
                  <a:t>显式约束：</a:t>
                </a:r>
                <a:r>
                  <a:rPr kumimoji="0" lang="en-US" altLang="zh-CN" sz="2400" i="1" dirty="0">
                    <a:solidFill>
                      <a:srgbClr val="000000"/>
                    </a:solidFill>
                    <a:latin typeface="Times New Roman"/>
                    <a:ea typeface="仿宋_GB2312" panose="02010609060101010101" pitchFamily="49" charset="-122"/>
                  </a:rPr>
                  <a:t>x</a:t>
                </a:r>
                <a:r>
                  <a:rPr kumimoji="0" lang="en-US" altLang="zh-CN" sz="2400" i="1" baseline="-25000" dirty="0">
                    <a:solidFill>
                      <a:srgbClr val="000000"/>
                    </a:solidFill>
                    <a:latin typeface="Times New Roman"/>
                    <a:ea typeface="仿宋_GB2312" panose="02010609060101010101" pitchFamily="49" charset="-122"/>
                  </a:rPr>
                  <a:t>i  </a:t>
                </a:r>
                <a:r>
                  <a:rPr kumimoji="0" lang="en-US" altLang="zh-CN" sz="2400" dirty="0" smtClean="0">
                    <a:latin typeface="Times New Roman" panose="02020603050405020304" pitchFamily="18" charset="0"/>
                  </a:rPr>
                  <a:t>=1,2</a:t>
                </a:r>
                <a:r>
                  <a:rPr kumimoji="0" lang="en-US" altLang="zh-CN" sz="2400" dirty="0" smtClean="0">
                    <a:solidFill>
                      <a:srgbClr val="000000"/>
                    </a:solidFill>
                    <a:latin typeface="Times New Roman"/>
                    <a:ea typeface="仿宋_GB2312" panose="02010609060101010101" pitchFamily="49" charset="-122"/>
                  </a:rPr>
                  <a:t>,</a:t>
                </a:r>
                <a:r>
                  <a:rPr kumimoji="0" lang="en-US" altLang="zh-CN" sz="2400" i="1" dirty="0" smtClean="0">
                    <a:solidFill>
                      <a:srgbClr val="000000"/>
                    </a:solidFill>
                    <a:latin typeface="Times New Roman"/>
                    <a:ea typeface="仿宋_GB2312" panose="02010609060101010101" pitchFamily="49" charset="-122"/>
                  </a:rPr>
                  <a:t>…</a:t>
                </a:r>
                <a:r>
                  <a:rPr kumimoji="0" lang="en-US" altLang="zh-CN" sz="2400" dirty="0" smtClean="0">
                    <a:solidFill>
                      <a:srgbClr val="000000"/>
                    </a:solidFill>
                    <a:latin typeface="Times New Roman"/>
                    <a:ea typeface="仿宋_GB2312" panose="02010609060101010101" pitchFamily="49" charset="-122"/>
                  </a:rPr>
                  <a:t>,</a:t>
                </a:r>
                <a:r>
                  <a:rPr kumimoji="0" lang="en-US" altLang="zh-CN" sz="2400" i="1" dirty="0" smtClean="0">
                    <a:solidFill>
                      <a:srgbClr val="000000"/>
                    </a:solidFill>
                    <a:latin typeface="Times New Roman"/>
                    <a:ea typeface="仿宋_GB2312" panose="02010609060101010101" pitchFamily="49" charset="-122"/>
                  </a:rPr>
                  <a:t>n</a:t>
                </a:r>
              </a:p>
              <a:p>
                <a:pPr lvl="1">
                  <a:buClr>
                    <a:srgbClr val="FF0000"/>
                  </a:buClr>
                  <a:buSzPct val="50000"/>
                </a:pPr>
                <a:r>
                  <a:rPr kumimoji="0" lang="zh-CN" altLang="en-US" sz="2400" dirty="0" smtClean="0">
                    <a:solidFill>
                      <a:srgbClr val="000000"/>
                    </a:solidFill>
                    <a:latin typeface="宋体" panose="02010600030101010101" pitchFamily="2" charset="-122"/>
                    <a:ea typeface="宋体" panose="02010600030101010101" pitchFamily="2" charset="-122"/>
                  </a:rPr>
                  <a:t>隐式约束：不同列：</a:t>
                </a:r>
                <a:r>
                  <a:rPr kumimoji="0" lang="en-US" altLang="zh-CN" i="1" dirty="0">
                    <a:solidFill>
                      <a:srgbClr val="000000"/>
                    </a:solidFill>
                    <a:latin typeface="Times New Roman"/>
                    <a:ea typeface="仿宋_GB2312" panose="02010609060101010101" pitchFamily="49" charset="-122"/>
                  </a:rPr>
                  <a:t> x</a:t>
                </a:r>
                <a:r>
                  <a:rPr kumimoji="0" lang="en-US" altLang="zh-CN" i="1" baseline="-25000" dirty="0">
                    <a:solidFill>
                      <a:srgbClr val="000000"/>
                    </a:solidFill>
                    <a:latin typeface="Times New Roman"/>
                    <a:ea typeface="仿宋_GB2312" panose="02010609060101010101" pitchFamily="49" charset="-122"/>
                  </a:rPr>
                  <a:t>i</a:t>
                </a:r>
                <a:r>
                  <a:rPr kumimoji="0" lang="en-US" altLang="zh-CN" i="1" dirty="0" smtClean="0">
                    <a:solidFill>
                      <a:srgbClr val="000000"/>
                    </a:solidFill>
                    <a:latin typeface="Times New Roman"/>
                    <a:ea typeface="仿宋_GB2312" panose="02010609060101010101" pitchFamily="49" charset="-122"/>
                  </a:rPr>
                  <a:t> </a:t>
                </a:r>
                <a14:m>
                  <m:oMath xmlns:m="http://schemas.openxmlformats.org/officeDocument/2006/math">
                    <m:r>
                      <a:rPr kumimoji="0" lang="en-US" altLang="zh-CN" i="1" smtClean="0">
                        <a:solidFill>
                          <a:srgbClr val="000000"/>
                        </a:solidFill>
                        <a:latin typeface="Cambria Math" panose="02040503050406030204" pitchFamily="18" charset="0"/>
                        <a:ea typeface="Cambria Math" panose="02040503050406030204" pitchFamily="18" charset="0"/>
                      </a:rPr>
                      <m:t>≠</m:t>
                    </m:r>
                  </m:oMath>
                </a14:m>
                <a:r>
                  <a:rPr kumimoji="0" lang="en-US" altLang="zh-CN" i="1" dirty="0" smtClean="0">
                    <a:solidFill>
                      <a:srgbClr val="000000"/>
                    </a:solidFill>
                    <a:latin typeface="Times New Roman"/>
                    <a:ea typeface="仿宋_GB2312" panose="02010609060101010101" pitchFamily="49" charset="-122"/>
                  </a:rPr>
                  <a:t>x</a:t>
                </a:r>
                <a:r>
                  <a:rPr kumimoji="0" lang="en-US" altLang="zh-CN" i="1" baseline="-25000" dirty="0" smtClean="0">
                    <a:solidFill>
                      <a:srgbClr val="000000"/>
                    </a:solidFill>
                    <a:latin typeface="Times New Roman"/>
                    <a:ea typeface="仿宋_GB2312" panose="02010609060101010101" pitchFamily="49" charset="-122"/>
                  </a:rPr>
                  <a:t>j</a:t>
                </a:r>
              </a:p>
              <a:p>
                <a:pPr marL="457200" lvl="1" indent="0">
                  <a:buClr>
                    <a:srgbClr val="FF0000"/>
                  </a:buClr>
                  <a:buSzPct val="50000"/>
                  <a:buNone/>
                </a:pPr>
                <a:r>
                  <a:rPr kumimoji="0" lang="en-US" altLang="zh-CN" i="1" baseline="-25000" dirty="0" smtClean="0">
                    <a:solidFill>
                      <a:srgbClr val="000000"/>
                    </a:solidFill>
                    <a:latin typeface="Times New Roman"/>
                    <a:ea typeface="仿宋_GB2312" panose="02010609060101010101" pitchFamily="49" charset="-122"/>
                  </a:rPr>
                  <a:t> </a:t>
                </a:r>
                <a:r>
                  <a:rPr kumimoji="0" lang="en-US" altLang="zh-CN" i="1" dirty="0" smtClean="0">
                    <a:solidFill>
                      <a:srgbClr val="000000"/>
                    </a:solidFill>
                    <a:latin typeface="Times New Roman"/>
                    <a:ea typeface="仿宋_GB2312" panose="02010609060101010101" pitchFamily="49" charset="-122"/>
                  </a:rPr>
                  <a:t>     </a:t>
                </a:r>
                <a:r>
                  <a:rPr kumimoji="0" lang="zh-CN" altLang="en-US" sz="2400" dirty="0" smtClean="0">
                    <a:solidFill>
                      <a:srgbClr val="000000"/>
                    </a:solidFill>
                    <a:latin typeface="+mn-ea"/>
                    <a:ea typeface="+mn-ea"/>
                  </a:rPr>
                  <a:t>不在同一斜线：</a:t>
                </a:r>
                <a14:m>
                  <m:oMath xmlns:m="http://schemas.openxmlformats.org/officeDocument/2006/math">
                    <m:d>
                      <m:dPr>
                        <m:begChr m:val="|"/>
                        <m:endChr m:val="|"/>
                        <m:ctrlPr>
                          <a:rPr kumimoji="0" lang="en-US" altLang="zh-CN" sz="2400" smtClean="0">
                            <a:solidFill>
                              <a:srgbClr val="000000"/>
                            </a:solidFill>
                            <a:latin typeface="+mn-ea"/>
                            <a:ea typeface="+mn-ea"/>
                          </a:rPr>
                        </m:ctrlPr>
                      </m:dPr>
                      <m:e>
                        <m:r>
                          <a:rPr kumimoji="0" lang="en-US" altLang="zh-CN" sz="2400" i="1">
                            <a:solidFill>
                              <a:srgbClr val="000000"/>
                            </a:solidFill>
                            <a:latin typeface="Cambria Math" panose="02040503050406030204" pitchFamily="18" charset="0"/>
                            <a:ea typeface="+mn-ea"/>
                          </a:rPr>
                          <m:t>𝑖</m:t>
                        </m:r>
                        <m:r>
                          <a:rPr kumimoji="0" lang="en-US" altLang="zh-CN" sz="2400" b="0" i="0" smtClean="0">
                            <a:solidFill>
                              <a:srgbClr val="000000"/>
                            </a:solidFill>
                            <a:latin typeface="Cambria Math" panose="02040503050406030204" pitchFamily="18" charset="0"/>
                            <a:ea typeface="+mn-ea"/>
                          </a:rPr>
                          <m:t>−</m:t>
                        </m:r>
                        <m:r>
                          <a:rPr kumimoji="0" lang="en-US" altLang="zh-CN" sz="2400" b="0" i="1" smtClean="0">
                            <a:solidFill>
                              <a:srgbClr val="000000"/>
                            </a:solidFill>
                            <a:latin typeface="Cambria Math" panose="02040503050406030204" pitchFamily="18" charset="0"/>
                            <a:ea typeface="+mn-ea"/>
                          </a:rPr>
                          <m:t>𝑗</m:t>
                        </m:r>
                      </m:e>
                    </m:d>
                    <m:r>
                      <a:rPr kumimoji="0" lang="en-US" altLang="zh-CN" sz="2400" i="0" smtClean="0">
                        <a:solidFill>
                          <a:srgbClr val="000000"/>
                        </a:solidFill>
                        <a:latin typeface="+mn-ea"/>
                        <a:ea typeface="+mn-ea"/>
                      </a:rPr>
                      <m:t>≠</m:t>
                    </m:r>
                    <m:d>
                      <m:dPr>
                        <m:begChr m:val="|"/>
                        <m:endChr m:val="|"/>
                        <m:ctrlPr>
                          <a:rPr kumimoji="0" lang="en-US" altLang="zh-CN" sz="2400" smtClean="0">
                            <a:solidFill>
                              <a:srgbClr val="000000"/>
                            </a:solidFill>
                            <a:latin typeface="+mn-ea"/>
                            <a:ea typeface="+mn-ea"/>
                          </a:rPr>
                        </m:ctrlPr>
                      </m:dPr>
                      <m:e>
                        <m:r>
                          <m:rPr>
                            <m:nor/>
                          </m:rPr>
                          <a:rPr kumimoji="0" lang="en-US" altLang="zh-CN" sz="2400" i="1" dirty="0">
                            <a:solidFill>
                              <a:srgbClr val="000000"/>
                            </a:solidFill>
                            <a:latin typeface="Times New Roman"/>
                            <a:ea typeface="仿宋_GB2312" panose="02010609060101010101" pitchFamily="49" charset="-122"/>
                          </a:rPr>
                          <m:t>x</m:t>
                        </m:r>
                        <m:r>
                          <m:rPr>
                            <m:nor/>
                          </m:rPr>
                          <a:rPr kumimoji="0" lang="en-US" altLang="zh-CN" sz="2400" i="1" baseline="-25000" dirty="0">
                            <a:solidFill>
                              <a:srgbClr val="000000"/>
                            </a:solidFill>
                            <a:latin typeface="Times New Roman"/>
                            <a:ea typeface="仿宋_GB2312" panose="02010609060101010101" pitchFamily="49" charset="-122"/>
                          </a:rPr>
                          <m:t>i</m:t>
                        </m:r>
                        <m:r>
                          <a:rPr kumimoji="0" lang="en-US" altLang="zh-CN" sz="2400" b="0" i="1" dirty="0" smtClean="0">
                            <a:solidFill>
                              <a:srgbClr val="000000"/>
                            </a:solidFill>
                            <a:latin typeface="Cambria Math" panose="02040503050406030204" pitchFamily="18" charset="0"/>
                            <a:ea typeface="仿宋_GB2312" panose="02010609060101010101" pitchFamily="49" charset="-122"/>
                          </a:rPr>
                          <m:t>−</m:t>
                        </m:r>
                        <m:r>
                          <m:rPr>
                            <m:nor/>
                          </m:rPr>
                          <a:rPr kumimoji="0" lang="en-US" altLang="zh-CN" sz="2400" i="1" dirty="0">
                            <a:solidFill>
                              <a:srgbClr val="000000"/>
                            </a:solidFill>
                            <a:latin typeface="Times New Roman"/>
                            <a:ea typeface="仿宋_GB2312" panose="02010609060101010101" pitchFamily="49" charset="-122"/>
                          </a:rPr>
                          <m:t>x</m:t>
                        </m:r>
                        <m:r>
                          <m:rPr>
                            <m:nor/>
                          </m:rPr>
                          <a:rPr kumimoji="0" lang="en-US" altLang="zh-CN" sz="2400" i="1" baseline="-25000" dirty="0">
                            <a:solidFill>
                              <a:srgbClr val="000000"/>
                            </a:solidFill>
                            <a:latin typeface="Times New Roman"/>
                            <a:ea typeface="仿宋_GB2312" panose="02010609060101010101" pitchFamily="49" charset="-122"/>
                          </a:rPr>
                          <m:t>j</m:t>
                        </m:r>
                        <m:r>
                          <m:rPr>
                            <m:nor/>
                          </m:rPr>
                          <a:rPr kumimoji="0" lang="en-US" altLang="zh-CN" sz="2400" i="1" baseline="-25000" dirty="0">
                            <a:solidFill>
                              <a:srgbClr val="000000"/>
                            </a:solidFill>
                            <a:latin typeface="Times New Roman"/>
                            <a:ea typeface="仿宋_GB2312" panose="02010609060101010101" pitchFamily="49" charset="-122"/>
                          </a:rPr>
                          <m:t> </m:t>
                        </m:r>
                      </m:e>
                    </m:d>
                  </m:oMath>
                </a14:m>
                <a:endParaRPr lang="zh-CN" altLang="en-US" sz="2400" dirty="0">
                  <a:latin typeface="+mn-ea"/>
                  <a:ea typeface="+mn-ea"/>
                </a:endParaRPr>
              </a:p>
            </p:txBody>
          </p:sp>
        </mc:Choice>
        <mc:Fallback>
          <p:sp>
            <p:nvSpPr>
              <p:cNvPr id="30722" name="Rectangle 3">
                <a:extLst>
                  <a:ext uri="{FF2B5EF4-FFF2-40B4-BE49-F238E27FC236}">
                    <a16:creationId xmlns:a16="http://schemas.microsoft.com/office/drawing/2014/main" id="{24B85330-11CE-C548-BCF8-D945A22CC6E1}"/>
                  </a:ext>
                </a:extLst>
              </p:cNvPr>
              <p:cNvSpPr>
                <a:spLocks noGrp="1" noRot="1" noChangeAspect="1" noMove="1" noResize="1" noEditPoints="1" noAdjustHandles="1" noChangeArrowheads="1" noChangeShapeType="1" noTextEdit="1"/>
              </p:cNvSpPr>
              <p:nvPr>
                <p:ph type="body" idx="1"/>
              </p:nvPr>
            </p:nvSpPr>
            <p:spPr>
              <a:xfrm>
                <a:off x="605495" y="1976163"/>
                <a:ext cx="8672512" cy="1752600"/>
              </a:xfrm>
              <a:blipFill>
                <a:blip r:embed="rId3"/>
                <a:stretch>
                  <a:fillRect l="-281" t="-4514" b="-150000"/>
                </a:stretch>
              </a:blipFill>
            </p:spPr>
            <p:txBody>
              <a:bodyPr/>
              <a:lstStyle/>
              <a:p>
                <a:r>
                  <a:rPr lang="zh-CN" altLang="en-US">
                    <a:noFill/>
                  </a:rPr>
                  <a:t> </a:t>
                </a:r>
              </a:p>
            </p:txBody>
          </p:sp>
        </mc:Fallback>
      </mc:AlternateContent>
      <p:pic>
        <p:nvPicPr>
          <p:cNvPr id="308228" name="Picture 4">
            <a:extLst>
              <a:ext uri="{FF2B5EF4-FFF2-40B4-BE49-F238E27FC236}">
                <a16:creationId xmlns:a16="http://schemas.microsoft.com/office/drawing/2014/main" id="{FB61D506-FC26-5E46-89BB-11B89E55E2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4818" y="3912084"/>
            <a:ext cx="2583023" cy="244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Slide Number Placeholder 1">
            <a:extLst>
              <a:ext uri="{FF2B5EF4-FFF2-40B4-BE49-F238E27FC236}">
                <a16:creationId xmlns:a16="http://schemas.microsoft.com/office/drawing/2014/main" id="{C4C0F2A5-9548-544F-A220-A9C1F329FF4B}"/>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0BDA1BC-D60D-3F40-BB75-6BB23C190FB3}"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30726" name="文本框 2">
            <a:extLst>
              <a:ext uri="{FF2B5EF4-FFF2-40B4-BE49-F238E27FC236}">
                <a16:creationId xmlns:a16="http://schemas.microsoft.com/office/drawing/2014/main" id="{C6B5B7EC-A1FD-A44D-92B7-AE5DA92AE1CC}"/>
              </a:ext>
            </a:extLst>
          </p:cNvPr>
          <p:cNvSpPr txBox="1">
            <a:spLocks noChangeArrowheads="1"/>
          </p:cNvSpPr>
          <p:nvPr/>
        </p:nvSpPr>
        <p:spPr bwMode="auto">
          <a:xfrm>
            <a:off x="5274551" y="6503310"/>
            <a:ext cx="3669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3333CC"/>
                </a:solidFill>
                <a:effectLst/>
                <a:uLnTx/>
                <a:uFillTx/>
                <a:latin typeface="Times New Roman" panose="02020603050405020304" pitchFamily="18" charset="0"/>
                <a:ea typeface="SimSun" panose="02010600030101010101" pitchFamily="2" charset="-122"/>
              </a:rPr>
              <a:t>解为</a:t>
            </a:r>
            <a:r>
              <a:rPr kumimoji="0" lang="zh-CN" altLang="en-US" sz="1800" b="0" i="0" u="none" strike="noStrike" kern="1200" cap="none" spc="0" normalizeH="0" baseline="0" noProof="0" dirty="0" smtClean="0">
                <a:ln>
                  <a:noFill/>
                </a:ln>
                <a:solidFill>
                  <a:srgbClr val="3333CC"/>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smtClean="0">
                <a:ln>
                  <a:noFill/>
                </a:ln>
                <a:solidFill>
                  <a:srgbClr val="336600"/>
                </a:solidFill>
                <a:effectLst/>
                <a:uLnTx/>
                <a:uFillTx/>
                <a:latin typeface="Times New Roman" panose="02020603050405020304" pitchFamily="18" charset="0"/>
                <a:ea typeface="SimSun" panose="02010600030101010101" pitchFamily="2" charset="-122"/>
              </a:rPr>
              <a:t>(4</a:t>
            </a:r>
            <a:r>
              <a:rPr kumimoji="0" lang="zh-CN" altLang="en-US" sz="1800" b="0" i="0" u="none" strike="noStrike" kern="1200" cap="none" spc="0" normalizeH="0" baseline="0" noProof="0" dirty="0" smtClean="0">
                <a:ln>
                  <a:noFill/>
                </a:ln>
                <a:solidFill>
                  <a:srgbClr val="3366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smtClean="0">
                <a:ln>
                  <a:noFill/>
                </a:ln>
                <a:solidFill>
                  <a:srgbClr val="336600"/>
                </a:solidFill>
                <a:effectLst/>
                <a:uLnTx/>
                <a:uFillTx/>
                <a:latin typeface="Times New Roman" panose="02020603050405020304" pitchFamily="18" charset="0"/>
                <a:ea typeface="SimSun" panose="02010600030101010101" pitchFamily="2" charset="-122"/>
              </a:rPr>
              <a:t>6</a:t>
            </a:r>
            <a:r>
              <a:rPr kumimoji="0" lang="zh-CN" altLang="en-US" sz="1800" b="0" i="0" u="none" strike="noStrike" kern="1200" cap="none" spc="0" normalizeH="0" baseline="0" noProof="0" dirty="0" smtClean="0">
                <a:ln>
                  <a:noFill/>
                </a:ln>
                <a:solidFill>
                  <a:srgbClr val="3366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smtClean="0">
                <a:ln>
                  <a:noFill/>
                </a:ln>
                <a:solidFill>
                  <a:srgbClr val="336600"/>
                </a:solidFill>
                <a:effectLst/>
                <a:uLnTx/>
                <a:uFillTx/>
                <a:latin typeface="Times New Roman" panose="02020603050405020304" pitchFamily="18" charset="0"/>
                <a:ea typeface="SimSun" panose="02010600030101010101" pitchFamily="2" charset="-122"/>
              </a:rPr>
              <a:t>8</a:t>
            </a:r>
            <a:r>
              <a:rPr kumimoji="0" lang="zh-CN" altLang="en-US" sz="1800" b="0" i="0" u="none" strike="noStrike" kern="1200" cap="none" spc="0" normalizeH="0" baseline="0" noProof="0" dirty="0" smtClean="0">
                <a:ln>
                  <a:noFill/>
                </a:ln>
                <a:solidFill>
                  <a:srgbClr val="3366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smtClean="0">
                <a:ln>
                  <a:noFill/>
                </a:ln>
                <a:solidFill>
                  <a:srgbClr val="336600"/>
                </a:solidFill>
                <a:effectLst/>
                <a:uLnTx/>
                <a:uFillTx/>
                <a:latin typeface="Times New Roman" panose="02020603050405020304" pitchFamily="18" charset="0"/>
                <a:ea typeface="SimSun" panose="02010600030101010101" pitchFamily="2" charset="-122"/>
              </a:rPr>
              <a:t>2</a:t>
            </a:r>
            <a:r>
              <a:rPr kumimoji="0" lang="zh-CN" altLang="en-US" sz="1800" b="0" i="0" u="none" strike="noStrike" kern="1200" cap="none" spc="0" normalizeH="0" baseline="0" noProof="0" dirty="0" smtClean="0">
                <a:ln>
                  <a:noFill/>
                </a:ln>
                <a:solidFill>
                  <a:srgbClr val="3366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smtClean="0">
                <a:ln>
                  <a:noFill/>
                </a:ln>
                <a:solidFill>
                  <a:srgbClr val="336600"/>
                </a:solidFill>
                <a:effectLst/>
                <a:uLnTx/>
                <a:uFillTx/>
                <a:latin typeface="Times New Roman" panose="02020603050405020304" pitchFamily="18" charset="0"/>
                <a:ea typeface="SimSun" panose="02010600030101010101" pitchFamily="2" charset="-122"/>
              </a:rPr>
              <a:t>7</a:t>
            </a:r>
            <a:r>
              <a:rPr kumimoji="0" lang="zh-CN" altLang="en-US" sz="1800" b="0" i="0" u="none" strike="noStrike" kern="1200" cap="none" spc="0" normalizeH="0" baseline="0" noProof="0" dirty="0" smtClean="0">
                <a:ln>
                  <a:noFill/>
                </a:ln>
                <a:solidFill>
                  <a:srgbClr val="3366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smtClean="0">
                <a:ln>
                  <a:noFill/>
                </a:ln>
                <a:solidFill>
                  <a:srgbClr val="336600"/>
                </a:solidFill>
                <a:effectLst/>
                <a:uLnTx/>
                <a:uFillTx/>
                <a:latin typeface="Times New Roman" panose="02020603050405020304" pitchFamily="18" charset="0"/>
                <a:ea typeface="SimSun" panose="02010600030101010101" pitchFamily="2" charset="-122"/>
              </a:rPr>
              <a:t>1</a:t>
            </a:r>
            <a:r>
              <a:rPr kumimoji="0" lang="zh-CN" altLang="en-US" sz="1800" b="0" i="0" u="none" strike="noStrike" kern="1200" cap="none" spc="0" normalizeH="0" baseline="0" noProof="0" dirty="0" smtClean="0">
                <a:ln>
                  <a:noFill/>
                </a:ln>
                <a:solidFill>
                  <a:srgbClr val="3366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smtClean="0">
                <a:ln>
                  <a:noFill/>
                </a:ln>
                <a:solidFill>
                  <a:srgbClr val="336600"/>
                </a:solidFill>
                <a:effectLst/>
                <a:uLnTx/>
                <a:uFillTx/>
                <a:latin typeface="Times New Roman" panose="02020603050405020304" pitchFamily="18" charset="0"/>
                <a:ea typeface="SimSun" panose="02010600030101010101" pitchFamily="2" charset="-122"/>
              </a:rPr>
              <a:t>3</a:t>
            </a:r>
            <a:r>
              <a:rPr kumimoji="0" lang="zh-CN" altLang="en-US" sz="1800" b="0" i="0" u="none" strike="noStrike" kern="1200" cap="none" spc="0" normalizeH="0" baseline="0" noProof="0" dirty="0" smtClean="0">
                <a:ln>
                  <a:noFill/>
                </a:ln>
                <a:solidFill>
                  <a:srgbClr val="3366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smtClean="0">
                <a:ln>
                  <a:noFill/>
                </a:ln>
                <a:solidFill>
                  <a:srgbClr val="336600"/>
                </a:solidFill>
                <a:effectLst/>
                <a:uLnTx/>
                <a:uFillTx/>
                <a:latin typeface="Times New Roman" panose="02020603050405020304" pitchFamily="18" charset="0"/>
                <a:ea typeface="SimSun" panose="02010600030101010101" pitchFamily="2" charset="-122"/>
              </a:rPr>
              <a:t>5)</a:t>
            </a:r>
            <a:r>
              <a:rPr kumimoji="0" lang="en-US" altLang="zh-CN" sz="1800" b="0" i="0" u="none" strike="noStrike" kern="1200" cap="none" spc="0" normalizeH="0" baseline="0" noProof="0" dirty="0" smtClean="0">
                <a:ln>
                  <a:noFill/>
                </a:ln>
                <a:solidFill>
                  <a:srgbClr val="3333CC"/>
                </a:solidFill>
                <a:effectLst/>
                <a:uLnTx/>
                <a:uFillTx/>
                <a:latin typeface="Times New Roman" panose="02020603050405020304" pitchFamily="18" charset="0"/>
                <a:ea typeface="SimSun" panose="02010600030101010101" pitchFamily="2" charset="-122"/>
              </a:rPr>
              <a:t>.</a:t>
            </a:r>
          </a:p>
        </p:txBody>
      </p:sp>
    </p:spTree>
    <p:extLst>
      <p:ext uri="{BB962C8B-B14F-4D97-AF65-F5344CB8AC3E}">
        <p14:creationId xmlns:p14="http://schemas.microsoft.com/office/powerpoint/2010/main" val="780023324"/>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3">
            <a:extLst>
              <a:ext uri="{FF2B5EF4-FFF2-40B4-BE49-F238E27FC236}">
                <a16:creationId xmlns:a16="http://schemas.microsoft.com/office/drawing/2014/main" id="{65D4C32D-BE0A-7E4D-B553-E16517980C29}"/>
              </a:ext>
            </a:extLst>
          </p:cNvPr>
          <p:cNvSpPr>
            <a:spLocks noGrp="1" noChangeArrowheads="1"/>
          </p:cNvSpPr>
          <p:nvPr>
            <p:ph type="body" idx="1"/>
          </p:nvPr>
        </p:nvSpPr>
        <p:spPr>
          <a:xfrm>
            <a:off x="533481" y="2575101"/>
            <a:ext cx="8548526" cy="3124200"/>
          </a:xfrm>
        </p:spPr>
        <p:txBody>
          <a:bodyPr/>
          <a:lstStyle/>
          <a:p>
            <a:r>
              <a:rPr lang="zh-CN" altLang="en-US" sz="2800" dirty="0">
                <a:latin typeface="Times New Roman" panose="02020603050405020304" pitchFamily="18" charset="0"/>
              </a:rPr>
              <a:t>考察</a:t>
            </a:r>
            <a:r>
              <a:rPr lang="en-US" altLang="zh-CN" sz="2800" dirty="0">
                <a:latin typeface="Times New Roman" panose="02020603050405020304" pitchFamily="18" charset="0"/>
              </a:rPr>
              <a:t>n</a:t>
            </a:r>
            <a:r>
              <a:rPr lang="zh-CN" altLang="en-US" sz="2800" dirty="0">
                <a:latin typeface="Times New Roman" panose="02020603050405020304" pitchFamily="18" charset="0"/>
              </a:rPr>
              <a:t>皇后问题</a:t>
            </a:r>
            <a:r>
              <a:rPr lang="en-US" altLang="zh-CN" sz="2800" dirty="0">
                <a:latin typeface="Times New Roman" panose="02020603050405020304" pitchFamily="18" charset="0"/>
              </a:rPr>
              <a:t>n=4</a:t>
            </a:r>
            <a:r>
              <a:rPr lang="zh-CN" altLang="en-US" sz="2800" dirty="0">
                <a:latin typeface="Times New Roman" panose="02020603050405020304" pitchFamily="18" charset="0"/>
              </a:rPr>
              <a:t>的情形：解空间有</a:t>
            </a:r>
            <a:r>
              <a:rPr lang="en-US" altLang="zh-CN" sz="2800" dirty="0">
                <a:latin typeface="Times New Roman" panose="02020603050405020304" pitchFamily="18" charset="0"/>
              </a:rPr>
              <a:t>4</a:t>
            </a:r>
            <a:r>
              <a:rPr lang="en-US" altLang="zh-CN" sz="2800" baseline="30000" dirty="0">
                <a:latin typeface="Times New Roman" panose="02020603050405020304" pitchFamily="18" charset="0"/>
              </a:rPr>
              <a:t>4</a:t>
            </a:r>
            <a:r>
              <a:rPr lang="en-US" altLang="zh-CN" sz="2800" dirty="0">
                <a:latin typeface="Times New Roman" panose="02020603050405020304" pitchFamily="18" charset="0"/>
              </a:rPr>
              <a:t>(</a:t>
            </a:r>
            <a:r>
              <a:rPr lang="zh-CN" altLang="en-US" sz="2800" dirty="0">
                <a:latin typeface="Times New Roman" panose="02020603050405020304" pitchFamily="18" charset="0"/>
              </a:rPr>
              <a:t>可减少至</a:t>
            </a:r>
            <a:r>
              <a:rPr lang="en-US" altLang="zh-CN" sz="2800" dirty="0">
                <a:latin typeface="Times New Roman" panose="02020603050405020304" pitchFamily="18" charset="0"/>
              </a:rPr>
              <a:t>4!)</a:t>
            </a:r>
            <a:r>
              <a:rPr lang="zh-CN" altLang="en-US" sz="2800" dirty="0">
                <a:latin typeface="Times New Roman" panose="02020603050405020304" pitchFamily="18" charset="0"/>
              </a:rPr>
              <a:t>种布局</a:t>
            </a:r>
            <a:r>
              <a:rPr lang="en-US" altLang="zh-CN" sz="2800" dirty="0">
                <a:latin typeface="Times New Roman" panose="02020603050405020304" pitchFamily="18" charset="0"/>
              </a:rPr>
              <a:t>, </a:t>
            </a:r>
            <a:r>
              <a:rPr lang="zh-CN" altLang="en-US" sz="2800" dirty="0">
                <a:latin typeface="Times New Roman" panose="02020603050405020304" pitchFamily="18" charset="0"/>
              </a:rPr>
              <a:t>可用一棵高度为</a:t>
            </a:r>
            <a:r>
              <a:rPr lang="en-US" altLang="zh-CN" sz="2800" dirty="0">
                <a:latin typeface="Times New Roman" panose="02020603050405020304" pitchFamily="18" charset="0"/>
              </a:rPr>
              <a:t>4</a:t>
            </a:r>
            <a:r>
              <a:rPr lang="zh-CN" altLang="en-US" sz="2800" dirty="0">
                <a:latin typeface="Times New Roman" panose="02020603050405020304" pitchFamily="18" charset="0"/>
              </a:rPr>
              <a:t>的完全</a:t>
            </a:r>
            <a:r>
              <a:rPr lang="en-US" altLang="zh-CN" sz="2800" dirty="0">
                <a:latin typeface="Times New Roman" panose="02020603050405020304" pitchFamily="18" charset="0"/>
              </a:rPr>
              <a:t>4</a:t>
            </a:r>
            <a:r>
              <a:rPr lang="zh-CN" altLang="en-US" sz="2800" dirty="0">
                <a:latin typeface="Times New Roman" panose="02020603050405020304" pitchFamily="18" charset="0"/>
              </a:rPr>
              <a:t>叉树表示：树的根对应于没有放置皇后的布局，第一层节点对应于皇后在第一行</a:t>
            </a:r>
            <a:r>
              <a:rPr lang="en-US" altLang="zh-CN" sz="2800" dirty="0">
                <a:latin typeface="Times New Roman" panose="02020603050405020304" pitchFamily="18" charset="0"/>
              </a:rPr>
              <a:t>(</a:t>
            </a:r>
            <a:r>
              <a:rPr lang="zh-CN" altLang="en-US" sz="2800" dirty="0">
                <a:latin typeface="Times New Roman" panose="02020603050405020304" pitchFamily="18" charset="0"/>
              </a:rPr>
              <a:t>列</a:t>
            </a:r>
            <a:r>
              <a:rPr lang="en-US" altLang="zh-CN" sz="2800" dirty="0">
                <a:latin typeface="Times New Roman" panose="02020603050405020304" pitchFamily="18" charset="0"/>
              </a:rPr>
              <a:t>)</a:t>
            </a:r>
            <a:r>
              <a:rPr lang="zh-CN" altLang="en-US" sz="2800" dirty="0">
                <a:latin typeface="Times New Roman" panose="02020603050405020304" pitchFamily="18" charset="0"/>
              </a:rPr>
              <a:t>可能放置列</a:t>
            </a:r>
            <a:r>
              <a:rPr lang="en-US" altLang="zh-CN" sz="2800" dirty="0">
                <a:latin typeface="Times New Roman" panose="02020603050405020304" pitchFamily="18" charset="0"/>
              </a:rPr>
              <a:t>(</a:t>
            </a:r>
            <a:r>
              <a:rPr lang="zh-CN" altLang="en-US" sz="2800" dirty="0">
                <a:latin typeface="Times New Roman" panose="02020603050405020304" pitchFamily="18" charset="0"/>
              </a:rPr>
              <a:t>行</a:t>
            </a:r>
            <a:r>
              <a:rPr lang="en-US" altLang="zh-CN" sz="2800" dirty="0">
                <a:latin typeface="Times New Roman" panose="02020603050405020304" pitchFamily="18" charset="0"/>
              </a:rPr>
              <a:t>)</a:t>
            </a:r>
            <a:r>
              <a:rPr lang="zh-CN" altLang="en-US" sz="2800" dirty="0">
                <a:latin typeface="Times New Roman" panose="02020603050405020304" pitchFamily="18" charset="0"/>
              </a:rPr>
              <a:t>的情况，依此类推。</a:t>
            </a:r>
          </a:p>
          <a:p>
            <a:r>
              <a:rPr lang="zh-CN" altLang="en-US" sz="2800" dirty="0">
                <a:latin typeface="Times New Roman" panose="02020603050405020304" pitchFamily="18" charset="0"/>
              </a:rPr>
              <a:t>合法布局：一个不互相攻击的</a:t>
            </a:r>
            <a:r>
              <a:rPr lang="en-US" altLang="zh-CN" sz="2800" dirty="0">
                <a:latin typeface="Times New Roman" panose="02020603050405020304" pitchFamily="18" charset="0"/>
              </a:rPr>
              <a:t>4 </a:t>
            </a:r>
            <a:r>
              <a:rPr lang="zh-CN" altLang="en-US" sz="2800" dirty="0">
                <a:latin typeface="Times New Roman" panose="02020603050405020304" pitchFamily="18" charset="0"/>
              </a:rPr>
              <a:t>皇后布局</a:t>
            </a:r>
          </a:p>
          <a:p>
            <a:r>
              <a:rPr lang="zh-CN" altLang="en-US" sz="2800" dirty="0">
                <a:latin typeface="Times New Roman" panose="02020603050405020304" pitchFamily="18" charset="0"/>
              </a:rPr>
              <a:t>部分布局：一个不互相攻击的少于</a:t>
            </a:r>
            <a:r>
              <a:rPr lang="en-US" altLang="zh-CN" sz="2800" dirty="0">
                <a:latin typeface="Times New Roman" panose="02020603050405020304" pitchFamily="18" charset="0"/>
              </a:rPr>
              <a:t>4</a:t>
            </a:r>
            <a:r>
              <a:rPr lang="zh-CN" altLang="en-US" sz="2800" dirty="0">
                <a:latin typeface="Times New Roman" panose="02020603050405020304" pitchFamily="18" charset="0"/>
              </a:rPr>
              <a:t>个皇后的布局</a:t>
            </a:r>
          </a:p>
          <a:p>
            <a:r>
              <a:rPr lang="zh-CN" altLang="en-US" sz="2800" dirty="0">
                <a:latin typeface="Times New Roman" panose="02020603050405020304" pitchFamily="18" charset="0"/>
              </a:rPr>
              <a:t>上</a:t>
            </a:r>
            <a:r>
              <a:rPr lang="zh-CN" altLang="en-US" sz="2800" dirty="0" smtClean="0">
                <a:latin typeface="Times New Roman" panose="02020603050405020304" pitchFamily="18" charset="0"/>
              </a:rPr>
              <a:t>图</a:t>
            </a:r>
            <a:r>
              <a:rPr lang="zh-CN" altLang="en-US" sz="2800" dirty="0">
                <a:latin typeface="Times New Roman" panose="02020603050405020304" pitchFamily="18" charset="0"/>
              </a:rPr>
              <a:t>表示一个部分布局，用向量</a:t>
            </a:r>
            <a:r>
              <a:rPr lang="en-US" altLang="zh-CN" sz="2800" dirty="0">
                <a:latin typeface="Times New Roman" panose="02020603050405020304" pitchFamily="18" charset="0"/>
              </a:rPr>
              <a:t>(3,1,0,0)</a:t>
            </a:r>
            <a:r>
              <a:rPr lang="zh-CN" altLang="en-US" sz="2800" dirty="0">
                <a:latin typeface="Times New Roman" panose="02020603050405020304" pitchFamily="18" charset="0"/>
              </a:rPr>
              <a:t>表示；</a:t>
            </a:r>
          </a:p>
        </p:txBody>
      </p:sp>
      <p:pic>
        <p:nvPicPr>
          <p:cNvPr id="309252" name="Picture 4">
            <a:extLst>
              <a:ext uri="{FF2B5EF4-FFF2-40B4-BE49-F238E27FC236}">
                <a16:creationId xmlns:a16="http://schemas.microsoft.com/office/drawing/2014/main" id="{4B6A51D9-56C9-E743-B780-7FDFA0A39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9788" y="417337"/>
            <a:ext cx="18478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Slide Number Placeholder 1">
            <a:extLst>
              <a:ext uri="{FF2B5EF4-FFF2-40B4-BE49-F238E27FC236}">
                <a16:creationId xmlns:a16="http://schemas.microsoft.com/office/drawing/2014/main" id="{6C4F60F2-5BCB-7742-95E6-76EFE049FC9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ABEDAA4-91A3-4C46-B527-3C1FB1E3FCAC}"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31748" name="Rectangle 2">
            <a:extLst>
              <a:ext uri="{FF2B5EF4-FFF2-40B4-BE49-F238E27FC236}">
                <a16:creationId xmlns:a16="http://schemas.microsoft.com/office/drawing/2014/main" id="{89A8A14D-A9BF-234D-92F6-832D21928485}"/>
              </a:ext>
            </a:extLst>
          </p:cNvPr>
          <p:cNvSpPr>
            <a:spLocks noGrp="1" noChangeArrowheads="1"/>
          </p:cNvSpPr>
          <p:nvPr>
            <p:ph type="title"/>
          </p:nvPr>
        </p:nvSpPr>
        <p:spPr>
          <a:xfrm>
            <a:off x="1033463" y="211138"/>
            <a:ext cx="7793037" cy="1462087"/>
          </a:xfrm>
        </p:spPr>
        <p:txBody>
          <a:bodyPr/>
          <a:lstStyle/>
          <a:p>
            <a:r>
              <a:rPr lang="en-US" altLang="zh-CN">
                <a:latin typeface="Times New Roman" panose="02020603050405020304" pitchFamily="18" charset="0"/>
              </a:rPr>
              <a:t> </a:t>
            </a:r>
            <a:r>
              <a:rPr lang="zh-CN" altLang="en-US">
                <a:latin typeface="Times New Roman" panose="02020603050405020304" pitchFamily="18" charset="0"/>
              </a:rPr>
              <a:t>皇后问题</a:t>
            </a:r>
            <a:r>
              <a:rPr lang="zh-CN" altLang="en-US"/>
              <a:t> </a:t>
            </a:r>
          </a:p>
        </p:txBody>
      </p:sp>
    </p:spTree>
    <p:extLst>
      <p:ext uri="{BB962C8B-B14F-4D97-AF65-F5344CB8AC3E}">
        <p14:creationId xmlns:p14="http://schemas.microsoft.com/office/powerpoint/2010/main" val="1658022115"/>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幻灯片编号占位符 4">
            <a:extLst>
              <a:ext uri="{FF2B5EF4-FFF2-40B4-BE49-F238E27FC236}">
                <a16:creationId xmlns:a16="http://schemas.microsoft.com/office/drawing/2014/main" id="{869DE067-B09F-E847-A039-8D6AD9CF24AC}"/>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DE1FF24-CE3E-9D4A-A6FE-7A0A32136CE6}" type="slidenum">
              <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grpSp>
        <p:nvGrpSpPr>
          <p:cNvPr id="32770" name="Group 126">
            <a:extLst>
              <a:ext uri="{FF2B5EF4-FFF2-40B4-BE49-F238E27FC236}">
                <a16:creationId xmlns:a16="http://schemas.microsoft.com/office/drawing/2014/main" id="{A7FEB94B-C2A3-FE47-BB8E-ECCDF17AEDC0}"/>
              </a:ext>
            </a:extLst>
          </p:cNvPr>
          <p:cNvGrpSpPr>
            <a:grpSpLocks/>
          </p:cNvGrpSpPr>
          <p:nvPr/>
        </p:nvGrpSpPr>
        <p:grpSpPr bwMode="auto">
          <a:xfrm>
            <a:off x="1878013" y="1281282"/>
            <a:ext cx="6823075" cy="3640138"/>
            <a:chOff x="68" y="770"/>
            <a:chExt cx="5487" cy="2842"/>
          </a:xfrm>
        </p:grpSpPr>
        <p:grpSp>
          <p:nvGrpSpPr>
            <p:cNvPr id="32773" name="Group 127">
              <a:extLst>
                <a:ext uri="{FF2B5EF4-FFF2-40B4-BE49-F238E27FC236}">
                  <a16:creationId xmlns:a16="http://schemas.microsoft.com/office/drawing/2014/main" id="{078B8CA3-FBC0-7143-A215-8193D36D4D8A}"/>
                </a:ext>
              </a:extLst>
            </p:cNvPr>
            <p:cNvGrpSpPr>
              <a:grpSpLocks/>
            </p:cNvGrpSpPr>
            <p:nvPr/>
          </p:nvGrpSpPr>
          <p:grpSpPr bwMode="auto">
            <a:xfrm>
              <a:off x="1429" y="1117"/>
              <a:ext cx="2585" cy="386"/>
              <a:chOff x="1429" y="1117"/>
              <a:chExt cx="2585" cy="386"/>
            </a:xfrm>
          </p:grpSpPr>
          <p:sp>
            <p:nvSpPr>
              <p:cNvPr id="32901" name="Text Box 128">
                <a:extLst>
                  <a:ext uri="{FF2B5EF4-FFF2-40B4-BE49-F238E27FC236}">
                    <a16:creationId xmlns:a16="http://schemas.microsoft.com/office/drawing/2014/main" id="{D9B8ACF9-C850-B848-9C64-E805F1B223A3}"/>
                  </a:ext>
                </a:extLst>
              </p:cNvPr>
              <p:cNvSpPr txBox="1">
                <a:spLocks noChangeArrowheads="1"/>
              </p:cNvSpPr>
              <p:nvPr/>
            </p:nvSpPr>
            <p:spPr bwMode="auto">
              <a:xfrm>
                <a:off x="1429" y="1162"/>
                <a:ext cx="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1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1</a:t>
                </a:r>
              </a:p>
            </p:txBody>
          </p:sp>
          <p:sp>
            <p:nvSpPr>
              <p:cNvPr id="32902" name="Text Box 129">
                <a:extLst>
                  <a:ext uri="{FF2B5EF4-FFF2-40B4-BE49-F238E27FC236}">
                    <a16:creationId xmlns:a16="http://schemas.microsoft.com/office/drawing/2014/main" id="{3361802C-196B-9B48-A821-89540F67807E}"/>
                  </a:ext>
                </a:extLst>
              </p:cNvPr>
              <p:cNvSpPr txBox="1">
                <a:spLocks noChangeArrowheads="1"/>
              </p:cNvSpPr>
              <p:nvPr/>
            </p:nvSpPr>
            <p:spPr bwMode="auto">
              <a:xfrm>
                <a:off x="2063" y="1230"/>
                <a:ext cx="48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1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2</a:t>
                </a:r>
              </a:p>
            </p:txBody>
          </p:sp>
          <p:sp>
            <p:nvSpPr>
              <p:cNvPr id="32903" name="Text Box 130">
                <a:extLst>
                  <a:ext uri="{FF2B5EF4-FFF2-40B4-BE49-F238E27FC236}">
                    <a16:creationId xmlns:a16="http://schemas.microsoft.com/office/drawing/2014/main" id="{5ABCBBFB-2B19-514A-8072-1E8FB9146196}"/>
                  </a:ext>
                </a:extLst>
              </p:cNvPr>
              <p:cNvSpPr txBox="1">
                <a:spLocks noChangeArrowheads="1"/>
              </p:cNvSpPr>
              <p:nvPr/>
            </p:nvSpPr>
            <p:spPr bwMode="auto">
              <a:xfrm>
                <a:off x="2667" y="1253"/>
                <a:ext cx="48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1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3</a:t>
                </a:r>
              </a:p>
            </p:txBody>
          </p:sp>
          <p:sp>
            <p:nvSpPr>
              <p:cNvPr id="32904" name="Text Box 131">
                <a:extLst>
                  <a:ext uri="{FF2B5EF4-FFF2-40B4-BE49-F238E27FC236}">
                    <a16:creationId xmlns:a16="http://schemas.microsoft.com/office/drawing/2014/main" id="{5FF8F059-730C-5442-AE40-9D4AEDECEA5F}"/>
                  </a:ext>
                </a:extLst>
              </p:cNvPr>
              <p:cNvSpPr txBox="1">
                <a:spLocks noChangeArrowheads="1"/>
              </p:cNvSpPr>
              <p:nvPr/>
            </p:nvSpPr>
            <p:spPr bwMode="auto">
              <a:xfrm>
                <a:off x="3529" y="1117"/>
                <a:ext cx="48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1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4</a:t>
                </a:r>
              </a:p>
            </p:txBody>
          </p:sp>
        </p:grpSp>
        <p:grpSp>
          <p:nvGrpSpPr>
            <p:cNvPr id="32774" name="Group 132">
              <a:extLst>
                <a:ext uri="{FF2B5EF4-FFF2-40B4-BE49-F238E27FC236}">
                  <a16:creationId xmlns:a16="http://schemas.microsoft.com/office/drawing/2014/main" id="{8DF512E4-8523-FE46-8401-AC8EE64D4F10}"/>
                </a:ext>
              </a:extLst>
            </p:cNvPr>
            <p:cNvGrpSpPr>
              <a:grpSpLocks/>
            </p:cNvGrpSpPr>
            <p:nvPr/>
          </p:nvGrpSpPr>
          <p:grpSpPr bwMode="auto">
            <a:xfrm>
              <a:off x="853" y="1842"/>
              <a:ext cx="3705" cy="318"/>
              <a:chOff x="853" y="1842"/>
              <a:chExt cx="3705" cy="318"/>
            </a:xfrm>
          </p:grpSpPr>
          <p:sp>
            <p:nvSpPr>
              <p:cNvPr id="32885" name="Text Box 133">
                <a:extLst>
                  <a:ext uri="{FF2B5EF4-FFF2-40B4-BE49-F238E27FC236}">
                    <a16:creationId xmlns:a16="http://schemas.microsoft.com/office/drawing/2014/main" id="{301A12C2-D961-0F40-967A-4558712F5CC7}"/>
                  </a:ext>
                </a:extLst>
              </p:cNvPr>
              <p:cNvSpPr txBox="1">
                <a:spLocks noChangeArrowheads="1"/>
              </p:cNvSpPr>
              <p:nvPr/>
            </p:nvSpPr>
            <p:spPr bwMode="auto">
              <a:xfrm>
                <a:off x="853" y="1842"/>
                <a:ext cx="48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2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1</a:t>
                </a:r>
              </a:p>
            </p:txBody>
          </p:sp>
          <p:sp>
            <p:nvSpPr>
              <p:cNvPr id="32886" name="Text Box 134">
                <a:extLst>
                  <a:ext uri="{FF2B5EF4-FFF2-40B4-BE49-F238E27FC236}">
                    <a16:creationId xmlns:a16="http://schemas.microsoft.com/office/drawing/2014/main" id="{24423BFF-BD54-2F41-A94B-14B8EB024433}"/>
                  </a:ext>
                </a:extLst>
              </p:cNvPr>
              <p:cNvSpPr txBox="1">
                <a:spLocks noChangeArrowheads="1"/>
              </p:cNvSpPr>
              <p:nvPr/>
            </p:nvSpPr>
            <p:spPr bwMode="auto">
              <a:xfrm>
                <a:off x="1278" y="1910"/>
                <a:ext cx="19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2887" name="Text Box 135">
                <a:extLst>
                  <a:ext uri="{FF2B5EF4-FFF2-40B4-BE49-F238E27FC236}">
                    <a16:creationId xmlns:a16="http://schemas.microsoft.com/office/drawing/2014/main" id="{4E0D80C3-CD04-C54C-B370-ABD61C2FE38C}"/>
                  </a:ext>
                </a:extLst>
              </p:cNvPr>
              <p:cNvSpPr txBox="1">
                <a:spLocks noChangeArrowheads="1"/>
              </p:cNvSpPr>
              <p:nvPr/>
            </p:nvSpPr>
            <p:spPr bwMode="auto">
              <a:xfrm>
                <a:off x="1414" y="1910"/>
                <a:ext cx="19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2888" name="Text Box 136">
                <a:extLst>
                  <a:ext uri="{FF2B5EF4-FFF2-40B4-BE49-F238E27FC236}">
                    <a16:creationId xmlns:a16="http://schemas.microsoft.com/office/drawing/2014/main" id="{7B97E642-F74F-474D-8984-74C877C3F791}"/>
                  </a:ext>
                </a:extLst>
              </p:cNvPr>
              <p:cNvSpPr txBox="1">
                <a:spLocks noChangeArrowheads="1"/>
              </p:cNvSpPr>
              <p:nvPr/>
            </p:nvSpPr>
            <p:spPr bwMode="auto">
              <a:xfrm>
                <a:off x="1641" y="1842"/>
                <a:ext cx="1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sp>
            <p:nvSpPr>
              <p:cNvPr id="32889" name="Text Box 137">
                <a:extLst>
                  <a:ext uri="{FF2B5EF4-FFF2-40B4-BE49-F238E27FC236}">
                    <a16:creationId xmlns:a16="http://schemas.microsoft.com/office/drawing/2014/main" id="{6B81144F-BACB-7D42-A22E-073741DE57CC}"/>
                  </a:ext>
                </a:extLst>
              </p:cNvPr>
              <p:cNvSpPr txBox="1">
                <a:spLocks noChangeArrowheads="1"/>
              </p:cNvSpPr>
              <p:nvPr/>
            </p:nvSpPr>
            <p:spPr bwMode="auto">
              <a:xfrm>
                <a:off x="2019" y="1842"/>
                <a:ext cx="19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1</a:t>
                </a:r>
              </a:p>
            </p:txBody>
          </p:sp>
          <p:sp>
            <p:nvSpPr>
              <p:cNvPr id="32890" name="Text Box 138">
                <a:extLst>
                  <a:ext uri="{FF2B5EF4-FFF2-40B4-BE49-F238E27FC236}">
                    <a16:creationId xmlns:a16="http://schemas.microsoft.com/office/drawing/2014/main" id="{6C89015F-D96F-9247-A269-C74968165A98}"/>
                  </a:ext>
                </a:extLst>
              </p:cNvPr>
              <p:cNvSpPr txBox="1">
                <a:spLocks noChangeArrowheads="1"/>
              </p:cNvSpPr>
              <p:nvPr/>
            </p:nvSpPr>
            <p:spPr bwMode="auto">
              <a:xfrm>
                <a:off x="2185" y="1910"/>
                <a:ext cx="19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2891" name="Text Box 139">
                <a:extLst>
                  <a:ext uri="{FF2B5EF4-FFF2-40B4-BE49-F238E27FC236}">
                    <a16:creationId xmlns:a16="http://schemas.microsoft.com/office/drawing/2014/main" id="{5E6A362A-6041-7F43-B660-5057AAE8C979}"/>
                  </a:ext>
                </a:extLst>
              </p:cNvPr>
              <p:cNvSpPr txBox="1">
                <a:spLocks noChangeArrowheads="1"/>
              </p:cNvSpPr>
              <p:nvPr/>
            </p:nvSpPr>
            <p:spPr bwMode="auto">
              <a:xfrm>
                <a:off x="2321" y="1910"/>
                <a:ext cx="19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2892" name="Text Box 140">
                <a:extLst>
                  <a:ext uri="{FF2B5EF4-FFF2-40B4-BE49-F238E27FC236}">
                    <a16:creationId xmlns:a16="http://schemas.microsoft.com/office/drawing/2014/main" id="{86DD5256-70ED-0748-9E7B-609D153DDA90}"/>
                  </a:ext>
                </a:extLst>
              </p:cNvPr>
              <p:cNvSpPr txBox="1">
                <a:spLocks noChangeArrowheads="1"/>
              </p:cNvSpPr>
              <p:nvPr/>
            </p:nvSpPr>
            <p:spPr bwMode="auto">
              <a:xfrm>
                <a:off x="2549" y="1842"/>
                <a:ext cx="19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sp>
            <p:nvSpPr>
              <p:cNvPr id="32893" name="Text Box 141">
                <a:extLst>
                  <a:ext uri="{FF2B5EF4-FFF2-40B4-BE49-F238E27FC236}">
                    <a16:creationId xmlns:a16="http://schemas.microsoft.com/office/drawing/2014/main" id="{5D52018D-609C-5C40-A596-79310F40CC12}"/>
                  </a:ext>
                </a:extLst>
              </p:cNvPr>
              <p:cNvSpPr txBox="1">
                <a:spLocks noChangeArrowheads="1"/>
              </p:cNvSpPr>
              <p:nvPr/>
            </p:nvSpPr>
            <p:spPr bwMode="auto">
              <a:xfrm>
                <a:off x="2911" y="1842"/>
                <a:ext cx="19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1</a:t>
                </a:r>
              </a:p>
            </p:txBody>
          </p:sp>
          <p:sp>
            <p:nvSpPr>
              <p:cNvPr id="32894" name="Text Box 142">
                <a:extLst>
                  <a:ext uri="{FF2B5EF4-FFF2-40B4-BE49-F238E27FC236}">
                    <a16:creationId xmlns:a16="http://schemas.microsoft.com/office/drawing/2014/main" id="{CA8E1E17-9E2A-D241-8BCE-683B3277CDA8}"/>
                  </a:ext>
                </a:extLst>
              </p:cNvPr>
              <p:cNvSpPr txBox="1">
                <a:spLocks noChangeArrowheads="1"/>
              </p:cNvSpPr>
              <p:nvPr/>
            </p:nvSpPr>
            <p:spPr bwMode="auto">
              <a:xfrm>
                <a:off x="3092" y="1910"/>
                <a:ext cx="19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2895" name="Text Box 143">
                <a:extLst>
                  <a:ext uri="{FF2B5EF4-FFF2-40B4-BE49-F238E27FC236}">
                    <a16:creationId xmlns:a16="http://schemas.microsoft.com/office/drawing/2014/main" id="{EF2976AF-4FF6-364C-AE18-45E76562F6A2}"/>
                  </a:ext>
                </a:extLst>
              </p:cNvPr>
              <p:cNvSpPr txBox="1">
                <a:spLocks noChangeArrowheads="1"/>
              </p:cNvSpPr>
              <p:nvPr/>
            </p:nvSpPr>
            <p:spPr bwMode="auto">
              <a:xfrm>
                <a:off x="3228" y="1910"/>
                <a:ext cx="19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2896" name="Text Box 144">
                <a:extLst>
                  <a:ext uri="{FF2B5EF4-FFF2-40B4-BE49-F238E27FC236}">
                    <a16:creationId xmlns:a16="http://schemas.microsoft.com/office/drawing/2014/main" id="{535FBCAB-A817-7746-81CF-9BFDC12E074A}"/>
                  </a:ext>
                </a:extLst>
              </p:cNvPr>
              <p:cNvSpPr txBox="1">
                <a:spLocks noChangeArrowheads="1"/>
              </p:cNvSpPr>
              <p:nvPr/>
            </p:nvSpPr>
            <p:spPr bwMode="auto">
              <a:xfrm>
                <a:off x="3455" y="1842"/>
                <a:ext cx="1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sp>
            <p:nvSpPr>
              <p:cNvPr id="32897" name="Text Box 145">
                <a:extLst>
                  <a:ext uri="{FF2B5EF4-FFF2-40B4-BE49-F238E27FC236}">
                    <a16:creationId xmlns:a16="http://schemas.microsoft.com/office/drawing/2014/main" id="{AECE80C7-42EE-5644-B839-E50B0AF87E92}"/>
                  </a:ext>
                </a:extLst>
              </p:cNvPr>
              <p:cNvSpPr txBox="1">
                <a:spLocks noChangeArrowheads="1"/>
              </p:cNvSpPr>
              <p:nvPr/>
            </p:nvSpPr>
            <p:spPr bwMode="auto">
              <a:xfrm>
                <a:off x="3817" y="1842"/>
                <a:ext cx="1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1</a:t>
                </a:r>
              </a:p>
            </p:txBody>
          </p:sp>
          <p:sp>
            <p:nvSpPr>
              <p:cNvPr id="32898" name="Text Box 146">
                <a:extLst>
                  <a:ext uri="{FF2B5EF4-FFF2-40B4-BE49-F238E27FC236}">
                    <a16:creationId xmlns:a16="http://schemas.microsoft.com/office/drawing/2014/main" id="{8C922FD9-5DFA-8E42-8CDA-252288A2F334}"/>
                  </a:ext>
                </a:extLst>
              </p:cNvPr>
              <p:cNvSpPr txBox="1">
                <a:spLocks noChangeArrowheads="1"/>
              </p:cNvSpPr>
              <p:nvPr/>
            </p:nvSpPr>
            <p:spPr bwMode="auto">
              <a:xfrm>
                <a:off x="3999" y="1910"/>
                <a:ext cx="19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2899" name="Text Box 147">
                <a:extLst>
                  <a:ext uri="{FF2B5EF4-FFF2-40B4-BE49-F238E27FC236}">
                    <a16:creationId xmlns:a16="http://schemas.microsoft.com/office/drawing/2014/main" id="{D8E65F05-F459-AC45-B4CB-5301B518CB0D}"/>
                  </a:ext>
                </a:extLst>
              </p:cNvPr>
              <p:cNvSpPr txBox="1">
                <a:spLocks noChangeArrowheads="1"/>
              </p:cNvSpPr>
              <p:nvPr/>
            </p:nvSpPr>
            <p:spPr bwMode="auto">
              <a:xfrm>
                <a:off x="4135" y="1910"/>
                <a:ext cx="19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2900" name="Text Box 148">
                <a:extLst>
                  <a:ext uri="{FF2B5EF4-FFF2-40B4-BE49-F238E27FC236}">
                    <a16:creationId xmlns:a16="http://schemas.microsoft.com/office/drawing/2014/main" id="{4013D0E7-3E2F-8B4E-94BD-B2A7668C9FB0}"/>
                  </a:ext>
                </a:extLst>
              </p:cNvPr>
              <p:cNvSpPr txBox="1">
                <a:spLocks noChangeArrowheads="1"/>
              </p:cNvSpPr>
              <p:nvPr/>
            </p:nvSpPr>
            <p:spPr bwMode="auto">
              <a:xfrm>
                <a:off x="4361" y="1842"/>
                <a:ext cx="1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grpSp>
        <p:grpSp>
          <p:nvGrpSpPr>
            <p:cNvPr id="32775" name="Group 149">
              <a:extLst>
                <a:ext uri="{FF2B5EF4-FFF2-40B4-BE49-F238E27FC236}">
                  <a16:creationId xmlns:a16="http://schemas.microsoft.com/office/drawing/2014/main" id="{9EFE37C1-05CB-E349-9628-9E40246E3DF4}"/>
                </a:ext>
              </a:extLst>
            </p:cNvPr>
            <p:cNvGrpSpPr>
              <a:grpSpLocks/>
            </p:cNvGrpSpPr>
            <p:nvPr/>
          </p:nvGrpSpPr>
          <p:grpSpPr bwMode="auto">
            <a:xfrm>
              <a:off x="68" y="3021"/>
              <a:ext cx="5321" cy="435"/>
              <a:chOff x="68" y="3021"/>
              <a:chExt cx="5321" cy="435"/>
            </a:xfrm>
          </p:grpSpPr>
          <p:sp>
            <p:nvSpPr>
              <p:cNvPr id="32877" name="Text Box 150">
                <a:extLst>
                  <a:ext uri="{FF2B5EF4-FFF2-40B4-BE49-F238E27FC236}">
                    <a16:creationId xmlns:a16="http://schemas.microsoft.com/office/drawing/2014/main" id="{DCA7FC3E-54C9-DF4F-ABEE-5065D08733EE}"/>
                  </a:ext>
                </a:extLst>
              </p:cNvPr>
              <p:cNvSpPr txBox="1">
                <a:spLocks noChangeArrowheads="1"/>
              </p:cNvSpPr>
              <p:nvPr/>
            </p:nvSpPr>
            <p:spPr bwMode="auto">
              <a:xfrm>
                <a:off x="68" y="3021"/>
                <a:ext cx="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4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1</a:t>
                </a:r>
              </a:p>
            </p:txBody>
          </p:sp>
          <p:sp>
            <p:nvSpPr>
              <p:cNvPr id="32878" name="Text Box 151">
                <a:extLst>
                  <a:ext uri="{FF2B5EF4-FFF2-40B4-BE49-F238E27FC236}">
                    <a16:creationId xmlns:a16="http://schemas.microsoft.com/office/drawing/2014/main" id="{F0D51591-F19B-AE44-815B-68786C3E3C20}"/>
                  </a:ext>
                </a:extLst>
              </p:cNvPr>
              <p:cNvSpPr txBox="1">
                <a:spLocks noChangeArrowheads="1"/>
              </p:cNvSpPr>
              <p:nvPr/>
            </p:nvSpPr>
            <p:spPr bwMode="auto">
              <a:xfrm>
                <a:off x="385" y="3203"/>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2879" name="Text Box 152">
                <a:extLst>
                  <a:ext uri="{FF2B5EF4-FFF2-40B4-BE49-F238E27FC236}">
                    <a16:creationId xmlns:a16="http://schemas.microsoft.com/office/drawing/2014/main" id="{68EC620C-382A-7C44-827A-0B3F24E547DC}"/>
                  </a:ext>
                </a:extLst>
              </p:cNvPr>
              <p:cNvSpPr txBox="1">
                <a:spLocks noChangeArrowheads="1"/>
              </p:cNvSpPr>
              <p:nvPr/>
            </p:nvSpPr>
            <p:spPr bwMode="auto">
              <a:xfrm>
                <a:off x="561" y="3204"/>
                <a:ext cx="19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2880" name="Text Box 153">
                <a:extLst>
                  <a:ext uri="{FF2B5EF4-FFF2-40B4-BE49-F238E27FC236}">
                    <a16:creationId xmlns:a16="http://schemas.microsoft.com/office/drawing/2014/main" id="{F95BE69E-CE66-D54D-A2E6-71955E42D4D3}"/>
                  </a:ext>
                </a:extLst>
              </p:cNvPr>
              <p:cNvSpPr txBox="1">
                <a:spLocks noChangeArrowheads="1"/>
              </p:cNvSpPr>
              <p:nvPr/>
            </p:nvSpPr>
            <p:spPr bwMode="auto">
              <a:xfrm>
                <a:off x="748" y="3044"/>
                <a:ext cx="19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sp>
            <p:nvSpPr>
              <p:cNvPr id="32881" name="Text Box 154">
                <a:extLst>
                  <a:ext uri="{FF2B5EF4-FFF2-40B4-BE49-F238E27FC236}">
                    <a16:creationId xmlns:a16="http://schemas.microsoft.com/office/drawing/2014/main" id="{0705FC6F-3F7E-C246-AC85-367346A06185}"/>
                  </a:ext>
                </a:extLst>
              </p:cNvPr>
              <p:cNvSpPr txBox="1">
                <a:spLocks noChangeArrowheads="1"/>
              </p:cNvSpPr>
              <p:nvPr/>
            </p:nvSpPr>
            <p:spPr bwMode="auto">
              <a:xfrm>
                <a:off x="4513" y="3022"/>
                <a:ext cx="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4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1</a:t>
                </a:r>
              </a:p>
            </p:txBody>
          </p:sp>
          <p:sp>
            <p:nvSpPr>
              <p:cNvPr id="32882" name="Text Box 155">
                <a:extLst>
                  <a:ext uri="{FF2B5EF4-FFF2-40B4-BE49-F238E27FC236}">
                    <a16:creationId xmlns:a16="http://schemas.microsoft.com/office/drawing/2014/main" id="{5F5C59F0-862A-A045-B03C-CD0DBDFB9055}"/>
                  </a:ext>
                </a:extLst>
              </p:cNvPr>
              <p:cNvSpPr txBox="1">
                <a:spLocks noChangeArrowheads="1"/>
              </p:cNvSpPr>
              <p:nvPr/>
            </p:nvSpPr>
            <p:spPr bwMode="auto">
              <a:xfrm>
                <a:off x="4876" y="3204"/>
                <a:ext cx="19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2883" name="Text Box 156">
                <a:extLst>
                  <a:ext uri="{FF2B5EF4-FFF2-40B4-BE49-F238E27FC236}">
                    <a16:creationId xmlns:a16="http://schemas.microsoft.com/office/drawing/2014/main" id="{469821CE-76F5-D042-9B96-B77CFD40F5BD}"/>
                  </a:ext>
                </a:extLst>
              </p:cNvPr>
              <p:cNvSpPr txBox="1">
                <a:spLocks noChangeArrowheads="1"/>
              </p:cNvSpPr>
              <p:nvPr/>
            </p:nvSpPr>
            <p:spPr bwMode="auto">
              <a:xfrm>
                <a:off x="5043" y="3204"/>
                <a:ext cx="19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2884" name="Text Box 157">
                <a:extLst>
                  <a:ext uri="{FF2B5EF4-FFF2-40B4-BE49-F238E27FC236}">
                    <a16:creationId xmlns:a16="http://schemas.microsoft.com/office/drawing/2014/main" id="{DA6C36E5-93F1-144E-B27D-CEED67093593}"/>
                  </a:ext>
                </a:extLst>
              </p:cNvPr>
              <p:cNvSpPr txBox="1">
                <a:spLocks noChangeArrowheads="1"/>
              </p:cNvSpPr>
              <p:nvPr/>
            </p:nvSpPr>
            <p:spPr bwMode="auto">
              <a:xfrm>
                <a:off x="5192" y="3044"/>
                <a:ext cx="1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grpSp>
        <p:grpSp>
          <p:nvGrpSpPr>
            <p:cNvPr id="32776" name="Group 158">
              <a:extLst>
                <a:ext uri="{FF2B5EF4-FFF2-40B4-BE49-F238E27FC236}">
                  <a16:creationId xmlns:a16="http://schemas.microsoft.com/office/drawing/2014/main" id="{535CFA03-6DE5-2647-A871-2916D493C69A}"/>
                </a:ext>
              </a:extLst>
            </p:cNvPr>
            <p:cNvGrpSpPr>
              <a:grpSpLocks/>
            </p:cNvGrpSpPr>
            <p:nvPr/>
          </p:nvGrpSpPr>
          <p:grpSpPr bwMode="auto">
            <a:xfrm>
              <a:off x="159" y="770"/>
              <a:ext cx="5396" cy="2842"/>
              <a:chOff x="159" y="770"/>
              <a:chExt cx="5396" cy="2842"/>
            </a:xfrm>
          </p:grpSpPr>
          <p:sp>
            <p:nvSpPr>
              <p:cNvPr id="32793" name="Oval 159">
                <a:extLst>
                  <a:ext uri="{FF2B5EF4-FFF2-40B4-BE49-F238E27FC236}">
                    <a16:creationId xmlns:a16="http://schemas.microsoft.com/office/drawing/2014/main" id="{93EC8D24-EDC4-FF47-841F-4D16ACA5A888}"/>
                  </a:ext>
                </a:extLst>
              </p:cNvPr>
              <p:cNvSpPr>
                <a:spLocks noChangeArrowheads="1"/>
              </p:cNvSpPr>
              <p:nvPr/>
            </p:nvSpPr>
            <p:spPr bwMode="auto">
              <a:xfrm>
                <a:off x="2653" y="770"/>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794" name="Oval 160">
                <a:extLst>
                  <a:ext uri="{FF2B5EF4-FFF2-40B4-BE49-F238E27FC236}">
                    <a16:creationId xmlns:a16="http://schemas.microsoft.com/office/drawing/2014/main" id="{2C1C1335-B78F-2649-A316-CE1D1D6B2237}"/>
                  </a:ext>
                </a:extLst>
              </p:cNvPr>
              <p:cNvSpPr>
                <a:spLocks noChangeArrowheads="1"/>
              </p:cNvSpPr>
              <p:nvPr/>
            </p:nvSpPr>
            <p:spPr bwMode="auto">
              <a:xfrm>
                <a:off x="1383" y="153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795" name="Oval 161">
                <a:extLst>
                  <a:ext uri="{FF2B5EF4-FFF2-40B4-BE49-F238E27FC236}">
                    <a16:creationId xmlns:a16="http://schemas.microsoft.com/office/drawing/2014/main" id="{19FE8FB1-4B3E-4B41-A21D-3E3C58BF7F17}"/>
                  </a:ext>
                </a:extLst>
              </p:cNvPr>
              <p:cNvSpPr>
                <a:spLocks noChangeArrowheads="1"/>
              </p:cNvSpPr>
              <p:nvPr/>
            </p:nvSpPr>
            <p:spPr bwMode="auto">
              <a:xfrm>
                <a:off x="2289" y="153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796" name="Oval 162">
                <a:extLst>
                  <a:ext uri="{FF2B5EF4-FFF2-40B4-BE49-F238E27FC236}">
                    <a16:creationId xmlns:a16="http://schemas.microsoft.com/office/drawing/2014/main" id="{B71CA283-0ACD-0B4D-BFEC-C761986CBEFE}"/>
                  </a:ext>
                </a:extLst>
              </p:cNvPr>
              <p:cNvSpPr>
                <a:spLocks noChangeArrowheads="1"/>
              </p:cNvSpPr>
              <p:nvPr/>
            </p:nvSpPr>
            <p:spPr bwMode="auto">
              <a:xfrm>
                <a:off x="3193" y="153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797" name="Oval 163">
                <a:extLst>
                  <a:ext uri="{FF2B5EF4-FFF2-40B4-BE49-F238E27FC236}">
                    <a16:creationId xmlns:a16="http://schemas.microsoft.com/office/drawing/2014/main" id="{F762C3BA-4FF0-274B-9D87-CE09D3A0E23D}"/>
                  </a:ext>
                </a:extLst>
              </p:cNvPr>
              <p:cNvSpPr>
                <a:spLocks noChangeArrowheads="1"/>
              </p:cNvSpPr>
              <p:nvPr/>
            </p:nvSpPr>
            <p:spPr bwMode="auto">
              <a:xfrm>
                <a:off x="4059" y="153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2798" name="AutoShape 164">
                <a:extLst>
                  <a:ext uri="{FF2B5EF4-FFF2-40B4-BE49-F238E27FC236}">
                    <a16:creationId xmlns:a16="http://schemas.microsoft.com/office/drawing/2014/main" id="{25E4ACFD-1713-024D-8A19-17BF77DF6B01}"/>
                  </a:ext>
                </a:extLst>
              </p:cNvPr>
              <p:cNvCxnSpPr>
                <a:cxnSpLocks noChangeShapeType="1"/>
                <a:stCxn id="32794" idx="0"/>
                <a:endCxn id="32793" idx="4"/>
              </p:cNvCxnSpPr>
              <p:nvPr/>
            </p:nvCxnSpPr>
            <p:spPr bwMode="auto">
              <a:xfrm flipV="1">
                <a:off x="1474" y="941"/>
                <a:ext cx="1273" cy="59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799" name="AutoShape 165">
                <a:extLst>
                  <a:ext uri="{FF2B5EF4-FFF2-40B4-BE49-F238E27FC236}">
                    <a16:creationId xmlns:a16="http://schemas.microsoft.com/office/drawing/2014/main" id="{1ACDC34D-DD63-3746-8796-FA299DC3C604}"/>
                  </a:ext>
                </a:extLst>
              </p:cNvPr>
              <p:cNvCxnSpPr>
                <a:cxnSpLocks noChangeShapeType="1"/>
                <a:stCxn id="32795" idx="0"/>
                <a:endCxn id="32793" idx="4"/>
              </p:cNvCxnSpPr>
              <p:nvPr/>
            </p:nvCxnSpPr>
            <p:spPr bwMode="auto">
              <a:xfrm flipV="1">
                <a:off x="2380" y="941"/>
                <a:ext cx="365" cy="59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00" name="AutoShape 166">
                <a:extLst>
                  <a:ext uri="{FF2B5EF4-FFF2-40B4-BE49-F238E27FC236}">
                    <a16:creationId xmlns:a16="http://schemas.microsoft.com/office/drawing/2014/main" id="{C4ADAED9-E3DB-4A46-A9BC-1099D0DB7C77}"/>
                  </a:ext>
                </a:extLst>
              </p:cNvPr>
              <p:cNvCxnSpPr>
                <a:cxnSpLocks noChangeShapeType="1"/>
                <a:stCxn id="32796" idx="0"/>
                <a:endCxn id="32793" idx="4"/>
              </p:cNvCxnSpPr>
              <p:nvPr/>
            </p:nvCxnSpPr>
            <p:spPr bwMode="auto">
              <a:xfrm flipH="1" flipV="1">
                <a:off x="2745" y="941"/>
                <a:ext cx="540" cy="59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01" name="AutoShape 167">
                <a:extLst>
                  <a:ext uri="{FF2B5EF4-FFF2-40B4-BE49-F238E27FC236}">
                    <a16:creationId xmlns:a16="http://schemas.microsoft.com/office/drawing/2014/main" id="{BB026E1B-E49C-604D-882B-351DF13BBD7B}"/>
                  </a:ext>
                </a:extLst>
              </p:cNvPr>
              <p:cNvCxnSpPr>
                <a:cxnSpLocks noChangeShapeType="1"/>
                <a:stCxn id="32797" idx="0"/>
                <a:endCxn id="32793" idx="4"/>
              </p:cNvCxnSpPr>
              <p:nvPr/>
            </p:nvCxnSpPr>
            <p:spPr bwMode="auto">
              <a:xfrm flipH="1" flipV="1">
                <a:off x="2745" y="941"/>
                <a:ext cx="1404" cy="59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2802" name="Oval 168">
                <a:extLst>
                  <a:ext uri="{FF2B5EF4-FFF2-40B4-BE49-F238E27FC236}">
                    <a16:creationId xmlns:a16="http://schemas.microsoft.com/office/drawing/2014/main" id="{3FEB0705-DB08-344A-AF5F-3EACBEE43F8D}"/>
                  </a:ext>
                </a:extLst>
              </p:cNvPr>
              <p:cNvSpPr>
                <a:spLocks noChangeArrowheads="1"/>
              </p:cNvSpPr>
              <p:nvPr/>
            </p:nvSpPr>
            <p:spPr bwMode="auto">
              <a:xfrm>
                <a:off x="1066" y="217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03" name="Oval 169">
                <a:extLst>
                  <a:ext uri="{FF2B5EF4-FFF2-40B4-BE49-F238E27FC236}">
                    <a16:creationId xmlns:a16="http://schemas.microsoft.com/office/drawing/2014/main" id="{93E7F38B-5F9A-B94D-B0E1-D045289D33C5}"/>
                  </a:ext>
                </a:extLst>
              </p:cNvPr>
              <p:cNvSpPr>
                <a:spLocks noChangeArrowheads="1"/>
              </p:cNvSpPr>
              <p:nvPr/>
            </p:nvSpPr>
            <p:spPr bwMode="auto">
              <a:xfrm>
                <a:off x="1292" y="217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04" name="Oval 170">
                <a:extLst>
                  <a:ext uri="{FF2B5EF4-FFF2-40B4-BE49-F238E27FC236}">
                    <a16:creationId xmlns:a16="http://schemas.microsoft.com/office/drawing/2014/main" id="{FDA48594-5EC4-3644-A03A-77FF40360757}"/>
                  </a:ext>
                </a:extLst>
              </p:cNvPr>
              <p:cNvSpPr>
                <a:spLocks noChangeArrowheads="1"/>
              </p:cNvSpPr>
              <p:nvPr/>
            </p:nvSpPr>
            <p:spPr bwMode="auto">
              <a:xfrm>
                <a:off x="1520"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05" name="Oval 171">
                <a:extLst>
                  <a:ext uri="{FF2B5EF4-FFF2-40B4-BE49-F238E27FC236}">
                    <a16:creationId xmlns:a16="http://schemas.microsoft.com/office/drawing/2014/main" id="{6ACD4F5F-730E-E545-A6C2-C07F1EE98CAD}"/>
                  </a:ext>
                </a:extLst>
              </p:cNvPr>
              <p:cNvSpPr>
                <a:spLocks noChangeArrowheads="1"/>
              </p:cNvSpPr>
              <p:nvPr/>
            </p:nvSpPr>
            <p:spPr bwMode="auto">
              <a:xfrm>
                <a:off x="1746"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2806" name="AutoShape 172">
                <a:extLst>
                  <a:ext uri="{FF2B5EF4-FFF2-40B4-BE49-F238E27FC236}">
                    <a16:creationId xmlns:a16="http://schemas.microsoft.com/office/drawing/2014/main" id="{AF41FDD2-87CF-FB43-A8EF-DBEA6A718C85}"/>
                  </a:ext>
                </a:extLst>
              </p:cNvPr>
              <p:cNvCxnSpPr>
                <a:cxnSpLocks noChangeShapeType="1"/>
                <a:stCxn id="32802" idx="0"/>
                <a:endCxn id="32794" idx="4"/>
              </p:cNvCxnSpPr>
              <p:nvPr/>
            </p:nvCxnSpPr>
            <p:spPr bwMode="auto">
              <a:xfrm flipV="1">
                <a:off x="1157" y="1707"/>
                <a:ext cx="317"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07" name="AutoShape 173">
                <a:extLst>
                  <a:ext uri="{FF2B5EF4-FFF2-40B4-BE49-F238E27FC236}">
                    <a16:creationId xmlns:a16="http://schemas.microsoft.com/office/drawing/2014/main" id="{C85DCCD5-4B99-C84A-B34C-2222DD84EFFF}"/>
                  </a:ext>
                </a:extLst>
              </p:cNvPr>
              <p:cNvCxnSpPr>
                <a:cxnSpLocks noChangeShapeType="1"/>
                <a:stCxn id="32803" idx="0"/>
                <a:endCxn id="32794" idx="4"/>
              </p:cNvCxnSpPr>
              <p:nvPr/>
            </p:nvCxnSpPr>
            <p:spPr bwMode="auto">
              <a:xfrm flipV="1">
                <a:off x="1384" y="1707"/>
                <a:ext cx="88"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08" name="AutoShape 174">
                <a:extLst>
                  <a:ext uri="{FF2B5EF4-FFF2-40B4-BE49-F238E27FC236}">
                    <a16:creationId xmlns:a16="http://schemas.microsoft.com/office/drawing/2014/main" id="{DB895394-B812-BA4C-A4BD-390395D7A606}"/>
                  </a:ext>
                </a:extLst>
              </p:cNvPr>
              <p:cNvCxnSpPr>
                <a:cxnSpLocks noChangeShapeType="1"/>
                <a:stCxn id="32804" idx="0"/>
                <a:endCxn id="32794" idx="4"/>
              </p:cNvCxnSpPr>
              <p:nvPr/>
            </p:nvCxnSpPr>
            <p:spPr bwMode="auto">
              <a:xfrm flipH="1" flipV="1">
                <a:off x="1474" y="1707"/>
                <a:ext cx="137"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09" name="AutoShape 175">
                <a:extLst>
                  <a:ext uri="{FF2B5EF4-FFF2-40B4-BE49-F238E27FC236}">
                    <a16:creationId xmlns:a16="http://schemas.microsoft.com/office/drawing/2014/main" id="{F7F685A5-1A67-134F-93CC-FDE141CB5FD3}"/>
                  </a:ext>
                </a:extLst>
              </p:cNvPr>
              <p:cNvCxnSpPr>
                <a:cxnSpLocks noChangeShapeType="1"/>
                <a:stCxn id="32805" idx="0"/>
                <a:endCxn id="32794" idx="4"/>
              </p:cNvCxnSpPr>
              <p:nvPr/>
            </p:nvCxnSpPr>
            <p:spPr bwMode="auto">
              <a:xfrm flipH="1" flipV="1">
                <a:off x="1474" y="1707"/>
                <a:ext cx="363"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2810" name="Oval 176">
                <a:extLst>
                  <a:ext uri="{FF2B5EF4-FFF2-40B4-BE49-F238E27FC236}">
                    <a16:creationId xmlns:a16="http://schemas.microsoft.com/office/drawing/2014/main" id="{DF33C534-E478-D343-A9C9-93A4A867E987}"/>
                  </a:ext>
                </a:extLst>
              </p:cNvPr>
              <p:cNvSpPr>
                <a:spLocks noChangeArrowheads="1"/>
              </p:cNvSpPr>
              <p:nvPr/>
            </p:nvSpPr>
            <p:spPr bwMode="auto">
              <a:xfrm>
                <a:off x="1973"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11" name="Oval 177">
                <a:extLst>
                  <a:ext uri="{FF2B5EF4-FFF2-40B4-BE49-F238E27FC236}">
                    <a16:creationId xmlns:a16="http://schemas.microsoft.com/office/drawing/2014/main" id="{D86D32C8-0D78-A144-A604-C6822C6E99C0}"/>
                  </a:ext>
                </a:extLst>
              </p:cNvPr>
              <p:cNvSpPr>
                <a:spLocks noChangeArrowheads="1"/>
              </p:cNvSpPr>
              <p:nvPr/>
            </p:nvSpPr>
            <p:spPr bwMode="auto">
              <a:xfrm>
                <a:off x="2199"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12" name="Oval 178">
                <a:extLst>
                  <a:ext uri="{FF2B5EF4-FFF2-40B4-BE49-F238E27FC236}">
                    <a16:creationId xmlns:a16="http://schemas.microsoft.com/office/drawing/2014/main" id="{232E274B-D63A-6547-AC7B-777DDDBBA440}"/>
                  </a:ext>
                </a:extLst>
              </p:cNvPr>
              <p:cNvSpPr>
                <a:spLocks noChangeArrowheads="1"/>
              </p:cNvSpPr>
              <p:nvPr/>
            </p:nvSpPr>
            <p:spPr bwMode="auto">
              <a:xfrm>
                <a:off x="2425"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13" name="Oval 179">
                <a:extLst>
                  <a:ext uri="{FF2B5EF4-FFF2-40B4-BE49-F238E27FC236}">
                    <a16:creationId xmlns:a16="http://schemas.microsoft.com/office/drawing/2014/main" id="{2D9A4134-4D2F-8C46-B948-AD92CB49D374}"/>
                  </a:ext>
                </a:extLst>
              </p:cNvPr>
              <p:cNvSpPr>
                <a:spLocks noChangeArrowheads="1"/>
              </p:cNvSpPr>
              <p:nvPr/>
            </p:nvSpPr>
            <p:spPr bwMode="auto">
              <a:xfrm>
                <a:off x="2651"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2814" name="AutoShape 180">
                <a:extLst>
                  <a:ext uri="{FF2B5EF4-FFF2-40B4-BE49-F238E27FC236}">
                    <a16:creationId xmlns:a16="http://schemas.microsoft.com/office/drawing/2014/main" id="{CB2362B9-024C-264D-A2E5-D87DF577193B}"/>
                  </a:ext>
                </a:extLst>
              </p:cNvPr>
              <p:cNvCxnSpPr>
                <a:cxnSpLocks noChangeShapeType="1"/>
                <a:stCxn id="32810" idx="0"/>
                <a:endCxn id="32795" idx="4"/>
              </p:cNvCxnSpPr>
              <p:nvPr/>
            </p:nvCxnSpPr>
            <p:spPr bwMode="auto">
              <a:xfrm flipV="1">
                <a:off x="2063" y="1707"/>
                <a:ext cx="317"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15" name="AutoShape 181">
                <a:extLst>
                  <a:ext uri="{FF2B5EF4-FFF2-40B4-BE49-F238E27FC236}">
                    <a16:creationId xmlns:a16="http://schemas.microsoft.com/office/drawing/2014/main" id="{6EBA35EF-CD99-644F-8226-526C16AFD558}"/>
                  </a:ext>
                </a:extLst>
              </p:cNvPr>
              <p:cNvCxnSpPr>
                <a:cxnSpLocks noChangeShapeType="1"/>
                <a:stCxn id="32811" idx="0"/>
                <a:endCxn id="32795" idx="4"/>
              </p:cNvCxnSpPr>
              <p:nvPr/>
            </p:nvCxnSpPr>
            <p:spPr bwMode="auto">
              <a:xfrm flipV="1">
                <a:off x="2289" y="1707"/>
                <a:ext cx="91"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16" name="AutoShape 182">
                <a:extLst>
                  <a:ext uri="{FF2B5EF4-FFF2-40B4-BE49-F238E27FC236}">
                    <a16:creationId xmlns:a16="http://schemas.microsoft.com/office/drawing/2014/main" id="{655561CC-25C1-9141-A898-A18E092F5E96}"/>
                  </a:ext>
                </a:extLst>
              </p:cNvPr>
              <p:cNvCxnSpPr>
                <a:cxnSpLocks noChangeShapeType="1"/>
                <a:stCxn id="32812" idx="0"/>
                <a:endCxn id="32795" idx="4"/>
              </p:cNvCxnSpPr>
              <p:nvPr/>
            </p:nvCxnSpPr>
            <p:spPr bwMode="auto">
              <a:xfrm flipH="1" flipV="1">
                <a:off x="2380" y="1707"/>
                <a:ext cx="135"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17" name="AutoShape 183">
                <a:extLst>
                  <a:ext uri="{FF2B5EF4-FFF2-40B4-BE49-F238E27FC236}">
                    <a16:creationId xmlns:a16="http://schemas.microsoft.com/office/drawing/2014/main" id="{708900AF-6F62-E74C-8C9D-DCEF8EFA8095}"/>
                  </a:ext>
                </a:extLst>
              </p:cNvPr>
              <p:cNvCxnSpPr>
                <a:cxnSpLocks noChangeShapeType="1"/>
                <a:stCxn id="32813" idx="0"/>
                <a:endCxn id="32795" idx="4"/>
              </p:cNvCxnSpPr>
              <p:nvPr/>
            </p:nvCxnSpPr>
            <p:spPr bwMode="auto">
              <a:xfrm flipH="1" flipV="1">
                <a:off x="2380" y="1707"/>
                <a:ext cx="361"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2818" name="Oval 184">
                <a:extLst>
                  <a:ext uri="{FF2B5EF4-FFF2-40B4-BE49-F238E27FC236}">
                    <a16:creationId xmlns:a16="http://schemas.microsoft.com/office/drawing/2014/main" id="{E004D140-1142-2A4C-943A-58FCD948B80D}"/>
                  </a:ext>
                </a:extLst>
              </p:cNvPr>
              <p:cNvSpPr>
                <a:spLocks noChangeArrowheads="1"/>
              </p:cNvSpPr>
              <p:nvPr/>
            </p:nvSpPr>
            <p:spPr bwMode="auto">
              <a:xfrm>
                <a:off x="2878"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19" name="Oval 185">
                <a:extLst>
                  <a:ext uri="{FF2B5EF4-FFF2-40B4-BE49-F238E27FC236}">
                    <a16:creationId xmlns:a16="http://schemas.microsoft.com/office/drawing/2014/main" id="{6D781070-5C38-F244-8BF1-2BD4920423CA}"/>
                  </a:ext>
                </a:extLst>
              </p:cNvPr>
              <p:cNvSpPr>
                <a:spLocks noChangeArrowheads="1"/>
              </p:cNvSpPr>
              <p:nvPr/>
            </p:nvSpPr>
            <p:spPr bwMode="auto">
              <a:xfrm>
                <a:off x="3103"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20" name="Oval 186">
                <a:extLst>
                  <a:ext uri="{FF2B5EF4-FFF2-40B4-BE49-F238E27FC236}">
                    <a16:creationId xmlns:a16="http://schemas.microsoft.com/office/drawing/2014/main" id="{D9395E72-C546-D440-92C7-367CC2E546F5}"/>
                  </a:ext>
                </a:extLst>
              </p:cNvPr>
              <p:cNvSpPr>
                <a:spLocks noChangeArrowheads="1"/>
              </p:cNvSpPr>
              <p:nvPr/>
            </p:nvSpPr>
            <p:spPr bwMode="auto">
              <a:xfrm>
                <a:off x="3329"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21" name="Oval 187">
                <a:extLst>
                  <a:ext uri="{FF2B5EF4-FFF2-40B4-BE49-F238E27FC236}">
                    <a16:creationId xmlns:a16="http://schemas.microsoft.com/office/drawing/2014/main" id="{68B0ADCC-6162-F643-A941-AA0C6602AA16}"/>
                  </a:ext>
                </a:extLst>
              </p:cNvPr>
              <p:cNvSpPr>
                <a:spLocks noChangeArrowheads="1"/>
              </p:cNvSpPr>
              <p:nvPr/>
            </p:nvSpPr>
            <p:spPr bwMode="auto">
              <a:xfrm>
                <a:off x="3556"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2822" name="AutoShape 188">
                <a:extLst>
                  <a:ext uri="{FF2B5EF4-FFF2-40B4-BE49-F238E27FC236}">
                    <a16:creationId xmlns:a16="http://schemas.microsoft.com/office/drawing/2014/main" id="{3C9633BA-20D7-FD47-87FE-DCD83B877C56}"/>
                  </a:ext>
                </a:extLst>
              </p:cNvPr>
              <p:cNvCxnSpPr>
                <a:cxnSpLocks noChangeShapeType="1"/>
                <a:stCxn id="32818" idx="0"/>
                <a:endCxn id="32796" idx="4"/>
              </p:cNvCxnSpPr>
              <p:nvPr/>
            </p:nvCxnSpPr>
            <p:spPr bwMode="auto">
              <a:xfrm flipV="1">
                <a:off x="2969" y="1707"/>
                <a:ext cx="318"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23" name="AutoShape 189">
                <a:extLst>
                  <a:ext uri="{FF2B5EF4-FFF2-40B4-BE49-F238E27FC236}">
                    <a16:creationId xmlns:a16="http://schemas.microsoft.com/office/drawing/2014/main" id="{85BADF2F-0908-C34F-8C6B-A84742BB5DD4}"/>
                  </a:ext>
                </a:extLst>
              </p:cNvPr>
              <p:cNvCxnSpPr>
                <a:cxnSpLocks noChangeShapeType="1"/>
                <a:stCxn id="32819" idx="0"/>
                <a:endCxn id="32796" idx="4"/>
              </p:cNvCxnSpPr>
              <p:nvPr/>
            </p:nvCxnSpPr>
            <p:spPr bwMode="auto">
              <a:xfrm flipV="1">
                <a:off x="3193" y="1707"/>
                <a:ext cx="92"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24" name="AutoShape 190">
                <a:extLst>
                  <a:ext uri="{FF2B5EF4-FFF2-40B4-BE49-F238E27FC236}">
                    <a16:creationId xmlns:a16="http://schemas.microsoft.com/office/drawing/2014/main" id="{C545CDB6-53AF-0F44-8486-DCFFA402A2D1}"/>
                  </a:ext>
                </a:extLst>
              </p:cNvPr>
              <p:cNvCxnSpPr>
                <a:cxnSpLocks noChangeShapeType="1"/>
                <a:stCxn id="32820" idx="0"/>
                <a:endCxn id="32796" idx="4"/>
              </p:cNvCxnSpPr>
              <p:nvPr/>
            </p:nvCxnSpPr>
            <p:spPr bwMode="auto">
              <a:xfrm flipH="1" flipV="1">
                <a:off x="3285" y="1707"/>
                <a:ext cx="135"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25" name="AutoShape 191">
                <a:extLst>
                  <a:ext uri="{FF2B5EF4-FFF2-40B4-BE49-F238E27FC236}">
                    <a16:creationId xmlns:a16="http://schemas.microsoft.com/office/drawing/2014/main" id="{3BC8A75D-9B21-F847-9DC0-3969A0100765}"/>
                  </a:ext>
                </a:extLst>
              </p:cNvPr>
              <p:cNvCxnSpPr>
                <a:cxnSpLocks noChangeShapeType="1"/>
                <a:stCxn id="32821" idx="0"/>
                <a:endCxn id="32796" idx="4"/>
              </p:cNvCxnSpPr>
              <p:nvPr/>
            </p:nvCxnSpPr>
            <p:spPr bwMode="auto">
              <a:xfrm flipH="1" flipV="1">
                <a:off x="3285" y="1707"/>
                <a:ext cx="361"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2826" name="Oval 192">
                <a:extLst>
                  <a:ext uri="{FF2B5EF4-FFF2-40B4-BE49-F238E27FC236}">
                    <a16:creationId xmlns:a16="http://schemas.microsoft.com/office/drawing/2014/main" id="{0C6F1886-4AE0-E74B-923E-92E6A2CAF825}"/>
                  </a:ext>
                </a:extLst>
              </p:cNvPr>
              <p:cNvSpPr>
                <a:spLocks noChangeArrowheads="1"/>
              </p:cNvSpPr>
              <p:nvPr/>
            </p:nvSpPr>
            <p:spPr bwMode="auto">
              <a:xfrm>
                <a:off x="3783"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27" name="Oval 193">
                <a:extLst>
                  <a:ext uri="{FF2B5EF4-FFF2-40B4-BE49-F238E27FC236}">
                    <a16:creationId xmlns:a16="http://schemas.microsoft.com/office/drawing/2014/main" id="{1041DAE1-557E-404B-826F-ED5FD0BDC42F}"/>
                  </a:ext>
                </a:extLst>
              </p:cNvPr>
              <p:cNvSpPr>
                <a:spLocks noChangeArrowheads="1"/>
              </p:cNvSpPr>
              <p:nvPr/>
            </p:nvSpPr>
            <p:spPr bwMode="auto">
              <a:xfrm>
                <a:off x="4014"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28" name="Oval 194">
                <a:extLst>
                  <a:ext uri="{FF2B5EF4-FFF2-40B4-BE49-F238E27FC236}">
                    <a16:creationId xmlns:a16="http://schemas.microsoft.com/office/drawing/2014/main" id="{F468B428-BE68-1D49-923C-C103B09FB03A}"/>
                  </a:ext>
                </a:extLst>
              </p:cNvPr>
              <p:cNvSpPr>
                <a:spLocks noChangeArrowheads="1"/>
              </p:cNvSpPr>
              <p:nvPr/>
            </p:nvSpPr>
            <p:spPr bwMode="auto">
              <a:xfrm>
                <a:off x="4240"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29" name="Oval 195">
                <a:extLst>
                  <a:ext uri="{FF2B5EF4-FFF2-40B4-BE49-F238E27FC236}">
                    <a16:creationId xmlns:a16="http://schemas.microsoft.com/office/drawing/2014/main" id="{B91C10CB-BD49-EA4A-9C09-6BBE6DCA06BE}"/>
                  </a:ext>
                </a:extLst>
              </p:cNvPr>
              <p:cNvSpPr>
                <a:spLocks noChangeArrowheads="1"/>
              </p:cNvSpPr>
              <p:nvPr/>
            </p:nvSpPr>
            <p:spPr bwMode="auto">
              <a:xfrm>
                <a:off x="4467" y="217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2830" name="AutoShape 196">
                <a:extLst>
                  <a:ext uri="{FF2B5EF4-FFF2-40B4-BE49-F238E27FC236}">
                    <a16:creationId xmlns:a16="http://schemas.microsoft.com/office/drawing/2014/main" id="{C29492D5-1F83-2A40-8224-29FD0F33EADE}"/>
                  </a:ext>
                </a:extLst>
              </p:cNvPr>
              <p:cNvCxnSpPr>
                <a:cxnSpLocks noChangeShapeType="1"/>
                <a:stCxn id="32826" idx="0"/>
                <a:endCxn id="32797" idx="4"/>
              </p:cNvCxnSpPr>
              <p:nvPr/>
            </p:nvCxnSpPr>
            <p:spPr bwMode="auto">
              <a:xfrm flipV="1">
                <a:off x="3874" y="1707"/>
                <a:ext cx="276"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31" name="AutoShape 197">
                <a:extLst>
                  <a:ext uri="{FF2B5EF4-FFF2-40B4-BE49-F238E27FC236}">
                    <a16:creationId xmlns:a16="http://schemas.microsoft.com/office/drawing/2014/main" id="{982E0CBE-05C0-D342-A23A-02B0628986E2}"/>
                  </a:ext>
                </a:extLst>
              </p:cNvPr>
              <p:cNvCxnSpPr>
                <a:cxnSpLocks noChangeShapeType="1"/>
                <a:stCxn id="32827" idx="0"/>
                <a:endCxn id="32797" idx="4"/>
              </p:cNvCxnSpPr>
              <p:nvPr/>
            </p:nvCxnSpPr>
            <p:spPr bwMode="auto">
              <a:xfrm flipV="1">
                <a:off x="4105" y="1707"/>
                <a:ext cx="45"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32" name="AutoShape 198">
                <a:extLst>
                  <a:ext uri="{FF2B5EF4-FFF2-40B4-BE49-F238E27FC236}">
                    <a16:creationId xmlns:a16="http://schemas.microsoft.com/office/drawing/2014/main" id="{5A17DC34-C6A9-964C-8D4D-09038FDFBDF8}"/>
                  </a:ext>
                </a:extLst>
              </p:cNvPr>
              <p:cNvCxnSpPr>
                <a:cxnSpLocks noChangeShapeType="1"/>
                <a:stCxn id="32828" idx="0"/>
                <a:endCxn id="32797" idx="4"/>
              </p:cNvCxnSpPr>
              <p:nvPr/>
            </p:nvCxnSpPr>
            <p:spPr bwMode="auto">
              <a:xfrm flipH="1" flipV="1">
                <a:off x="4149" y="1707"/>
                <a:ext cx="180"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33" name="AutoShape 199">
                <a:extLst>
                  <a:ext uri="{FF2B5EF4-FFF2-40B4-BE49-F238E27FC236}">
                    <a16:creationId xmlns:a16="http://schemas.microsoft.com/office/drawing/2014/main" id="{44EB6345-C208-6F4B-B096-BE762156EB20}"/>
                  </a:ext>
                </a:extLst>
              </p:cNvPr>
              <p:cNvCxnSpPr>
                <a:cxnSpLocks noChangeShapeType="1"/>
                <a:stCxn id="32829" idx="0"/>
                <a:endCxn id="32797" idx="4"/>
              </p:cNvCxnSpPr>
              <p:nvPr/>
            </p:nvCxnSpPr>
            <p:spPr bwMode="auto">
              <a:xfrm flipH="1" flipV="1">
                <a:off x="4149" y="1707"/>
                <a:ext cx="410"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2834" name="Oval 200">
                <a:extLst>
                  <a:ext uri="{FF2B5EF4-FFF2-40B4-BE49-F238E27FC236}">
                    <a16:creationId xmlns:a16="http://schemas.microsoft.com/office/drawing/2014/main" id="{C50FE070-497E-7349-BACF-0AD5BBDAF08E}"/>
                  </a:ext>
                </a:extLst>
              </p:cNvPr>
              <p:cNvSpPr>
                <a:spLocks noChangeArrowheads="1"/>
              </p:cNvSpPr>
              <p:nvPr/>
            </p:nvSpPr>
            <p:spPr bwMode="auto">
              <a:xfrm>
                <a:off x="567" y="2811"/>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35" name="Oval 201">
                <a:extLst>
                  <a:ext uri="{FF2B5EF4-FFF2-40B4-BE49-F238E27FC236}">
                    <a16:creationId xmlns:a16="http://schemas.microsoft.com/office/drawing/2014/main" id="{ED6848D5-C55C-E74B-84C1-041C0C15D074}"/>
                  </a:ext>
                </a:extLst>
              </p:cNvPr>
              <p:cNvSpPr>
                <a:spLocks noChangeArrowheads="1"/>
              </p:cNvSpPr>
              <p:nvPr/>
            </p:nvSpPr>
            <p:spPr bwMode="auto">
              <a:xfrm>
                <a:off x="793" y="2811"/>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36" name="Oval 202">
                <a:extLst>
                  <a:ext uri="{FF2B5EF4-FFF2-40B4-BE49-F238E27FC236}">
                    <a16:creationId xmlns:a16="http://schemas.microsoft.com/office/drawing/2014/main" id="{60EE0CEB-474B-104C-A048-B70C927B3316}"/>
                  </a:ext>
                </a:extLst>
              </p:cNvPr>
              <p:cNvSpPr>
                <a:spLocks noChangeArrowheads="1"/>
              </p:cNvSpPr>
              <p:nvPr/>
            </p:nvSpPr>
            <p:spPr bwMode="auto">
              <a:xfrm>
                <a:off x="1019" y="2811"/>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37" name="Oval 203">
                <a:extLst>
                  <a:ext uri="{FF2B5EF4-FFF2-40B4-BE49-F238E27FC236}">
                    <a16:creationId xmlns:a16="http://schemas.microsoft.com/office/drawing/2014/main" id="{E325804F-3BC8-FB4C-9BF0-E1FDF4D1B677}"/>
                  </a:ext>
                </a:extLst>
              </p:cNvPr>
              <p:cNvSpPr>
                <a:spLocks noChangeArrowheads="1"/>
              </p:cNvSpPr>
              <p:nvPr/>
            </p:nvSpPr>
            <p:spPr bwMode="auto">
              <a:xfrm>
                <a:off x="1246" y="2811"/>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2838" name="AutoShape 204">
                <a:extLst>
                  <a:ext uri="{FF2B5EF4-FFF2-40B4-BE49-F238E27FC236}">
                    <a16:creationId xmlns:a16="http://schemas.microsoft.com/office/drawing/2014/main" id="{D6BBAD40-820E-9442-91EB-450F37C5E2AB}"/>
                  </a:ext>
                </a:extLst>
              </p:cNvPr>
              <p:cNvCxnSpPr>
                <a:cxnSpLocks noChangeShapeType="1"/>
                <a:stCxn id="32834" idx="0"/>
                <a:endCxn id="32802" idx="4"/>
              </p:cNvCxnSpPr>
              <p:nvPr/>
            </p:nvCxnSpPr>
            <p:spPr bwMode="auto">
              <a:xfrm flipV="1">
                <a:off x="658" y="2347"/>
                <a:ext cx="499" cy="46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39" name="AutoShape 205">
                <a:extLst>
                  <a:ext uri="{FF2B5EF4-FFF2-40B4-BE49-F238E27FC236}">
                    <a16:creationId xmlns:a16="http://schemas.microsoft.com/office/drawing/2014/main" id="{A869E144-E491-104E-90DD-3E767C34F0C2}"/>
                  </a:ext>
                </a:extLst>
              </p:cNvPr>
              <p:cNvCxnSpPr>
                <a:cxnSpLocks noChangeShapeType="1"/>
                <a:stCxn id="32835" idx="0"/>
                <a:endCxn id="32802" idx="4"/>
              </p:cNvCxnSpPr>
              <p:nvPr/>
            </p:nvCxnSpPr>
            <p:spPr bwMode="auto">
              <a:xfrm flipV="1">
                <a:off x="884" y="2347"/>
                <a:ext cx="273" cy="46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40" name="AutoShape 206">
                <a:extLst>
                  <a:ext uri="{FF2B5EF4-FFF2-40B4-BE49-F238E27FC236}">
                    <a16:creationId xmlns:a16="http://schemas.microsoft.com/office/drawing/2014/main" id="{9A485E9B-401F-1443-A281-9A013D8BC2EA}"/>
                  </a:ext>
                </a:extLst>
              </p:cNvPr>
              <p:cNvCxnSpPr>
                <a:cxnSpLocks noChangeShapeType="1"/>
                <a:stCxn id="32836" idx="0"/>
                <a:endCxn id="32802" idx="4"/>
              </p:cNvCxnSpPr>
              <p:nvPr/>
            </p:nvCxnSpPr>
            <p:spPr bwMode="auto">
              <a:xfrm flipV="1">
                <a:off x="1111" y="2347"/>
                <a:ext cx="46" cy="46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41" name="AutoShape 207">
                <a:extLst>
                  <a:ext uri="{FF2B5EF4-FFF2-40B4-BE49-F238E27FC236}">
                    <a16:creationId xmlns:a16="http://schemas.microsoft.com/office/drawing/2014/main" id="{50B2F1E1-C611-4549-84A9-BE804DBF8AE6}"/>
                  </a:ext>
                </a:extLst>
              </p:cNvPr>
              <p:cNvCxnSpPr>
                <a:cxnSpLocks noChangeShapeType="1"/>
                <a:stCxn id="32837" idx="0"/>
                <a:endCxn id="32802" idx="4"/>
              </p:cNvCxnSpPr>
              <p:nvPr/>
            </p:nvCxnSpPr>
            <p:spPr bwMode="auto">
              <a:xfrm flipH="1" flipV="1">
                <a:off x="1157" y="2347"/>
                <a:ext cx="181" cy="46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2842" name="Oval 208">
                <a:extLst>
                  <a:ext uri="{FF2B5EF4-FFF2-40B4-BE49-F238E27FC236}">
                    <a16:creationId xmlns:a16="http://schemas.microsoft.com/office/drawing/2014/main" id="{2013F4D7-6D10-8546-BC7B-827910EF7168}"/>
                  </a:ext>
                </a:extLst>
              </p:cNvPr>
              <p:cNvSpPr>
                <a:spLocks noChangeArrowheads="1"/>
              </p:cNvSpPr>
              <p:nvPr/>
            </p:nvSpPr>
            <p:spPr bwMode="auto">
              <a:xfrm>
                <a:off x="4287" y="280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43" name="Oval 209">
                <a:extLst>
                  <a:ext uri="{FF2B5EF4-FFF2-40B4-BE49-F238E27FC236}">
                    <a16:creationId xmlns:a16="http://schemas.microsoft.com/office/drawing/2014/main" id="{9A8508E5-0A48-1740-94EF-CD8F7BAD2B17}"/>
                  </a:ext>
                </a:extLst>
              </p:cNvPr>
              <p:cNvSpPr>
                <a:spLocks noChangeArrowheads="1"/>
              </p:cNvSpPr>
              <p:nvPr/>
            </p:nvSpPr>
            <p:spPr bwMode="auto">
              <a:xfrm>
                <a:off x="4513" y="280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44" name="Oval 210">
                <a:extLst>
                  <a:ext uri="{FF2B5EF4-FFF2-40B4-BE49-F238E27FC236}">
                    <a16:creationId xmlns:a16="http://schemas.microsoft.com/office/drawing/2014/main" id="{B0272A04-91C5-6B48-A8AE-3AE70D0C18C4}"/>
                  </a:ext>
                </a:extLst>
              </p:cNvPr>
              <p:cNvSpPr>
                <a:spLocks noChangeArrowheads="1"/>
              </p:cNvSpPr>
              <p:nvPr/>
            </p:nvSpPr>
            <p:spPr bwMode="auto">
              <a:xfrm>
                <a:off x="4741" y="280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45" name="Oval 211">
                <a:extLst>
                  <a:ext uri="{FF2B5EF4-FFF2-40B4-BE49-F238E27FC236}">
                    <a16:creationId xmlns:a16="http://schemas.microsoft.com/office/drawing/2014/main" id="{961E6B14-A5CE-BF42-870D-50C67F9F905F}"/>
                  </a:ext>
                </a:extLst>
              </p:cNvPr>
              <p:cNvSpPr>
                <a:spLocks noChangeArrowheads="1"/>
              </p:cNvSpPr>
              <p:nvPr/>
            </p:nvSpPr>
            <p:spPr bwMode="auto">
              <a:xfrm>
                <a:off x="4966" y="280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2846" name="AutoShape 212">
                <a:extLst>
                  <a:ext uri="{FF2B5EF4-FFF2-40B4-BE49-F238E27FC236}">
                    <a16:creationId xmlns:a16="http://schemas.microsoft.com/office/drawing/2014/main" id="{DC091D08-514D-A649-9D60-AF1C4611E6C8}"/>
                  </a:ext>
                </a:extLst>
              </p:cNvPr>
              <p:cNvCxnSpPr>
                <a:cxnSpLocks noChangeShapeType="1"/>
                <a:stCxn id="32842" idx="0"/>
                <a:endCxn id="32829" idx="4"/>
              </p:cNvCxnSpPr>
              <p:nvPr/>
            </p:nvCxnSpPr>
            <p:spPr bwMode="auto">
              <a:xfrm flipV="1">
                <a:off x="4378" y="2347"/>
                <a:ext cx="181" cy="46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47" name="AutoShape 213">
                <a:extLst>
                  <a:ext uri="{FF2B5EF4-FFF2-40B4-BE49-F238E27FC236}">
                    <a16:creationId xmlns:a16="http://schemas.microsoft.com/office/drawing/2014/main" id="{7F8D3AC8-85A1-F746-9AA9-50EB2B000267}"/>
                  </a:ext>
                </a:extLst>
              </p:cNvPr>
              <p:cNvCxnSpPr>
                <a:cxnSpLocks noChangeShapeType="1"/>
                <a:stCxn id="32843" idx="0"/>
                <a:endCxn id="32829" idx="4"/>
              </p:cNvCxnSpPr>
              <p:nvPr/>
            </p:nvCxnSpPr>
            <p:spPr bwMode="auto">
              <a:xfrm flipH="1" flipV="1">
                <a:off x="4559" y="2347"/>
                <a:ext cx="45" cy="46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48" name="AutoShape 214">
                <a:extLst>
                  <a:ext uri="{FF2B5EF4-FFF2-40B4-BE49-F238E27FC236}">
                    <a16:creationId xmlns:a16="http://schemas.microsoft.com/office/drawing/2014/main" id="{7FA4B895-925A-5A42-8687-79397AF3F328}"/>
                  </a:ext>
                </a:extLst>
              </p:cNvPr>
              <p:cNvCxnSpPr>
                <a:cxnSpLocks noChangeShapeType="1"/>
                <a:stCxn id="32844" idx="0"/>
                <a:endCxn id="32829" idx="4"/>
              </p:cNvCxnSpPr>
              <p:nvPr/>
            </p:nvCxnSpPr>
            <p:spPr bwMode="auto">
              <a:xfrm flipH="1" flipV="1">
                <a:off x="4559" y="2347"/>
                <a:ext cx="272" cy="46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49" name="AutoShape 215">
                <a:extLst>
                  <a:ext uri="{FF2B5EF4-FFF2-40B4-BE49-F238E27FC236}">
                    <a16:creationId xmlns:a16="http://schemas.microsoft.com/office/drawing/2014/main" id="{B4D76CE8-54BF-5A47-AA97-3305E677C63F}"/>
                  </a:ext>
                </a:extLst>
              </p:cNvPr>
              <p:cNvCxnSpPr>
                <a:cxnSpLocks noChangeShapeType="1"/>
                <a:stCxn id="32845" idx="0"/>
                <a:endCxn id="32829" idx="4"/>
              </p:cNvCxnSpPr>
              <p:nvPr/>
            </p:nvCxnSpPr>
            <p:spPr bwMode="auto">
              <a:xfrm flipH="1" flipV="1">
                <a:off x="4559" y="2347"/>
                <a:ext cx="499" cy="46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2850" name="Text Box 216">
                <a:extLst>
                  <a:ext uri="{FF2B5EF4-FFF2-40B4-BE49-F238E27FC236}">
                    <a16:creationId xmlns:a16="http://schemas.microsoft.com/office/drawing/2014/main" id="{8FE9C803-B8DE-D74E-B285-7CE013D4438E}"/>
                  </a:ext>
                </a:extLst>
              </p:cNvPr>
              <p:cNvSpPr txBox="1">
                <a:spLocks noChangeArrowheads="1"/>
              </p:cNvSpPr>
              <p:nvPr/>
            </p:nvSpPr>
            <p:spPr bwMode="auto">
              <a:xfrm>
                <a:off x="2367" y="2568"/>
                <a:ext cx="155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p>
            </p:txBody>
          </p:sp>
          <p:sp>
            <p:nvSpPr>
              <p:cNvPr id="32851" name="Oval 217">
                <a:extLst>
                  <a:ext uri="{FF2B5EF4-FFF2-40B4-BE49-F238E27FC236}">
                    <a16:creationId xmlns:a16="http://schemas.microsoft.com/office/drawing/2014/main" id="{9CCA8815-68AF-614C-A882-430664E16CC8}"/>
                  </a:ext>
                </a:extLst>
              </p:cNvPr>
              <p:cNvSpPr>
                <a:spLocks noChangeArrowheads="1"/>
              </p:cNvSpPr>
              <p:nvPr/>
            </p:nvSpPr>
            <p:spPr bwMode="auto">
              <a:xfrm>
                <a:off x="159" y="3441"/>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52" name="Oval 218">
                <a:extLst>
                  <a:ext uri="{FF2B5EF4-FFF2-40B4-BE49-F238E27FC236}">
                    <a16:creationId xmlns:a16="http://schemas.microsoft.com/office/drawing/2014/main" id="{9D47720D-1405-054F-A915-7B8A8D7F98ED}"/>
                  </a:ext>
                </a:extLst>
              </p:cNvPr>
              <p:cNvSpPr>
                <a:spLocks noChangeArrowheads="1"/>
              </p:cNvSpPr>
              <p:nvPr/>
            </p:nvSpPr>
            <p:spPr bwMode="auto">
              <a:xfrm>
                <a:off x="385" y="3441"/>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53" name="Oval 219">
                <a:extLst>
                  <a:ext uri="{FF2B5EF4-FFF2-40B4-BE49-F238E27FC236}">
                    <a16:creationId xmlns:a16="http://schemas.microsoft.com/office/drawing/2014/main" id="{04A90428-B54F-534E-9DFB-67B320D7DEA6}"/>
                  </a:ext>
                </a:extLst>
              </p:cNvPr>
              <p:cNvSpPr>
                <a:spLocks noChangeArrowheads="1"/>
              </p:cNvSpPr>
              <p:nvPr/>
            </p:nvSpPr>
            <p:spPr bwMode="auto">
              <a:xfrm>
                <a:off x="612" y="3441"/>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54" name="Oval 220">
                <a:extLst>
                  <a:ext uri="{FF2B5EF4-FFF2-40B4-BE49-F238E27FC236}">
                    <a16:creationId xmlns:a16="http://schemas.microsoft.com/office/drawing/2014/main" id="{7D70EA43-35B0-C547-9F02-963BB34F10E2}"/>
                  </a:ext>
                </a:extLst>
              </p:cNvPr>
              <p:cNvSpPr>
                <a:spLocks noChangeArrowheads="1"/>
              </p:cNvSpPr>
              <p:nvPr/>
            </p:nvSpPr>
            <p:spPr bwMode="auto">
              <a:xfrm>
                <a:off x="839" y="3441"/>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2855" name="AutoShape 221">
                <a:extLst>
                  <a:ext uri="{FF2B5EF4-FFF2-40B4-BE49-F238E27FC236}">
                    <a16:creationId xmlns:a16="http://schemas.microsoft.com/office/drawing/2014/main" id="{23AB2198-9CE9-A54B-844C-C5156DE37E19}"/>
                  </a:ext>
                </a:extLst>
              </p:cNvPr>
              <p:cNvCxnSpPr>
                <a:cxnSpLocks noChangeShapeType="1"/>
                <a:stCxn id="32851" idx="0"/>
                <a:endCxn id="32834" idx="4"/>
              </p:cNvCxnSpPr>
              <p:nvPr/>
            </p:nvCxnSpPr>
            <p:spPr bwMode="auto">
              <a:xfrm flipV="1">
                <a:off x="249" y="2982"/>
                <a:ext cx="409"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56" name="AutoShape 222">
                <a:extLst>
                  <a:ext uri="{FF2B5EF4-FFF2-40B4-BE49-F238E27FC236}">
                    <a16:creationId xmlns:a16="http://schemas.microsoft.com/office/drawing/2014/main" id="{63525263-02E6-6A4F-B616-51F0E12A4769}"/>
                  </a:ext>
                </a:extLst>
              </p:cNvPr>
              <p:cNvCxnSpPr>
                <a:cxnSpLocks noChangeShapeType="1"/>
                <a:stCxn id="32852" idx="0"/>
                <a:endCxn id="32834" idx="4"/>
              </p:cNvCxnSpPr>
              <p:nvPr/>
            </p:nvCxnSpPr>
            <p:spPr bwMode="auto">
              <a:xfrm flipV="1">
                <a:off x="475" y="2982"/>
                <a:ext cx="183"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57" name="AutoShape 223">
                <a:extLst>
                  <a:ext uri="{FF2B5EF4-FFF2-40B4-BE49-F238E27FC236}">
                    <a16:creationId xmlns:a16="http://schemas.microsoft.com/office/drawing/2014/main" id="{9031B327-5ECE-804D-987B-1E3A531B2447}"/>
                  </a:ext>
                </a:extLst>
              </p:cNvPr>
              <p:cNvCxnSpPr>
                <a:cxnSpLocks noChangeShapeType="1"/>
                <a:stCxn id="32853" idx="0"/>
                <a:endCxn id="32834" idx="4"/>
              </p:cNvCxnSpPr>
              <p:nvPr/>
            </p:nvCxnSpPr>
            <p:spPr bwMode="auto">
              <a:xfrm flipH="1" flipV="1">
                <a:off x="658" y="2982"/>
                <a:ext cx="45"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58" name="AutoShape 224">
                <a:extLst>
                  <a:ext uri="{FF2B5EF4-FFF2-40B4-BE49-F238E27FC236}">
                    <a16:creationId xmlns:a16="http://schemas.microsoft.com/office/drawing/2014/main" id="{B8D53D05-4849-E24A-B7D1-D1EA400EF095}"/>
                  </a:ext>
                </a:extLst>
              </p:cNvPr>
              <p:cNvCxnSpPr>
                <a:cxnSpLocks noChangeShapeType="1"/>
                <a:stCxn id="32854" idx="0"/>
                <a:endCxn id="32834" idx="4"/>
              </p:cNvCxnSpPr>
              <p:nvPr/>
            </p:nvCxnSpPr>
            <p:spPr bwMode="auto">
              <a:xfrm flipH="1" flipV="1">
                <a:off x="658" y="2982"/>
                <a:ext cx="272"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2859" name="Oval 225">
                <a:extLst>
                  <a:ext uri="{FF2B5EF4-FFF2-40B4-BE49-F238E27FC236}">
                    <a16:creationId xmlns:a16="http://schemas.microsoft.com/office/drawing/2014/main" id="{79BC0332-9C33-CF4C-B936-278AFBF58140}"/>
                  </a:ext>
                </a:extLst>
              </p:cNvPr>
              <p:cNvSpPr>
                <a:spLocks noChangeArrowheads="1"/>
              </p:cNvSpPr>
              <p:nvPr/>
            </p:nvSpPr>
            <p:spPr bwMode="auto">
              <a:xfrm>
                <a:off x="4695" y="343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60" name="Oval 226">
                <a:extLst>
                  <a:ext uri="{FF2B5EF4-FFF2-40B4-BE49-F238E27FC236}">
                    <a16:creationId xmlns:a16="http://schemas.microsoft.com/office/drawing/2014/main" id="{D77CD4EE-A762-9D48-83E6-4D35034DBB5D}"/>
                  </a:ext>
                </a:extLst>
              </p:cNvPr>
              <p:cNvSpPr>
                <a:spLocks noChangeArrowheads="1"/>
              </p:cNvSpPr>
              <p:nvPr/>
            </p:nvSpPr>
            <p:spPr bwMode="auto">
              <a:xfrm>
                <a:off x="4921" y="343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61" name="Oval 227">
                <a:extLst>
                  <a:ext uri="{FF2B5EF4-FFF2-40B4-BE49-F238E27FC236}">
                    <a16:creationId xmlns:a16="http://schemas.microsoft.com/office/drawing/2014/main" id="{596AFCB9-DBB9-F840-AC2B-4FB834142EE9}"/>
                  </a:ext>
                </a:extLst>
              </p:cNvPr>
              <p:cNvSpPr>
                <a:spLocks noChangeArrowheads="1"/>
              </p:cNvSpPr>
              <p:nvPr/>
            </p:nvSpPr>
            <p:spPr bwMode="auto">
              <a:xfrm>
                <a:off x="5146" y="343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62" name="Oval 228">
                <a:extLst>
                  <a:ext uri="{FF2B5EF4-FFF2-40B4-BE49-F238E27FC236}">
                    <a16:creationId xmlns:a16="http://schemas.microsoft.com/office/drawing/2014/main" id="{C62D292D-A84D-6B4B-BA34-0F446C17010A}"/>
                  </a:ext>
                </a:extLst>
              </p:cNvPr>
              <p:cNvSpPr>
                <a:spLocks noChangeArrowheads="1"/>
              </p:cNvSpPr>
              <p:nvPr/>
            </p:nvSpPr>
            <p:spPr bwMode="auto">
              <a:xfrm>
                <a:off x="5374" y="343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2863" name="AutoShape 229">
                <a:extLst>
                  <a:ext uri="{FF2B5EF4-FFF2-40B4-BE49-F238E27FC236}">
                    <a16:creationId xmlns:a16="http://schemas.microsoft.com/office/drawing/2014/main" id="{9AC4CD15-D31B-2A44-A7C1-D4EECA9FA63B}"/>
                  </a:ext>
                </a:extLst>
              </p:cNvPr>
              <p:cNvCxnSpPr>
                <a:cxnSpLocks noChangeShapeType="1"/>
                <a:stCxn id="32859" idx="0"/>
                <a:endCxn id="32845" idx="4"/>
              </p:cNvCxnSpPr>
              <p:nvPr/>
            </p:nvCxnSpPr>
            <p:spPr bwMode="auto">
              <a:xfrm flipV="1">
                <a:off x="4785" y="2977"/>
                <a:ext cx="273"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64" name="AutoShape 230">
                <a:extLst>
                  <a:ext uri="{FF2B5EF4-FFF2-40B4-BE49-F238E27FC236}">
                    <a16:creationId xmlns:a16="http://schemas.microsoft.com/office/drawing/2014/main" id="{3303E03B-3F6D-724D-A7EE-0A46C2C6E200}"/>
                  </a:ext>
                </a:extLst>
              </p:cNvPr>
              <p:cNvCxnSpPr>
                <a:cxnSpLocks noChangeShapeType="1"/>
                <a:stCxn id="32860" idx="0"/>
                <a:endCxn id="32845" idx="4"/>
              </p:cNvCxnSpPr>
              <p:nvPr/>
            </p:nvCxnSpPr>
            <p:spPr bwMode="auto">
              <a:xfrm flipV="1">
                <a:off x="5011" y="2977"/>
                <a:ext cx="47"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65" name="AutoShape 231">
                <a:extLst>
                  <a:ext uri="{FF2B5EF4-FFF2-40B4-BE49-F238E27FC236}">
                    <a16:creationId xmlns:a16="http://schemas.microsoft.com/office/drawing/2014/main" id="{E6CA2665-C239-F440-A1FE-2E4D5ACA393D}"/>
                  </a:ext>
                </a:extLst>
              </p:cNvPr>
              <p:cNvCxnSpPr>
                <a:cxnSpLocks noChangeShapeType="1"/>
                <a:stCxn id="32861" idx="0"/>
                <a:endCxn id="32845" idx="4"/>
              </p:cNvCxnSpPr>
              <p:nvPr/>
            </p:nvCxnSpPr>
            <p:spPr bwMode="auto">
              <a:xfrm flipH="1" flipV="1">
                <a:off x="5058" y="2977"/>
                <a:ext cx="180"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66" name="AutoShape 232">
                <a:extLst>
                  <a:ext uri="{FF2B5EF4-FFF2-40B4-BE49-F238E27FC236}">
                    <a16:creationId xmlns:a16="http://schemas.microsoft.com/office/drawing/2014/main" id="{E15B1E07-2B4A-2F49-A494-8D7139B8BCB4}"/>
                  </a:ext>
                </a:extLst>
              </p:cNvPr>
              <p:cNvCxnSpPr>
                <a:cxnSpLocks noChangeShapeType="1"/>
                <a:stCxn id="32862" idx="0"/>
                <a:endCxn id="32845" idx="4"/>
              </p:cNvCxnSpPr>
              <p:nvPr/>
            </p:nvCxnSpPr>
            <p:spPr bwMode="auto">
              <a:xfrm flipH="1" flipV="1">
                <a:off x="5058" y="2977"/>
                <a:ext cx="406"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2867" name="Text Box 233">
                <a:extLst>
                  <a:ext uri="{FF2B5EF4-FFF2-40B4-BE49-F238E27FC236}">
                    <a16:creationId xmlns:a16="http://schemas.microsoft.com/office/drawing/2014/main" id="{CE886636-2EB6-EE49-A7C6-4BB66EF070EE}"/>
                  </a:ext>
                </a:extLst>
              </p:cNvPr>
              <p:cNvSpPr txBox="1">
                <a:spLocks noChangeArrowheads="1"/>
              </p:cNvSpPr>
              <p:nvPr/>
            </p:nvSpPr>
            <p:spPr bwMode="auto">
              <a:xfrm>
                <a:off x="1006" y="3198"/>
                <a:ext cx="36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p>
            </p:txBody>
          </p:sp>
          <p:sp>
            <p:nvSpPr>
              <p:cNvPr id="32868" name="Oval 234">
                <a:extLst>
                  <a:ext uri="{FF2B5EF4-FFF2-40B4-BE49-F238E27FC236}">
                    <a16:creationId xmlns:a16="http://schemas.microsoft.com/office/drawing/2014/main" id="{AE73D5B9-5D34-8B48-A04A-8519733B0AC4}"/>
                  </a:ext>
                </a:extLst>
              </p:cNvPr>
              <p:cNvSpPr>
                <a:spLocks noChangeArrowheads="1"/>
              </p:cNvSpPr>
              <p:nvPr/>
            </p:nvSpPr>
            <p:spPr bwMode="auto">
              <a:xfrm>
                <a:off x="1520" y="2815"/>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69" name="Oval 235">
                <a:extLst>
                  <a:ext uri="{FF2B5EF4-FFF2-40B4-BE49-F238E27FC236}">
                    <a16:creationId xmlns:a16="http://schemas.microsoft.com/office/drawing/2014/main" id="{F674D82E-3375-5E4B-B8EA-0F0CEBFC9F0F}"/>
                  </a:ext>
                </a:extLst>
              </p:cNvPr>
              <p:cNvSpPr>
                <a:spLocks noChangeArrowheads="1"/>
              </p:cNvSpPr>
              <p:nvPr/>
            </p:nvSpPr>
            <p:spPr bwMode="auto">
              <a:xfrm>
                <a:off x="1746" y="2815"/>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70" name="Oval 236">
                <a:extLst>
                  <a:ext uri="{FF2B5EF4-FFF2-40B4-BE49-F238E27FC236}">
                    <a16:creationId xmlns:a16="http://schemas.microsoft.com/office/drawing/2014/main" id="{4673AB3F-9CB9-654F-AC2D-75FCDB57FC77}"/>
                  </a:ext>
                </a:extLst>
              </p:cNvPr>
              <p:cNvSpPr>
                <a:spLocks noChangeArrowheads="1"/>
              </p:cNvSpPr>
              <p:nvPr/>
            </p:nvSpPr>
            <p:spPr bwMode="auto">
              <a:xfrm>
                <a:off x="1973" y="2815"/>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871" name="Oval 237">
                <a:extLst>
                  <a:ext uri="{FF2B5EF4-FFF2-40B4-BE49-F238E27FC236}">
                    <a16:creationId xmlns:a16="http://schemas.microsoft.com/office/drawing/2014/main" id="{6DC7CDFA-810D-444F-B118-F207E0DB634F}"/>
                  </a:ext>
                </a:extLst>
              </p:cNvPr>
              <p:cNvSpPr>
                <a:spLocks noChangeArrowheads="1"/>
              </p:cNvSpPr>
              <p:nvPr/>
            </p:nvSpPr>
            <p:spPr bwMode="auto">
              <a:xfrm>
                <a:off x="2200" y="2815"/>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2872" name="AutoShape 238">
                <a:extLst>
                  <a:ext uri="{FF2B5EF4-FFF2-40B4-BE49-F238E27FC236}">
                    <a16:creationId xmlns:a16="http://schemas.microsoft.com/office/drawing/2014/main" id="{2F83E190-DFB7-4241-B0AE-72C000A38541}"/>
                  </a:ext>
                </a:extLst>
              </p:cNvPr>
              <p:cNvCxnSpPr>
                <a:cxnSpLocks noChangeShapeType="1"/>
                <a:stCxn id="32868" idx="0"/>
                <a:endCxn id="32804" idx="4"/>
              </p:cNvCxnSpPr>
              <p:nvPr/>
            </p:nvCxnSpPr>
            <p:spPr bwMode="auto">
              <a:xfrm flipV="1">
                <a:off x="1610" y="2347"/>
                <a:ext cx="0" cy="47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73" name="AutoShape 239">
                <a:extLst>
                  <a:ext uri="{FF2B5EF4-FFF2-40B4-BE49-F238E27FC236}">
                    <a16:creationId xmlns:a16="http://schemas.microsoft.com/office/drawing/2014/main" id="{006CEFD4-2D04-5B45-B31F-695FEA5639D3}"/>
                  </a:ext>
                </a:extLst>
              </p:cNvPr>
              <p:cNvCxnSpPr>
                <a:cxnSpLocks noChangeShapeType="1"/>
                <a:stCxn id="32869" idx="0"/>
                <a:endCxn id="32804" idx="4"/>
              </p:cNvCxnSpPr>
              <p:nvPr/>
            </p:nvCxnSpPr>
            <p:spPr bwMode="auto">
              <a:xfrm flipH="1" flipV="1">
                <a:off x="1610" y="2347"/>
                <a:ext cx="226" cy="47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74" name="AutoShape 240">
                <a:extLst>
                  <a:ext uri="{FF2B5EF4-FFF2-40B4-BE49-F238E27FC236}">
                    <a16:creationId xmlns:a16="http://schemas.microsoft.com/office/drawing/2014/main" id="{6BBE9AF6-5C70-AF41-8A9A-98CEB45DBC3B}"/>
                  </a:ext>
                </a:extLst>
              </p:cNvPr>
              <p:cNvCxnSpPr>
                <a:cxnSpLocks noChangeShapeType="1"/>
                <a:stCxn id="32870" idx="0"/>
                <a:endCxn id="32804" idx="4"/>
              </p:cNvCxnSpPr>
              <p:nvPr/>
            </p:nvCxnSpPr>
            <p:spPr bwMode="auto">
              <a:xfrm flipH="1" flipV="1">
                <a:off x="1610" y="2347"/>
                <a:ext cx="453" cy="47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2875" name="AutoShape 241">
                <a:extLst>
                  <a:ext uri="{FF2B5EF4-FFF2-40B4-BE49-F238E27FC236}">
                    <a16:creationId xmlns:a16="http://schemas.microsoft.com/office/drawing/2014/main" id="{92C088C9-8F03-BF43-B186-DD147C1FC376}"/>
                  </a:ext>
                </a:extLst>
              </p:cNvPr>
              <p:cNvCxnSpPr>
                <a:cxnSpLocks noChangeShapeType="1"/>
                <a:stCxn id="32871" idx="0"/>
                <a:endCxn id="32804" idx="4"/>
              </p:cNvCxnSpPr>
              <p:nvPr/>
            </p:nvCxnSpPr>
            <p:spPr bwMode="auto">
              <a:xfrm flipH="1" flipV="1">
                <a:off x="1610" y="2347"/>
                <a:ext cx="679" cy="47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2876" name="Text Box 242">
                <a:extLst>
                  <a:ext uri="{FF2B5EF4-FFF2-40B4-BE49-F238E27FC236}">
                    <a16:creationId xmlns:a16="http://schemas.microsoft.com/office/drawing/2014/main" id="{71345E69-A44B-7B44-BE1C-3FEECC022A50}"/>
                  </a:ext>
                </a:extLst>
              </p:cNvPr>
              <p:cNvSpPr txBox="1">
                <a:spLocks noChangeArrowheads="1"/>
              </p:cNvSpPr>
              <p:nvPr/>
            </p:nvSpPr>
            <p:spPr bwMode="auto">
              <a:xfrm>
                <a:off x="1333" y="2545"/>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p>
            </p:txBody>
          </p:sp>
        </p:grpSp>
        <p:grpSp>
          <p:nvGrpSpPr>
            <p:cNvPr id="32777" name="Group 243">
              <a:extLst>
                <a:ext uri="{FF2B5EF4-FFF2-40B4-BE49-F238E27FC236}">
                  <a16:creationId xmlns:a16="http://schemas.microsoft.com/office/drawing/2014/main" id="{408E8CA2-59BC-CA46-B2D0-FDB49A49399D}"/>
                </a:ext>
              </a:extLst>
            </p:cNvPr>
            <p:cNvGrpSpPr>
              <a:grpSpLocks/>
            </p:cNvGrpSpPr>
            <p:nvPr/>
          </p:nvGrpSpPr>
          <p:grpSpPr bwMode="auto">
            <a:xfrm>
              <a:off x="419" y="2477"/>
              <a:ext cx="4579" cy="319"/>
              <a:chOff x="419" y="2477"/>
              <a:chExt cx="4579" cy="319"/>
            </a:xfrm>
          </p:grpSpPr>
          <p:grpSp>
            <p:nvGrpSpPr>
              <p:cNvPr id="32778" name="Group 244">
                <a:extLst>
                  <a:ext uri="{FF2B5EF4-FFF2-40B4-BE49-F238E27FC236}">
                    <a16:creationId xmlns:a16="http://schemas.microsoft.com/office/drawing/2014/main" id="{854587C0-5640-5640-B9F6-D8D0F2E593D4}"/>
                  </a:ext>
                </a:extLst>
              </p:cNvPr>
              <p:cNvGrpSpPr>
                <a:grpSpLocks/>
              </p:cNvGrpSpPr>
              <p:nvPr/>
            </p:nvGrpSpPr>
            <p:grpSpPr bwMode="auto">
              <a:xfrm>
                <a:off x="419" y="2477"/>
                <a:ext cx="1010" cy="318"/>
                <a:chOff x="419" y="2477"/>
                <a:chExt cx="1010" cy="318"/>
              </a:xfrm>
            </p:grpSpPr>
            <p:sp>
              <p:nvSpPr>
                <p:cNvPr id="32789" name="Text Box 245">
                  <a:extLst>
                    <a:ext uri="{FF2B5EF4-FFF2-40B4-BE49-F238E27FC236}">
                      <a16:creationId xmlns:a16="http://schemas.microsoft.com/office/drawing/2014/main" id="{3F883519-298A-064E-B595-DFD547F44B4A}"/>
                    </a:ext>
                  </a:extLst>
                </p:cNvPr>
                <p:cNvSpPr txBox="1">
                  <a:spLocks noChangeArrowheads="1"/>
                </p:cNvSpPr>
                <p:nvPr/>
              </p:nvSpPr>
              <p:spPr bwMode="auto">
                <a:xfrm>
                  <a:off x="419" y="2477"/>
                  <a:ext cx="5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3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1</a:t>
                  </a:r>
                </a:p>
              </p:txBody>
            </p:sp>
            <p:sp>
              <p:nvSpPr>
                <p:cNvPr id="32790" name="Text Box 246">
                  <a:extLst>
                    <a:ext uri="{FF2B5EF4-FFF2-40B4-BE49-F238E27FC236}">
                      <a16:creationId xmlns:a16="http://schemas.microsoft.com/office/drawing/2014/main" id="{01D9F731-AFEF-5A45-B504-FCFD94472B9E}"/>
                    </a:ext>
                  </a:extLst>
                </p:cNvPr>
                <p:cNvSpPr txBox="1">
                  <a:spLocks noChangeArrowheads="1"/>
                </p:cNvSpPr>
                <p:nvPr/>
              </p:nvSpPr>
              <p:spPr bwMode="auto">
                <a:xfrm>
                  <a:off x="844" y="2545"/>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2791" name="Text Box 247">
                  <a:extLst>
                    <a:ext uri="{FF2B5EF4-FFF2-40B4-BE49-F238E27FC236}">
                      <a16:creationId xmlns:a16="http://schemas.microsoft.com/office/drawing/2014/main" id="{5C6684AA-C788-7B4A-9D74-16368CA0B3C7}"/>
                    </a:ext>
                  </a:extLst>
                </p:cNvPr>
                <p:cNvSpPr txBox="1">
                  <a:spLocks noChangeArrowheads="1"/>
                </p:cNvSpPr>
                <p:nvPr/>
              </p:nvSpPr>
              <p:spPr bwMode="auto">
                <a:xfrm>
                  <a:off x="980" y="2545"/>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2792" name="Text Box 248">
                  <a:extLst>
                    <a:ext uri="{FF2B5EF4-FFF2-40B4-BE49-F238E27FC236}">
                      <a16:creationId xmlns:a16="http://schemas.microsoft.com/office/drawing/2014/main" id="{FA0FFE6D-C87F-0D4C-AD14-06AB0043DFF3}"/>
                    </a:ext>
                  </a:extLst>
                </p:cNvPr>
                <p:cNvSpPr txBox="1">
                  <a:spLocks noChangeArrowheads="1"/>
                </p:cNvSpPr>
                <p:nvPr/>
              </p:nvSpPr>
              <p:spPr bwMode="auto">
                <a:xfrm>
                  <a:off x="1207" y="2477"/>
                  <a:ext cx="2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grpSp>
          <p:grpSp>
            <p:nvGrpSpPr>
              <p:cNvPr id="32779" name="Group 249">
                <a:extLst>
                  <a:ext uri="{FF2B5EF4-FFF2-40B4-BE49-F238E27FC236}">
                    <a16:creationId xmlns:a16="http://schemas.microsoft.com/office/drawing/2014/main" id="{5FD9D047-B0CD-E543-8439-9D474A45610C}"/>
                  </a:ext>
                </a:extLst>
              </p:cNvPr>
              <p:cNvGrpSpPr>
                <a:grpSpLocks/>
              </p:cNvGrpSpPr>
              <p:nvPr/>
            </p:nvGrpSpPr>
            <p:grpSpPr bwMode="auto">
              <a:xfrm>
                <a:off x="4014" y="2478"/>
                <a:ext cx="984" cy="318"/>
                <a:chOff x="4014" y="2478"/>
                <a:chExt cx="984" cy="318"/>
              </a:xfrm>
            </p:grpSpPr>
            <p:sp>
              <p:nvSpPr>
                <p:cNvPr id="32785" name="Text Box 250">
                  <a:extLst>
                    <a:ext uri="{FF2B5EF4-FFF2-40B4-BE49-F238E27FC236}">
                      <a16:creationId xmlns:a16="http://schemas.microsoft.com/office/drawing/2014/main" id="{CD062FD8-80C4-394A-8AB5-D1EC20608E91}"/>
                    </a:ext>
                  </a:extLst>
                </p:cNvPr>
                <p:cNvSpPr txBox="1">
                  <a:spLocks noChangeArrowheads="1"/>
                </p:cNvSpPr>
                <p:nvPr/>
              </p:nvSpPr>
              <p:spPr bwMode="auto">
                <a:xfrm>
                  <a:off x="4014" y="2478"/>
                  <a:ext cx="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3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1</a:t>
                  </a:r>
                </a:p>
              </p:txBody>
            </p:sp>
            <p:sp>
              <p:nvSpPr>
                <p:cNvPr id="32786" name="Text Box 251">
                  <a:extLst>
                    <a:ext uri="{FF2B5EF4-FFF2-40B4-BE49-F238E27FC236}">
                      <a16:creationId xmlns:a16="http://schemas.microsoft.com/office/drawing/2014/main" id="{9C4AF334-3742-D54D-8982-11604F12D6F8}"/>
                    </a:ext>
                  </a:extLst>
                </p:cNvPr>
                <p:cNvSpPr txBox="1">
                  <a:spLocks noChangeArrowheads="1"/>
                </p:cNvSpPr>
                <p:nvPr/>
              </p:nvSpPr>
              <p:spPr bwMode="auto">
                <a:xfrm>
                  <a:off x="4439" y="2546"/>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2787" name="Text Box 252">
                  <a:extLst>
                    <a:ext uri="{FF2B5EF4-FFF2-40B4-BE49-F238E27FC236}">
                      <a16:creationId xmlns:a16="http://schemas.microsoft.com/office/drawing/2014/main" id="{1841F648-A957-B547-AE61-B0FA8124FBBB}"/>
                    </a:ext>
                  </a:extLst>
                </p:cNvPr>
                <p:cNvSpPr txBox="1">
                  <a:spLocks noChangeArrowheads="1"/>
                </p:cNvSpPr>
                <p:nvPr/>
              </p:nvSpPr>
              <p:spPr bwMode="auto">
                <a:xfrm>
                  <a:off x="4576" y="2546"/>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2788" name="Text Box 253">
                  <a:extLst>
                    <a:ext uri="{FF2B5EF4-FFF2-40B4-BE49-F238E27FC236}">
                      <a16:creationId xmlns:a16="http://schemas.microsoft.com/office/drawing/2014/main" id="{274FDD55-5F0A-8746-A3A6-E678298499C6}"/>
                    </a:ext>
                  </a:extLst>
                </p:cNvPr>
                <p:cNvSpPr txBox="1">
                  <a:spLocks noChangeArrowheads="1"/>
                </p:cNvSpPr>
                <p:nvPr/>
              </p:nvSpPr>
              <p:spPr bwMode="auto">
                <a:xfrm>
                  <a:off x="4802" y="2478"/>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grpSp>
          <p:grpSp>
            <p:nvGrpSpPr>
              <p:cNvPr id="32780" name="Group 254">
                <a:extLst>
                  <a:ext uri="{FF2B5EF4-FFF2-40B4-BE49-F238E27FC236}">
                    <a16:creationId xmlns:a16="http://schemas.microsoft.com/office/drawing/2014/main" id="{CFD3D5B2-2FE3-054B-96FB-BAA39C5E8B29}"/>
                  </a:ext>
                </a:extLst>
              </p:cNvPr>
              <p:cNvGrpSpPr>
                <a:grpSpLocks/>
              </p:cNvGrpSpPr>
              <p:nvPr/>
            </p:nvGrpSpPr>
            <p:grpSpPr bwMode="auto">
              <a:xfrm>
                <a:off x="1461" y="2478"/>
                <a:ext cx="688" cy="318"/>
                <a:chOff x="1461" y="2478"/>
                <a:chExt cx="688" cy="318"/>
              </a:xfrm>
            </p:grpSpPr>
            <p:sp>
              <p:nvSpPr>
                <p:cNvPr id="32781" name="Text Box 255">
                  <a:extLst>
                    <a:ext uri="{FF2B5EF4-FFF2-40B4-BE49-F238E27FC236}">
                      <a16:creationId xmlns:a16="http://schemas.microsoft.com/office/drawing/2014/main" id="{7AC4C8EB-BBC1-3B47-B0E0-40AA583448D1}"/>
                    </a:ext>
                  </a:extLst>
                </p:cNvPr>
                <p:cNvSpPr txBox="1">
                  <a:spLocks noChangeArrowheads="1"/>
                </p:cNvSpPr>
                <p:nvPr/>
              </p:nvSpPr>
              <p:spPr bwMode="auto">
                <a:xfrm>
                  <a:off x="1461" y="2478"/>
                  <a:ext cx="1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1</a:t>
                  </a:r>
                </a:p>
              </p:txBody>
            </p:sp>
            <p:sp>
              <p:nvSpPr>
                <p:cNvPr id="32782" name="Text Box 256">
                  <a:extLst>
                    <a:ext uri="{FF2B5EF4-FFF2-40B4-BE49-F238E27FC236}">
                      <a16:creationId xmlns:a16="http://schemas.microsoft.com/office/drawing/2014/main" id="{24441970-3EF3-0F41-B59A-6AB03763CAFE}"/>
                    </a:ext>
                  </a:extLst>
                </p:cNvPr>
                <p:cNvSpPr txBox="1">
                  <a:spLocks noChangeArrowheads="1"/>
                </p:cNvSpPr>
                <p:nvPr/>
              </p:nvSpPr>
              <p:spPr bwMode="auto">
                <a:xfrm>
                  <a:off x="1610" y="2546"/>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2783" name="Text Box 257">
                  <a:extLst>
                    <a:ext uri="{FF2B5EF4-FFF2-40B4-BE49-F238E27FC236}">
                      <a16:creationId xmlns:a16="http://schemas.microsoft.com/office/drawing/2014/main" id="{CB4BC45E-AC4B-8E40-B825-39A0F973C1D3}"/>
                    </a:ext>
                  </a:extLst>
                </p:cNvPr>
                <p:cNvSpPr txBox="1">
                  <a:spLocks noChangeArrowheads="1"/>
                </p:cNvSpPr>
                <p:nvPr/>
              </p:nvSpPr>
              <p:spPr bwMode="auto">
                <a:xfrm>
                  <a:off x="1791" y="2546"/>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2784" name="Text Box 258">
                  <a:extLst>
                    <a:ext uri="{FF2B5EF4-FFF2-40B4-BE49-F238E27FC236}">
                      <a16:creationId xmlns:a16="http://schemas.microsoft.com/office/drawing/2014/main" id="{5EB9D67E-3F63-EC47-BF48-8BFEF94FAFD6}"/>
                    </a:ext>
                  </a:extLst>
                </p:cNvPr>
                <p:cNvSpPr txBox="1">
                  <a:spLocks noChangeArrowheads="1"/>
                </p:cNvSpPr>
                <p:nvPr/>
              </p:nvSpPr>
              <p:spPr bwMode="auto">
                <a:xfrm>
                  <a:off x="1927" y="2478"/>
                  <a:ext cx="2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grpSp>
        </p:grpSp>
      </p:grpSp>
      <p:sp>
        <p:nvSpPr>
          <p:cNvPr id="32771" name="Rectangle 2">
            <a:extLst>
              <a:ext uri="{FF2B5EF4-FFF2-40B4-BE49-F238E27FC236}">
                <a16:creationId xmlns:a16="http://schemas.microsoft.com/office/drawing/2014/main" id="{8E3A5BB5-E108-4C4F-8681-EBFC5D6B474B}"/>
              </a:ext>
            </a:extLst>
          </p:cNvPr>
          <p:cNvSpPr>
            <a:spLocks noGrp="1" noChangeArrowheads="1"/>
          </p:cNvSpPr>
          <p:nvPr>
            <p:ph type="title"/>
          </p:nvPr>
        </p:nvSpPr>
        <p:spPr/>
        <p:txBody>
          <a:bodyPr/>
          <a:lstStyle/>
          <a:p>
            <a:r>
              <a:rPr lang="zh-CN" altLang="en-US"/>
              <a:t>状态空间树</a:t>
            </a:r>
            <a:endParaRPr lang="en-US" altLang="zh-CN"/>
          </a:p>
        </p:txBody>
      </p:sp>
      <p:sp>
        <p:nvSpPr>
          <p:cNvPr id="32772" name="文本框 1">
            <a:extLst>
              <a:ext uri="{FF2B5EF4-FFF2-40B4-BE49-F238E27FC236}">
                <a16:creationId xmlns:a16="http://schemas.microsoft.com/office/drawing/2014/main" id="{297C2B37-72CB-9847-83CA-AE7E3F7D4EE6}"/>
              </a:ext>
            </a:extLst>
          </p:cNvPr>
          <p:cNvSpPr txBox="1">
            <a:spLocks noChangeArrowheads="1"/>
          </p:cNvSpPr>
          <p:nvPr/>
        </p:nvSpPr>
        <p:spPr bwMode="auto">
          <a:xfrm>
            <a:off x="404813" y="5133975"/>
            <a:ext cx="8296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对于</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4</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后问题状态空间是满</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4</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叉树</a:t>
            </a:r>
            <a:endPar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从根节点到叶子节点的每条路径表示一个解决方案</a:t>
            </a:r>
            <a:endPar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叶子节点表示所有的解决方案（</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4</a:t>
            </a:r>
            <a:r>
              <a:rPr kumimoji="1" lang="en-US" altLang="zh-CN" sz="2400" b="0" i="0" u="none" strike="noStrike" kern="1200" cap="none" spc="0" normalizeH="0" baseline="30000" noProof="0" dirty="0">
                <a:ln>
                  <a:noFill/>
                </a:ln>
                <a:solidFill>
                  <a:srgbClr val="000000"/>
                </a:solidFill>
                <a:effectLst/>
                <a:uLnTx/>
                <a:uFillTx/>
                <a:latin typeface="Times New Roman" panose="02020603050405020304" pitchFamily="18" charset="0"/>
                <a:ea typeface="SimSun" panose="02010600030101010101" pitchFamily="2" charset="-122"/>
              </a:rPr>
              <a:t>4</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p>
        </p:txBody>
      </p:sp>
    </p:spTree>
    <p:extLst>
      <p:ext uri="{BB962C8B-B14F-4D97-AF65-F5344CB8AC3E}">
        <p14:creationId xmlns:p14="http://schemas.microsoft.com/office/powerpoint/2010/main" val="2484990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幻灯片编号占位符 4">
            <a:extLst>
              <a:ext uri="{FF2B5EF4-FFF2-40B4-BE49-F238E27FC236}">
                <a16:creationId xmlns:a16="http://schemas.microsoft.com/office/drawing/2014/main" id="{5414CE83-B0A1-744B-86A2-8D768ACC3189}"/>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8140740-AFBC-694D-B981-70893C97CD6A}" type="slidenum">
              <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grpSp>
        <p:nvGrpSpPr>
          <p:cNvPr id="33794" name="Group 126">
            <a:extLst>
              <a:ext uri="{FF2B5EF4-FFF2-40B4-BE49-F238E27FC236}">
                <a16:creationId xmlns:a16="http://schemas.microsoft.com/office/drawing/2014/main" id="{6101E3D9-BA58-8D4E-B718-13B691CD4717}"/>
              </a:ext>
            </a:extLst>
          </p:cNvPr>
          <p:cNvGrpSpPr>
            <a:grpSpLocks/>
          </p:cNvGrpSpPr>
          <p:nvPr/>
        </p:nvGrpSpPr>
        <p:grpSpPr bwMode="auto">
          <a:xfrm>
            <a:off x="2230183" y="835751"/>
            <a:ext cx="6823075" cy="3640138"/>
            <a:chOff x="68" y="770"/>
            <a:chExt cx="5487" cy="2842"/>
          </a:xfrm>
        </p:grpSpPr>
        <p:grpSp>
          <p:nvGrpSpPr>
            <p:cNvPr id="33797" name="Group 127">
              <a:extLst>
                <a:ext uri="{FF2B5EF4-FFF2-40B4-BE49-F238E27FC236}">
                  <a16:creationId xmlns:a16="http://schemas.microsoft.com/office/drawing/2014/main" id="{1B6318A9-E6B9-6F4B-A7B3-DE1F9CC1070F}"/>
                </a:ext>
              </a:extLst>
            </p:cNvPr>
            <p:cNvGrpSpPr>
              <a:grpSpLocks/>
            </p:cNvGrpSpPr>
            <p:nvPr/>
          </p:nvGrpSpPr>
          <p:grpSpPr bwMode="auto">
            <a:xfrm>
              <a:off x="1429" y="1117"/>
              <a:ext cx="2585" cy="386"/>
              <a:chOff x="1429" y="1117"/>
              <a:chExt cx="2585" cy="386"/>
            </a:xfrm>
          </p:grpSpPr>
          <p:sp>
            <p:nvSpPr>
              <p:cNvPr id="33925" name="Text Box 128">
                <a:extLst>
                  <a:ext uri="{FF2B5EF4-FFF2-40B4-BE49-F238E27FC236}">
                    <a16:creationId xmlns:a16="http://schemas.microsoft.com/office/drawing/2014/main" id="{5C46B0D9-DFA0-F54A-AB95-2AA0CF554A48}"/>
                  </a:ext>
                </a:extLst>
              </p:cNvPr>
              <p:cNvSpPr txBox="1">
                <a:spLocks noChangeArrowheads="1"/>
              </p:cNvSpPr>
              <p:nvPr/>
            </p:nvSpPr>
            <p:spPr bwMode="auto">
              <a:xfrm>
                <a:off x="1429" y="1162"/>
                <a:ext cx="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1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1</a:t>
                </a:r>
              </a:p>
            </p:txBody>
          </p:sp>
          <p:sp>
            <p:nvSpPr>
              <p:cNvPr id="33926" name="Text Box 129">
                <a:extLst>
                  <a:ext uri="{FF2B5EF4-FFF2-40B4-BE49-F238E27FC236}">
                    <a16:creationId xmlns:a16="http://schemas.microsoft.com/office/drawing/2014/main" id="{29F5223C-D091-894D-8722-0A592C72A0A1}"/>
                  </a:ext>
                </a:extLst>
              </p:cNvPr>
              <p:cNvSpPr txBox="1">
                <a:spLocks noChangeArrowheads="1"/>
              </p:cNvSpPr>
              <p:nvPr/>
            </p:nvSpPr>
            <p:spPr bwMode="auto">
              <a:xfrm>
                <a:off x="2063" y="1230"/>
                <a:ext cx="48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1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2</a:t>
                </a:r>
              </a:p>
            </p:txBody>
          </p:sp>
          <p:sp>
            <p:nvSpPr>
              <p:cNvPr id="33927" name="Text Box 130">
                <a:extLst>
                  <a:ext uri="{FF2B5EF4-FFF2-40B4-BE49-F238E27FC236}">
                    <a16:creationId xmlns:a16="http://schemas.microsoft.com/office/drawing/2014/main" id="{2F5C21E3-4286-8449-8B55-8632AF38D133}"/>
                  </a:ext>
                </a:extLst>
              </p:cNvPr>
              <p:cNvSpPr txBox="1">
                <a:spLocks noChangeArrowheads="1"/>
              </p:cNvSpPr>
              <p:nvPr/>
            </p:nvSpPr>
            <p:spPr bwMode="auto">
              <a:xfrm>
                <a:off x="2667" y="1253"/>
                <a:ext cx="48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1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3</a:t>
                </a:r>
              </a:p>
            </p:txBody>
          </p:sp>
          <p:sp>
            <p:nvSpPr>
              <p:cNvPr id="33928" name="Text Box 131">
                <a:extLst>
                  <a:ext uri="{FF2B5EF4-FFF2-40B4-BE49-F238E27FC236}">
                    <a16:creationId xmlns:a16="http://schemas.microsoft.com/office/drawing/2014/main" id="{5C534C9C-69AF-FA4B-95FC-53028CDE7A01}"/>
                  </a:ext>
                </a:extLst>
              </p:cNvPr>
              <p:cNvSpPr txBox="1">
                <a:spLocks noChangeArrowheads="1"/>
              </p:cNvSpPr>
              <p:nvPr/>
            </p:nvSpPr>
            <p:spPr bwMode="auto">
              <a:xfrm>
                <a:off x="3529" y="1117"/>
                <a:ext cx="48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1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4</a:t>
                </a:r>
              </a:p>
            </p:txBody>
          </p:sp>
        </p:grpSp>
        <p:grpSp>
          <p:nvGrpSpPr>
            <p:cNvPr id="33798" name="Group 132">
              <a:extLst>
                <a:ext uri="{FF2B5EF4-FFF2-40B4-BE49-F238E27FC236}">
                  <a16:creationId xmlns:a16="http://schemas.microsoft.com/office/drawing/2014/main" id="{44A9A7D3-0CE7-794D-9794-49035CF041D1}"/>
                </a:ext>
              </a:extLst>
            </p:cNvPr>
            <p:cNvGrpSpPr>
              <a:grpSpLocks/>
            </p:cNvGrpSpPr>
            <p:nvPr/>
          </p:nvGrpSpPr>
          <p:grpSpPr bwMode="auto">
            <a:xfrm>
              <a:off x="853" y="1842"/>
              <a:ext cx="3705" cy="318"/>
              <a:chOff x="853" y="1842"/>
              <a:chExt cx="3705" cy="318"/>
            </a:xfrm>
          </p:grpSpPr>
          <p:sp>
            <p:nvSpPr>
              <p:cNvPr id="33909" name="Text Box 133">
                <a:extLst>
                  <a:ext uri="{FF2B5EF4-FFF2-40B4-BE49-F238E27FC236}">
                    <a16:creationId xmlns:a16="http://schemas.microsoft.com/office/drawing/2014/main" id="{EB41D0F9-3509-4446-ABCC-6E0FC7D6E1F6}"/>
                  </a:ext>
                </a:extLst>
              </p:cNvPr>
              <p:cNvSpPr txBox="1">
                <a:spLocks noChangeArrowheads="1"/>
              </p:cNvSpPr>
              <p:nvPr/>
            </p:nvSpPr>
            <p:spPr bwMode="auto">
              <a:xfrm>
                <a:off x="853" y="1842"/>
                <a:ext cx="48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2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1</a:t>
                </a:r>
              </a:p>
            </p:txBody>
          </p:sp>
          <p:sp>
            <p:nvSpPr>
              <p:cNvPr id="33910" name="Text Box 134">
                <a:extLst>
                  <a:ext uri="{FF2B5EF4-FFF2-40B4-BE49-F238E27FC236}">
                    <a16:creationId xmlns:a16="http://schemas.microsoft.com/office/drawing/2014/main" id="{B2986387-174F-6945-B401-B13B281F0B64}"/>
                  </a:ext>
                </a:extLst>
              </p:cNvPr>
              <p:cNvSpPr txBox="1">
                <a:spLocks noChangeArrowheads="1"/>
              </p:cNvSpPr>
              <p:nvPr/>
            </p:nvSpPr>
            <p:spPr bwMode="auto">
              <a:xfrm>
                <a:off x="1278" y="1910"/>
                <a:ext cx="19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3911" name="Text Box 135">
                <a:extLst>
                  <a:ext uri="{FF2B5EF4-FFF2-40B4-BE49-F238E27FC236}">
                    <a16:creationId xmlns:a16="http://schemas.microsoft.com/office/drawing/2014/main" id="{E5C572CC-C9C5-D84C-BBA3-1EF594CEE4E8}"/>
                  </a:ext>
                </a:extLst>
              </p:cNvPr>
              <p:cNvSpPr txBox="1">
                <a:spLocks noChangeArrowheads="1"/>
              </p:cNvSpPr>
              <p:nvPr/>
            </p:nvSpPr>
            <p:spPr bwMode="auto">
              <a:xfrm>
                <a:off x="1414" y="1910"/>
                <a:ext cx="19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3912" name="Text Box 136">
                <a:extLst>
                  <a:ext uri="{FF2B5EF4-FFF2-40B4-BE49-F238E27FC236}">
                    <a16:creationId xmlns:a16="http://schemas.microsoft.com/office/drawing/2014/main" id="{DF2CB7CA-486F-314D-822C-379BAFE2ABF9}"/>
                  </a:ext>
                </a:extLst>
              </p:cNvPr>
              <p:cNvSpPr txBox="1">
                <a:spLocks noChangeArrowheads="1"/>
              </p:cNvSpPr>
              <p:nvPr/>
            </p:nvSpPr>
            <p:spPr bwMode="auto">
              <a:xfrm>
                <a:off x="1641" y="1842"/>
                <a:ext cx="1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sp>
            <p:nvSpPr>
              <p:cNvPr id="33913" name="Text Box 137">
                <a:extLst>
                  <a:ext uri="{FF2B5EF4-FFF2-40B4-BE49-F238E27FC236}">
                    <a16:creationId xmlns:a16="http://schemas.microsoft.com/office/drawing/2014/main" id="{BCB339DF-7FDF-454C-8B44-60EFB21D40EA}"/>
                  </a:ext>
                </a:extLst>
              </p:cNvPr>
              <p:cNvSpPr txBox="1">
                <a:spLocks noChangeArrowheads="1"/>
              </p:cNvSpPr>
              <p:nvPr/>
            </p:nvSpPr>
            <p:spPr bwMode="auto">
              <a:xfrm>
                <a:off x="2019" y="1842"/>
                <a:ext cx="19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1</a:t>
                </a:r>
              </a:p>
            </p:txBody>
          </p:sp>
          <p:sp>
            <p:nvSpPr>
              <p:cNvPr id="33914" name="Text Box 138">
                <a:extLst>
                  <a:ext uri="{FF2B5EF4-FFF2-40B4-BE49-F238E27FC236}">
                    <a16:creationId xmlns:a16="http://schemas.microsoft.com/office/drawing/2014/main" id="{D1B5865E-68C0-F142-815A-1106FB1EE7DA}"/>
                  </a:ext>
                </a:extLst>
              </p:cNvPr>
              <p:cNvSpPr txBox="1">
                <a:spLocks noChangeArrowheads="1"/>
              </p:cNvSpPr>
              <p:nvPr/>
            </p:nvSpPr>
            <p:spPr bwMode="auto">
              <a:xfrm>
                <a:off x="2185" y="1910"/>
                <a:ext cx="19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3915" name="Text Box 139">
                <a:extLst>
                  <a:ext uri="{FF2B5EF4-FFF2-40B4-BE49-F238E27FC236}">
                    <a16:creationId xmlns:a16="http://schemas.microsoft.com/office/drawing/2014/main" id="{28A03F45-96C2-7340-952D-A6A7F8782D9A}"/>
                  </a:ext>
                </a:extLst>
              </p:cNvPr>
              <p:cNvSpPr txBox="1">
                <a:spLocks noChangeArrowheads="1"/>
              </p:cNvSpPr>
              <p:nvPr/>
            </p:nvSpPr>
            <p:spPr bwMode="auto">
              <a:xfrm>
                <a:off x="2321" y="1910"/>
                <a:ext cx="19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3916" name="Text Box 140">
                <a:extLst>
                  <a:ext uri="{FF2B5EF4-FFF2-40B4-BE49-F238E27FC236}">
                    <a16:creationId xmlns:a16="http://schemas.microsoft.com/office/drawing/2014/main" id="{D4743812-AB64-C844-91D3-F6EEDB3050BD}"/>
                  </a:ext>
                </a:extLst>
              </p:cNvPr>
              <p:cNvSpPr txBox="1">
                <a:spLocks noChangeArrowheads="1"/>
              </p:cNvSpPr>
              <p:nvPr/>
            </p:nvSpPr>
            <p:spPr bwMode="auto">
              <a:xfrm>
                <a:off x="2549" y="1842"/>
                <a:ext cx="19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sp>
            <p:nvSpPr>
              <p:cNvPr id="33917" name="Text Box 141">
                <a:extLst>
                  <a:ext uri="{FF2B5EF4-FFF2-40B4-BE49-F238E27FC236}">
                    <a16:creationId xmlns:a16="http://schemas.microsoft.com/office/drawing/2014/main" id="{085A86D3-A579-4D40-854A-CACD07CD6E37}"/>
                  </a:ext>
                </a:extLst>
              </p:cNvPr>
              <p:cNvSpPr txBox="1">
                <a:spLocks noChangeArrowheads="1"/>
              </p:cNvSpPr>
              <p:nvPr/>
            </p:nvSpPr>
            <p:spPr bwMode="auto">
              <a:xfrm>
                <a:off x="2911" y="1842"/>
                <a:ext cx="19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1</a:t>
                </a:r>
              </a:p>
            </p:txBody>
          </p:sp>
          <p:sp>
            <p:nvSpPr>
              <p:cNvPr id="33918" name="Text Box 142">
                <a:extLst>
                  <a:ext uri="{FF2B5EF4-FFF2-40B4-BE49-F238E27FC236}">
                    <a16:creationId xmlns:a16="http://schemas.microsoft.com/office/drawing/2014/main" id="{527F189C-7A9F-B54C-9BF3-4C06EEFA0B0D}"/>
                  </a:ext>
                </a:extLst>
              </p:cNvPr>
              <p:cNvSpPr txBox="1">
                <a:spLocks noChangeArrowheads="1"/>
              </p:cNvSpPr>
              <p:nvPr/>
            </p:nvSpPr>
            <p:spPr bwMode="auto">
              <a:xfrm>
                <a:off x="3092" y="1910"/>
                <a:ext cx="19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3919" name="Text Box 143">
                <a:extLst>
                  <a:ext uri="{FF2B5EF4-FFF2-40B4-BE49-F238E27FC236}">
                    <a16:creationId xmlns:a16="http://schemas.microsoft.com/office/drawing/2014/main" id="{1200B365-4B3B-2B4B-82FE-3BBCD460960B}"/>
                  </a:ext>
                </a:extLst>
              </p:cNvPr>
              <p:cNvSpPr txBox="1">
                <a:spLocks noChangeArrowheads="1"/>
              </p:cNvSpPr>
              <p:nvPr/>
            </p:nvSpPr>
            <p:spPr bwMode="auto">
              <a:xfrm>
                <a:off x="3228" y="1910"/>
                <a:ext cx="19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3920" name="Text Box 144">
                <a:extLst>
                  <a:ext uri="{FF2B5EF4-FFF2-40B4-BE49-F238E27FC236}">
                    <a16:creationId xmlns:a16="http://schemas.microsoft.com/office/drawing/2014/main" id="{08932E33-A3F0-1241-B410-A411C2EEB764}"/>
                  </a:ext>
                </a:extLst>
              </p:cNvPr>
              <p:cNvSpPr txBox="1">
                <a:spLocks noChangeArrowheads="1"/>
              </p:cNvSpPr>
              <p:nvPr/>
            </p:nvSpPr>
            <p:spPr bwMode="auto">
              <a:xfrm>
                <a:off x="3455" y="1842"/>
                <a:ext cx="1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sp>
            <p:nvSpPr>
              <p:cNvPr id="33921" name="Text Box 145">
                <a:extLst>
                  <a:ext uri="{FF2B5EF4-FFF2-40B4-BE49-F238E27FC236}">
                    <a16:creationId xmlns:a16="http://schemas.microsoft.com/office/drawing/2014/main" id="{89B5E204-A709-A547-A1A0-BD66E8A7F838}"/>
                  </a:ext>
                </a:extLst>
              </p:cNvPr>
              <p:cNvSpPr txBox="1">
                <a:spLocks noChangeArrowheads="1"/>
              </p:cNvSpPr>
              <p:nvPr/>
            </p:nvSpPr>
            <p:spPr bwMode="auto">
              <a:xfrm>
                <a:off x="3817" y="1842"/>
                <a:ext cx="1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1</a:t>
                </a:r>
              </a:p>
            </p:txBody>
          </p:sp>
          <p:sp>
            <p:nvSpPr>
              <p:cNvPr id="33922" name="Text Box 146">
                <a:extLst>
                  <a:ext uri="{FF2B5EF4-FFF2-40B4-BE49-F238E27FC236}">
                    <a16:creationId xmlns:a16="http://schemas.microsoft.com/office/drawing/2014/main" id="{DCBA9E45-979F-7C45-9C53-F0B0BC8BED0D}"/>
                  </a:ext>
                </a:extLst>
              </p:cNvPr>
              <p:cNvSpPr txBox="1">
                <a:spLocks noChangeArrowheads="1"/>
              </p:cNvSpPr>
              <p:nvPr/>
            </p:nvSpPr>
            <p:spPr bwMode="auto">
              <a:xfrm>
                <a:off x="3999" y="1910"/>
                <a:ext cx="19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3923" name="Text Box 147">
                <a:extLst>
                  <a:ext uri="{FF2B5EF4-FFF2-40B4-BE49-F238E27FC236}">
                    <a16:creationId xmlns:a16="http://schemas.microsoft.com/office/drawing/2014/main" id="{E6CEBC74-1739-5349-89E8-FF1AA3DA3CF3}"/>
                  </a:ext>
                </a:extLst>
              </p:cNvPr>
              <p:cNvSpPr txBox="1">
                <a:spLocks noChangeArrowheads="1"/>
              </p:cNvSpPr>
              <p:nvPr/>
            </p:nvSpPr>
            <p:spPr bwMode="auto">
              <a:xfrm>
                <a:off x="4135" y="1910"/>
                <a:ext cx="19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3924" name="Text Box 148">
                <a:extLst>
                  <a:ext uri="{FF2B5EF4-FFF2-40B4-BE49-F238E27FC236}">
                    <a16:creationId xmlns:a16="http://schemas.microsoft.com/office/drawing/2014/main" id="{036ECB55-F10A-2A44-8DB9-5E3A85A45A1C}"/>
                  </a:ext>
                </a:extLst>
              </p:cNvPr>
              <p:cNvSpPr txBox="1">
                <a:spLocks noChangeArrowheads="1"/>
              </p:cNvSpPr>
              <p:nvPr/>
            </p:nvSpPr>
            <p:spPr bwMode="auto">
              <a:xfrm>
                <a:off x="4361" y="1842"/>
                <a:ext cx="1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grpSp>
        <p:grpSp>
          <p:nvGrpSpPr>
            <p:cNvPr id="33799" name="Group 149">
              <a:extLst>
                <a:ext uri="{FF2B5EF4-FFF2-40B4-BE49-F238E27FC236}">
                  <a16:creationId xmlns:a16="http://schemas.microsoft.com/office/drawing/2014/main" id="{54684A9C-D0CC-744A-997F-11B00C90392A}"/>
                </a:ext>
              </a:extLst>
            </p:cNvPr>
            <p:cNvGrpSpPr>
              <a:grpSpLocks/>
            </p:cNvGrpSpPr>
            <p:nvPr/>
          </p:nvGrpSpPr>
          <p:grpSpPr bwMode="auto">
            <a:xfrm>
              <a:off x="68" y="3021"/>
              <a:ext cx="5321" cy="435"/>
              <a:chOff x="68" y="3021"/>
              <a:chExt cx="5321" cy="435"/>
            </a:xfrm>
          </p:grpSpPr>
          <p:sp>
            <p:nvSpPr>
              <p:cNvPr id="33901" name="Text Box 150">
                <a:extLst>
                  <a:ext uri="{FF2B5EF4-FFF2-40B4-BE49-F238E27FC236}">
                    <a16:creationId xmlns:a16="http://schemas.microsoft.com/office/drawing/2014/main" id="{CC76928E-1782-F547-A4EB-AF677C866939}"/>
                  </a:ext>
                </a:extLst>
              </p:cNvPr>
              <p:cNvSpPr txBox="1">
                <a:spLocks noChangeArrowheads="1"/>
              </p:cNvSpPr>
              <p:nvPr/>
            </p:nvSpPr>
            <p:spPr bwMode="auto">
              <a:xfrm>
                <a:off x="68" y="3021"/>
                <a:ext cx="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4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1</a:t>
                </a:r>
              </a:p>
            </p:txBody>
          </p:sp>
          <p:sp>
            <p:nvSpPr>
              <p:cNvPr id="33902" name="Text Box 151">
                <a:extLst>
                  <a:ext uri="{FF2B5EF4-FFF2-40B4-BE49-F238E27FC236}">
                    <a16:creationId xmlns:a16="http://schemas.microsoft.com/office/drawing/2014/main" id="{853F603C-BF71-284A-B711-0D726BF0FD08}"/>
                  </a:ext>
                </a:extLst>
              </p:cNvPr>
              <p:cNvSpPr txBox="1">
                <a:spLocks noChangeArrowheads="1"/>
              </p:cNvSpPr>
              <p:nvPr/>
            </p:nvSpPr>
            <p:spPr bwMode="auto">
              <a:xfrm>
                <a:off x="385" y="3203"/>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3903" name="Text Box 152">
                <a:extLst>
                  <a:ext uri="{FF2B5EF4-FFF2-40B4-BE49-F238E27FC236}">
                    <a16:creationId xmlns:a16="http://schemas.microsoft.com/office/drawing/2014/main" id="{DFB972B8-3566-2F4B-8A65-D923A39DFE54}"/>
                  </a:ext>
                </a:extLst>
              </p:cNvPr>
              <p:cNvSpPr txBox="1">
                <a:spLocks noChangeArrowheads="1"/>
              </p:cNvSpPr>
              <p:nvPr/>
            </p:nvSpPr>
            <p:spPr bwMode="auto">
              <a:xfrm>
                <a:off x="561" y="3204"/>
                <a:ext cx="19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3904" name="Text Box 153">
                <a:extLst>
                  <a:ext uri="{FF2B5EF4-FFF2-40B4-BE49-F238E27FC236}">
                    <a16:creationId xmlns:a16="http://schemas.microsoft.com/office/drawing/2014/main" id="{99DBD4CD-1F96-004B-B13F-C397FB1CD35D}"/>
                  </a:ext>
                </a:extLst>
              </p:cNvPr>
              <p:cNvSpPr txBox="1">
                <a:spLocks noChangeArrowheads="1"/>
              </p:cNvSpPr>
              <p:nvPr/>
            </p:nvSpPr>
            <p:spPr bwMode="auto">
              <a:xfrm>
                <a:off x="748" y="3044"/>
                <a:ext cx="19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sp>
            <p:nvSpPr>
              <p:cNvPr id="33905" name="Text Box 154">
                <a:extLst>
                  <a:ext uri="{FF2B5EF4-FFF2-40B4-BE49-F238E27FC236}">
                    <a16:creationId xmlns:a16="http://schemas.microsoft.com/office/drawing/2014/main" id="{3ECABEDD-F39B-AD4D-8B1E-AD0C8B8391E0}"/>
                  </a:ext>
                </a:extLst>
              </p:cNvPr>
              <p:cNvSpPr txBox="1">
                <a:spLocks noChangeArrowheads="1"/>
              </p:cNvSpPr>
              <p:nvPr/>
            </p:nvSpPr>
            <p:spPr bwMode="auto">
              <a:xfrm>
                <a:off x="4513" y="3022"/>
                <a:ext cx="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4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1</a:t>
                </a:r>
              </a:p>
            </p:txBody>
          </p:sp>
          <p:sp>
            <p:nvSpPr>
              <p:cNvPr id="33906" name="Text Box 155">
                <a:extLst>
                  <a:ext uri="{FF2B5EF4-FFF2-40B4-BE49-F238E27FC236}">
                    <a16:creationId xmlns:a16="http://schemas.microsoft.com/office/drawing/2014/main" id="{F087790F-0892-544A-AE7A-A7FB82FCD4E3}"/>
                  </a:ext>
                </a:extLst>
              </p:cNvPr>
              <p:cNvSpPr txBox="1">
                <a:spLocks noChangeArrowheads="1"/>
              </p:cNvSpPr>
              <p:nvPr/>
            </p:nvSpPr>
            <p:spPr bwMode="auto">
              <a:xfrm>
                <a:off x="4876" y="3204"/>
                <a:ext cx="19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3907" name="Text Box 156">
                <a:extLst>
                  <a:ext uri="{FF2B5EF4-FFF2-40B4-BE49-F238E27FC236}">
                    <a16:creationId xmlns:a16="http://schemas.microsoft.com/office/drawing/2014/main" id="{9AE4AA17-72A9-3441-A147-4D142F8D1A27}"/>
                  </a:ext>
                </a:extLst>
              </p:cNvPr>
              <p:cNvSpPr txBox="1">
                <a:spLocks noChangeArrowheads="1"/>
              </p:cNvSpPr>
              <p:nvPr/>
            </p:nvSpPr>
            <p:spPr bwMode="auto">
              <a:xfrm>
                <a:off x="5043" y="3204"/>
                <a:ext cx="19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3908" name="Text Box 157">
                <a:extLst>
                  <a:ext uri="{FF2B5EF4-FFF2-40B4-BE49-F238E27FC236}">
                    <a16:creationId xmlns:a16="http://schemas.microsoft.com/office/drawing/2014/main" id="{CDE65FE7-08DC-B445-B934-CC96E2879437}"/>
                  </a:ext>
                </a:extLst>
              </p:cNvPr>
              <p:cNvSpPr txBox="1">
                <a:spLocks noChangeArrowheads="1"/>
              </p:cNvSpPr>
              <p:nvPr/>
            </p:nvSpPr>
            <p:spPr bwMode="auto">
              <a:xfrm>
                <a:off x="5192" y="3044"/>
                <a:ext cx="1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grpSp>
        <p:grpSp>
          <p:nvGrpSpPr>
            <p:cNvPr id="33800" name="Group 158">
              <a:extLst>
                <a:ext uri="{FF2B5EF4-FFF2-40B4-BE49-F238E27FC236}">
                  <a16:creationId xmlns:a16="http://schemas.microsoft.com/office/drawing/2014/main" id="{55917A42-211A-F943-8912-448FDA762B03}"/>
                </a:ext>
              </a:extLst>
            </p:cNvPr>
            <p:cNvGrpSpPr>
              <a:grpSpLocks/>
            </p:cNvGrpSpPr>
            <p:nvPr/>
          </p:nvGrpSpPr>
          <p:grpSpPr bwMode="auto">
            <a:xfrm>
              <a:off x="159" y="770"/>
              <a:ext cx="5396" cy="2842"/>
              <a:chOff x="159" y="770"/>
              <a:chExt cx="5396" cy="2842"/>
            </a:xfrm>
          </p:grpSpPr>
          <p:sp>
            <p:nvSpPr>
              <p:cNvPr id="33817" name="Oval 159">
                <a:extLst>
                  <a:ext uri="{FF2B5EF4-FFF2-40B4-BE49-F238E27FC236}">
                    <a16:creationId xmlns:a16="http://schemas.microsoft.com/office/drawing/2014/main" id="{E300B77B-9069-624D-BC6E-46574D4933A8}"/>
                  </a:ext>
                </a:extLst>
              </p:cNvPr>
              <p:cNvSpPr>
                <a:spLocks noChangeArrowheads="1"/>
              </p:cNvSpPr>
              <p:nvPr/>
            </p:nvSpPr>
            <p:spPr bwMode="auto">
              <a:xfrm>
                <a:off x="2653" y="770"/>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18" name="Oval 160">
                <a:extLst>
                  <a:ext uri="{FF2B5EF4-FFF2-40B4-BE49-F238E27FC236}">
                    <a16:creationId xmlns:a16="http://schemas.microsoft.com/office/drawing/2014/main" id="{0B0E9A9A-FD5F-FA42-8FC4-ECFE25D4B224}"/>
                  </a:ext>
                </a:extLst>
              </p:cNvPr>
              <p:cNvSpPr>
                <a:spLocks noChangeArrowheads="1"/>
              </p:cNvSpPr>
              <p:nvPr/>
            </p:nvSpPr>
            <p:spPr bwMode="auto">
              <a:xfrm>
                <a:off x="1383" y="153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19" name="Oval 161">
                <a:extLst>
                  <a:ext uri="{FF2B5EF4-FFF2-40B4-BE49-F238E27FC236}">
                    <a16:creationId xmlns:a16="http://schemas.microsoft.com/office/drawing/2014/main" id="{F5247C52-C65E-8249-931D-1F1D76BAE44D}"/>
                  </a:ext>
                </a:extLst>
              </p:cNvPr>
              <p:cNvSpPr>
                <a:spLocks noChangeArrowheads="1"/>
              </p:cNvSpPr>
              <p:nvPr/>
            </p:nvSpPr>
            <p:spPr bwMode="auto">
              <a:xfrm>
                <a:off x="2289" y="153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20" name="Oval 162">
                <a:extLst>
                  <a:ext uri="{FF2B5EF4-FFF2-40B4-BE49-F238E27FC236}">
                    <a16:creationId xmlns:a16="http://schemas.microsoft.com/office/drawing/2014/main" id="{6E080E15-0FD5-EC41-BF66-719971199684}"/>
                  </a:ext>
                </a:extLst>
              </p:cNvPr>
              <p:cNvSpPr>
                <a:spLocks noChangeArrowheads="1"/>
              </p:cNvSpPr>
              <p:nvPr/>
            </p:nvSpPr>
            <p:spPr bwMode="auto">
              <a:xfrm>
                <a:off x="3193" y="153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21" name="Oval 163">
                <a:extLst>
                  <a:ext uri="{FF2B5EF4-FFF2-40B4-BE49-F238E27FC236}">
                    <a16:creationId xmlns:a16="http://schemas.microsoft.com/office/drawing/2014/main" id="{06EED89E-388A-C948-8A03-6B158B55D085}"/>
                  </a:ext>
                </a:extLst>
              </p:cNvPr>
              <p:cNvSpPr>
                <a:spLocks noChangeArrowheads="1"/>
              </p:cNvSpPr>
              <p:nvPr/>
            </p:nvSpPr>
            <p:spPr bwMode="auto">
              <a:xfrm>
                <a:off x="4059" y="153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3822" name="AutoShape 164">
                <a:extLst>
                  <a:ext uri="{FF2B5EF4-FFF2-40B4-BE49-F238E27FC236}">
                    <a16:creationId xmlns:a16="http://schemas.microsoft.com/office/drawing/2014/main" id="{70FDAB63-CF06-DD44-A74A-D35085133D34}"/>
                  </a:ext>
                </a:extLst>
              </p:cNvPr>
              <p:cNvCxnSpPr>
                <a:cxnSpLocks noChangeShapeType="1"/>
                <a:stCxn id="33818" idx="0"/>
                <a:endCxn id="33817" idx="4"/>
              </p:cNvCxnSpPr>
              <p:nvPr/>
            </p:nvCxnSpPr>
            <p:spPr bwMode="auto">
              <a:xfrm flipV="1">
                <a:off x="1474" y="941"/>
                <a:ext cx="1273" cy="59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23" name="AutoShape 165">
                <a:extLst>
                  <a:ext uri="{FF2B5EF4-FFF2-40B4-BE49-F238E27FC236}">
                    <a16:creationId xmlns:a16="http://schemas.microsoft.com/office/drawing/2014/main" id="{A70F0A09-AF41-4542-9726-27000B3768A7}"/>
                  </a:ext>
                </a:extLst>
              </p:cNvPr>
              <p:cNvCxnSpPr>
                <a:cxnSpLocks noChangeShapeType="1"/>
                <a:stCxn id="33819" idx="0"/>
                <a:endCxn id="33817" idx="4"/>
              </p:cNvCxnSpPr>
              <p:nvPr/>
            </p:nvCxnSpPr>
            <p:spPr bwMode="auto">
              <a:xfrm flipV="1">
                <a:off x="2380" y="941"/>
                <a:ext cx="365" cy="59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24" name="AutoShape 166">
                <a:extLst>
                  <a:ext uri="{FF2B5EF4-FFF2-40B4-BE49-F238E27FC236}">
                    <a16:creationId xmlns:a16="http://schemas.microsoft.com/office/drawing/2014/main" id="{404FB491-F933-7E44-AA1C-0E43A2CCD2D9}"/>
                  </a:ext>
                </a:extLst>
              </p:cNvPr>
              <p:cNvCxnSpPr>
                <a:cxnSpLocks noChangeShapeType="1"/>
                <a:stCxn id="33820" idx="0"/>
                <a:endCxn id="33817" idx="4"/>
              </p:cNvCxnSpPr>
              <p:nvPr/>
            </p:nvCxnSpPr>
            <p:spPr bwMode="auto">
              <a:xfrm flipH="1" flipV="1">
                <a:off x="2745" y="941"/>
                <a:ext cx="540" cy="59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25" name="AutoShape 167">
                <a:extLst>
                  <a:ext uri="{FF2B5EF4-FFF2-40B4-BE49-F238E27FC236}">
                    <a16:creationId xmlns:a16="http://schemas.microsoft.com/office/drawing/2014/main" id="{A3DCBC0F-C4D3-B74B-A88C-9221A316CBBA}"/>
                  </a:ext>
                </a:extLst>
              </p:cNvPr>
              <p:cNvCxnSpPr>
                <a:cxnSpLocks noChangeShapeType="1"/>
                <a:stCxn id="33821" idx="0"/>
                <a:endCxn id="33817" idx="4"/>
              </p:cNvCxnSpPr>
              <p:nvPr/>
            </p:nvCxnSpPr>
            <p:spPr bwMode="auto">
              <a:xfrm flipH="1" flipV="1">
                <a:off x="2745" y="941"/>
                <a:ext cx="1404" cy="59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3826" name="Oval 168">
                <a:extLst>
                  <a:ext uri="{FF2B5EF4-FFF2-40B4-BE49-F238E27FC236}">
                    <a16:creationId xmlns:a16="http://schemas.microsoft.com/office/drawing/2014/main" id="{E912B1BA-5771-684C-A81A-DADD3E552FC8}"/>
                  </a:ext>
                </a:extLst>
              </p:cNvPr>
              <p:cNvSpPr>
                <a:spLocks noChangeArrowheads="1"/>
              </p:cNvSpPr>
              <p:nvPr/>
            </p:nvSpPr>
            <p:spPr bwMode="auto">
              <a:xfrm>
                <a:off x="1066" y="217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27" name="Oval 169">
                <a:extLst>
                  <a:ext uri="{FF2B5EF4-FFF2-40B4-BE49-F238E27FC236}">
                    <a16:creationId xmlns:a16="http://schemas.microsoft.com/office/drawing/2014/main" id="{114642CF-1411-2F41-8B36-BD534C4EFD7D}"/>
                  </a:ext>
                </a:extLst>
              </p:cNvPr>
              <p:cNvSpPr>
                <a:spLocks noChangeArrowheads="1"/>
              </p:cNvSpPr>
              <p:nvPr/>
            </p:nvSpPr>
            <p:spPr bwMode="auto">
              <a:xfrm>
                <a:off x="1292" y="217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28" name="Oval 170">
                <a:extLst>
                  <a:ext uri="{FF2B5EF4-FFF2-40B4-BE49-F238E27FC236}">
                    <a16:creationId xmlns:a16="http://schemas.microsoft.com/office/drawing/2014/main" id="{074FE484-3D2B-B640-ABBA-4376D0844E91}"/>
                  </a:ext>
                </a:extLst>
              </p:cNvPr>
              <p:cNvSpPr>
                <a:spLocks noChangeArrowheads="1"/>
              </p:cNvSpPr>
              <p:nvPr/>
            </p:nvSpPr>
            <p:spPr bwMode="auto">
              <a:xfrm>
                <a:off x="1520"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29" name="Oval 171">
                <a:extLst>
                  <a:ext uri="{FF2B5EF4-FFF2-40B4-BE49-F238E27FC236}">
                    <a16:creationId xmlns:a16="http://schemas.microsoft.com/office/drawing/2014/main" id="{AA1014CB-6E6F-E84B-8608-02299C2DDC70}"/>
                  </a:ext>
                </a:extLst>
              </p:cNvPr>
              <p:cNvSpPr>
                <a:spLocks noChangeArrowheads="1"/>
              </p:cNvSpPr>
              <p:nvPr/>
            </p:nvSpPr>
            <p:spPr bwMode="auto">
              <a:xfrm>
                <a:off x="1746"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3830" name="AutoShape 172">
                <a:extLst>
                  <a:ext uri="{FF2B5EF4-FFF2-40B4-BE49-F238E27FC236}">
                    <a16:creationId xmlns:a16="http://schemas.microsoft.com/office/drawing/2014/main" id="{A3F56A4A-C1B3-6448-B892-EE1D007E5736}"/>
                  </a:ext>
                </a:extLst>
              </p:cNvPr>
              <p:cNvCxnSpPr>
                <a:cxnSpLocks noChangeShapeType="1"/>
                <a:stCxn id="33826" idx="0"/>
                <a:endCxn id="33818" idx="4"/>
              </p:cNvCxnSpPr>
              <p:nvPr/>
            </p:nvCxnSpPr>
            <p:spPr bwMode="auto">
              <a:xfrm flipV="1">
                <a:off x="1157" y="1707"/>
                <a:ext cx="317"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31" name="AutoShape 173">
                <a:extLst>
                  <a:ext uri="{FF2B5EF4-FFF2-40B4-BE49-F238E27FC236}">
                    <a16:creationId xmlns:a16="http://schemas.microsoft.com/office/drawing/2014/main" id="{7B907B0F-26A0-B047-8C59-605329610980}"/>
                  </a:ext>
                </a:extLst>
              </p:cNvPr>
              <p:cNvCxnSpPr>
                <a:cxnSpLocks noChangeShapeType="1"/>
                <a:stCxn id="33827" idx="0"/>
                <a:endCxn id="33818" idx="4"/>
              </p:cNvCxnSpPr>
              <p:nvPr/>
            </p:nvCxnSpPr>
            <p:spPr bwMode="auto">
              <a:xfrm flipV="1">
                <a:off x="1384" y="1707"/>
                <a:ext cx="88"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32" name="AutoShape 174">
                <a:extLst>
                  <a:ext uri="{FF2B5EF4-FFF2-40B4-BE49-F238E27FC236}">
                    <a16:creationId xmlns:a16="http://schemas.microsoft.com/office/drawing/2014/main" id="{48B2A95E-D980-6942-989F-2DF8DE5A69E9}"/>
                  </a:ext>
                </a:extLst>
              </p:cNvPr>
              <p:cNvCxnSpPr>
                <a:cxnSpLocks noChangeShapeType="1"/>
                <a:stCxn id="33828" idx="0"/>
                <a:endCxn id="33818" idx="4"/>
              </p:cNvCxnSpPr>
              <p:nvPr/>
            </p:nvCxnSpPr>
            <p:spPr bwMode="auto">
              <a:xfrm flipH="1" flipV="1">
                <a:off x="1474" y="1707"/>
                <a:ext cx="137"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33" name="AutoShape 175">
                <a:extLst>
                  <a:ext uri="{FF2B5EF4-FFF2-40B4-BE49-F238E27FC236}">
                    <a16:creationId xmlns:a16="http://schemas.microsoft.com/office/drawing/2014/main" id="{0D30B550-A41A-F946-BCC3-D3533686C4DA}"/>
                  </a:ext>
                </a:extLst>
              </p:cNvPr>
              <p:cNvCxnSpPr>
                <a:cxnSpLocks noChangeShapeType="1"/>
                <a:stCxn id="33829" idx="0"/>
                <a:endCxn id="33818" idx="4"/>
              </p:cNvCxnSpPr>
              <p:nvPr/>
            </p:nvCxnSpPr>
            <p:spPr bwMode="auto">
              <a:xfrm flipH="1" flipV="1">
                <a:off x="1474" y="1707"/>
                <a:ext cx="363"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3834" name="Oval 176">
                <a:extLst>
                  <a:ext uri="{FF2B5EF4-FFF2-40B4-BE49-F238E27FC236}">
                    <a16:creationId xmlns:a16="http://schemas.microsoft.com/office/drawing/2014/main" id="{09D0D756-D6DF-E941-B13F-D5CA750D7647}"/>
                  </a:ext>
                </a:extLst>
              </p:cNvPr>
              <p:cNvSpPr>
                <a:spLocks noChangeArrowheads="1"/>
              </p:cNvSpPr>
              <p:nvPr/>
            </p:nvSpPr>
            <p:spPr bwMode="auto">
              <a:xfrm>
                <a:off x="1973"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35" name="Oval 177">
                <a:extLst>
                  <a:ext uri="{FF2B5EF4-FFF2-40B4-BE49-F238E27FC236}">
                    <a16:creationId xmlns:a16="http://schemas.microsoft.com/office/drawing/2014/main" id="{5EBFDD4C-4DAF-0D48-BF45-E515CDFF5B7A}"/>
                  </a:ext>
                </a:extLst>
              </p:cNvPr>
              <p:cNvSpPr>
                <a:spLocks noChangeArrowheads="1"/>
              </p:cNvSpPr>
              <p:nvPr/>
            </p:nvSpPr>
            <p:spPr bwMode="auto">
              <a:xfrm>
                <a:off x="2199"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36" name="Oval 178">
                <a:extLst>
                  <a:ext uri="{FF2B5EF4-FFF2-40B4-BE49-F238E27FC236}">
                    <a16:creationId xmlns:a16="http://schemas.microsoft.com/office/drawing/2014/main" id="{5322F1D0-36D2-F148-98D4-70180CA92464}"/>
                  </a:ext>
                </a:extLst>
              </p:cNvPr>
              <p:cNvSpPr>
                <a:spLocks noChangeArrowheads="1"/>
              </p:cNvSpPr>
              <p:nvPr/>
            </p:nvSpPr>
            <p:spPr bwMode="auto">
              <a:xfrm>
                <a:off x="2425"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37" name="Oval 179">
                <a:extLst>
                  <a:ext uri="{FF2B5EF4-FFF2-40B4-BE49-F238E27FC236}">
                    <a16:creationId xmlns:a16="http://schemas.microsoft.com/office/drawing/2014/main" id="{3C8FE33E-640F-F04B-BCDC-852552B1827F}"/>
                  </a:ext>
                </a:extLst>
              </p:cNvPr>
              <p:cNvSpPr>
                <a:spLocks noChangeArrowheads="1"/>
              </p:cNvSpPr>
              <p:nvPr/>
            </p:nvSpPr>
            <p:spPr bwMode="auto">
              <a:xfrm>
                <a:off x="2651"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3838" name="AutoShape 180">
                <a:extLst>
                  <a:ext uri="{FF2B5EF4-FFF2-40B4-BE49-F238E27FC236}">
                    <a16:creationId xmlns:a16="http://schemas.microsoft.com/office/drawing/2014/main" id="{58CD3BF7-0B9E-0B4A-A6C0-ACD6A80C4F8F}"/>
                  </a:ext>
                </a:extLst>
              </p:cNvPr>
              <p:cNvCxnSpPr>
                <a:cxnSpLocks noChangeShapeType="1"/>
                <a:stCxn id="33834" idx="0"/>
                <a:endCxn id="33819" idx="4"/>
              </p:cNvCxnSpPr>
              <p:nvPr/>
            </p:nvCxnSpPr>
            <p:spPr bwMode="auto">
              <a:xfrm flipV="1">
                <a:off x="2063" y="1707"/>
                <a:ext cx="317"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39" name="AutoShape 181">
                <a:extLst>
                  <a:ext uri="{FF2B5EF4-FFF2-40B4-BE49-F238E27FC236}">
                    <a16:creationId xmlns:a16="http://schemas.microsoft.com/office/drawing/2014/main" id="{666955EF-BA6A-5D44-BB71-F2110C733C95}"/>
                  </a:ext>
                </a:extLst>
              </p:cNvPr>
              <p:cNvCxnSpPr>
                <a:cxnSpLocks noChangeShapeType="1"/>
                <a:stCxn id="33835" idx="0"/>
                <a:endCxn id="33819" idx="4"/>
              </p:cNvCxnSpPr>
              <p:nvPr/>
            </p:nvCxnSpPr>
            <p:spPr bwMode="auto">
              <a:xfrm flipV="1">
                <a:off x="2289" y="1707"/>
                <a:ext cx="91"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40" name="AutoShape 182">
                <a:extLst>
                  <a:ext uri="{FF2B5EF4-FFF2-40B4-BE49-F238E27FC236}">
                    <a16:creationId xmlns:a16="http://schemas.microsoft.com/office/drawing/2014/main" id="{8F16E769-176A-EF45-AB6D-EFD6B8BE2362}"/>
                  </a:ext>
                </a:extLst>
              </p:cNvPr>
              <p:cNvCxnSpPr>
                <a:cxnSpLocks noChangeShapeType="1"/>
                <a:stCxn id="33836" idx="0"/>
                <a:endCxn id="33819" idx="4"/>
              </p:cNvCxnSpPr>
              <p:nvPr/>
            </p:nvCxnSpPr>
            <p:spPr bwMode="auto">
              <a:xfrm flipH="1" flipV="1">
                <a:off x="2380" y="1707"/>
                <a:ext cx="135"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41" name="AutoShape 183">
                <a:extLst>
                  <a:ext uri="{FF2B5EF4-FFF2-40B4-BE49-F238E27FC236}">
                    <a16:creationId xmlns:a16="http://schemas.microsoft.com/office/drawing/2014/main" id="{9AFC2BC8-8CCE-5948-B95D-45DA0BB63E44}"/>
                  </a:ext>
                </a:extLst>
              </p:cNvPr>
              <p:cNvCxnSpPr>
                <a:cxnSpLocks noChangeShapeType="1"/>
                <a:stCxn id="33837" idx="0"/>
                <a:endCxn id="33819" idx="4"/>
              </p:cNvCxnSpPr>
              <p:nvPr/>
            </p:nvCxnSpPr>
            <p:spPr bwMode="auto">
              <a:xfrm flipH="1" flipV="1">
                <a:off x="2380" y="1707"/>
                <a:ext cx="361"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3842" name="Oval 184">
                <a:extLst>
                  <a:ext uri="{FF2B5EF4-FFF2-40B4-BE49-F238E27FC236}">
                    <a16:creationId xmlns:a16="http://schemas.microsoft.com/office/drawing/2014/main" id="{471A1331-F6E6-CB4E-AE4E-8C69584AEF33}"/>
                  </a:ext>
                </a:extLst>
              </p:cNvPr>
              <p:cNvSpPr>
                <a:spLocks noChangeArrowheads="1"/>
              </p:cNvSpPr>
              <p:nvPr/>
            </p:nvSpPr>
            <p:spPr bwMode="auto">
              <a:xfrm>
                <a:off x="2878"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43" name="Oval 185">
                <a:extLst>
                  <a:ext uri="{FF2B5EF4-FFF2-40B4-BE49-F238E27FC236}">
                    <a16:creationId xmlns:a16="http://schemas.microsoft.com/office/drawing/2014/main" id="{C63D1058-D61D-DA41-841F-0896DE35EB7A}"/>
                  </a:ext>
                </a:extLst>
              </p:cNvPr>
              <p:cNvSpPr>
                <a:spLocks noChangeArrowheads="1"/>
              </p:cNvSpPr>
              <p:nvPr/>
            </p:nvSpPr>
            <p:spPr bwMode="auto">
              <a:xfrm>
                <a:off x="3103"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44" name="Oval 186">
                <a:extLst>
                  <a:ext uri="{FF2B5EF4-FFF2-40B4-BE49-F238E27FC236}">
                    <a16:creationId xmlns:a16="http://schemas.microsoft.com/office/drawing/2014/main" id="{2053645B-02F7-FA4F-B5D5-4702C1F076EF}"/>
                  </a:ext>
                </a:extLst>
              </p:cNvPr>
              <p:cNvSpPr>
                <a:spLocks noChangeArrowheads="1"/>
              </p:cNvSpPr>
              <p:nvPr/>
            </p:nvSpPr>
            <p:spPr bwMode="auto">
              <a:xfrm>
                <a:off x="3329"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45" name="Oval 187">
                <a:extLst>
                  <a:ext uri="{FF2B5EF4-FFF2-40B4-BE49-F238E27FC236}">
                    <a16:creationId xmlns:a16="http://schemas.microsoft.com/office/drawing/2014/main" id="{60F5A55B-54A5-314A-9FA1-776CF272AB0A}"/>
                  </a:ext>
                </a:extLst>
              </p:cNvPr>
              <p:cNvSpPr>
                <a:spLocks noChangeArrowheads="1"/>
              </p:cNvSpPr>
              <p:nvPr/>
            </p:nvSpPr>
            <p:spPr bwMode="auto">
              <a:xfrm>
                <a:off x="3556"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3846" name="AutoShape 188">
                <a:extLst>
                  <a:ext uri="{FF2B5EF4-FFF2-40B4-BE49-F238E27FC236}">
                    <a16:creationId xmlns:a16="http://schemas.microsoft.com/office/drawing/2014/main" id="{9A470876-1EE0-2B4C-BE89-0D1F1A49FF3E}"/>
                  </a:ext>
                </a:extLst>
              </p:cNvPr>
              <p:cNvCxnSpPr>
                <a:cxnSpLocks noChangeShapeType="1"/>
                <a:stCxn id="33842" idx="0"/>
                <a:endCxn id="33820" idx="4"/>
              </p:cNvCxnSpPr>
              <p:nvPr/>
            </p:nvCxnSpPr>
            <p:spPr bwMode="auto">
              <a:xfrm flipV="1">
                <a:off x="2969" y="1707"/>
                <a:ext cx="318"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47" name="AutoShape 189">
                <a:extLst>
                  <a:ext uri="{FF2B5EF4-FFF2-40B4-BE49-F238E27FC236}">
                    <a16:creationId xmlns:a16="http://schemas.microsoft.com/office/drawing/2014/main" id="{E0DD3A76-B456-1048-94B0-FACF0E99AAF0}"/>
                  </a:ext>
                </a:extLst>
              </p:cNvPr>
              <p:cNvCxnSpPr>
                <a:cxnSpLocks noChangeShapeType="1"/>
                <a:stCxn id="33843" idx="0"/>
                <a:endCxn id="33820" idx="4"/>
              </p:cNvCxnSpPr>
              <p:nvPr/>
            </p:nvCxnSpPr>
            <p:spPr bwMode="auto">
              <a:xfrm flipV="1">
                <a:off x="3193" y="1707"/>
                <a:ext cx="92"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48" name="AutoShape 190">
                <a:extLst>
                  <a:ext uri="{FF2B5EF4-FFF2-40B4-BE49-F238E27FC236}">
                    <a16:creationId xmlns:a16="http://schemas.microsoft.com/office/drawing/2014/main" id="{AAD23638-73C3-114C-851F-62AAA6BC4074}"/>
                  </a:ext>
                </a:extLst>
              </p:cNvPr>
              <p:cNvCxnSpPr>
                <a:cxnSpLocks noChangeShapeType="1"/>
                <a:stCxn id="33844" idx="0"/>
                <a:endCxn id="33820" idx="4"/>
              </p:cNvCxnSpPr>
              <p:nvPr/>
            </p:nvCxnSpPr>
            <p:spPr bwMode="auto">
              <a:xfrm flipH="1" flipV="1">
                <a:off x="3285" y="1707"/>
                <a:ext cx="135"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49" name="AutoShape 191">
                <a:extLst>
                  <a:ext uri="{FF2B5EF4-FFF2-40B4-BE49-F238E27FC236}">
                    <a16:creationId xmlns:a16="http://schemas.microsoft.com/office/drawing/2014/main" id="{2462CA47-1E61-DB48-9D61-F5BB71E68270}"/>
                  </a:ext>
                </a:extLst>
              </p:cNvPr>
              <p:cNvCxnSpPr>
                <a:cxnSpLocks noChangeShapeType="1"/>
                <a:stCxn id="33845" idx="0"/>
                <a:endCxn id="33820" idx="4"/>
              </p:cNvCxnSpPr>
              <p:nvPr/>
            </p:nvCxnSpPr>
            <p:spPr bwMode="auto">
              <a:xfrm flipH="1" flipV="1">
                <a:off x="3285" y="1707"/>
                <a:ext cx="361"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3850" name="Oval 192">
                <a:extLst>
                  <a:ext uri="{FF2B5EF4-FFF2-40B4-BE49-F238E27FC236}">
                    <a16:creationId xmlns:a16="http://schemas.microsoft.com/office/drawing/2014/main" id="{A01654B7-9DB4-464A-81F5-5DC7AA5D3B29}"/>
                  </a:ext>
                </a:extLst>
              </p:cNvPr>
              <p:cNvSpPr>
                <a:spLocks noChangeArrowheads="1"/>
              </p:cNvSpPr>
              <p:nvPr/>
            </p:nvSpPr>
            <p:spPr bwMode="auto">
              <a:xfrm>
                <a:off x="3783"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51" name="Oval 193">
                <a:extLst>
                  <a:ext uri="{FF2B5EF4-FFF2-40B4-BE49-F238E27FC236}">
                    <a16:creationId xmlns:a16="http://schemas.microsoft.com/office/drawing/2014/main" id="{AADB84B4-F82F-F24C-B150-2E0AA3F55382}"/>
                  </a:ext>
                </a:extLst>
              </p:cNvPr>
              <p:cNvSpPr>
                <a:spLocks noChangeArrowheads="1"/>
              </p:cNvSpPr>
              <p:nvPr/>
            </p:nvSpPr>
            <p:spPr bwMode="auto">
              <a:xfrm>
                <a:off x="4014"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52" name="Oval 194">
                <a:extLst>
                  <a:ext uri="{FF2B5EF4-FFF2-40B4-BE49-F238E27FC236}">
                    <a16:creationId xmlns:a16="http://schemas.microsoft.com/office/drawing/2014/main" id="{99834CB9-3501-B944-9159-016261AB2D87}"/>
                  </a:ext>
                </a:extLst>
              </p:cNvPr>
              <p:cNvSpPr>
                <a:spLocks noChangeArrowheads="1"/>
              </p:cNvSpPr>
              <p:nvPr/>
            </p:nvSpPr>
            <p:spPr bwMode="auto">
              <a:xfrm>
                <a:off x="4240"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53" name="Oval 195">
                <a:extLst>
                  <a:ext uri="{FF2B5EF4-FFF2-40B4-BE49-F238E27FC236}">
                    <a16:creationId xmlns:a16="http://schemas.microsoft.com/office/drawing/2014/main" id="{D9ED1920-3511-0E47-8DB3-C84A2AF55E74}"/>
                  </a:ext>
                </a:extLst>
              </p:cNvPr>
              <p:cNvSpPr>
                <a:spLocks noChangeArrowheads="1"/>
              </p:cNvSpPr>
              <p:nvPr/>
            </p:nvSpPr>
            <p:spPr bwMode="auto">
              <a:xfrm>
                <a:off x="4467" y="217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3854" name="AutoShape 196">
                <a:extLst>
                  <a:ext uri="{FF2B5EF4-FFF2-40B4-BE49-F238E27FC236}">
                    <a16:creationId xmlns:a16="http://schemas.microsoft.com/office/drawing/2014/main" id="{BC7E0C3E-C9EF-2F48-8A83-ED7618396ECB}"/>
                  </a:ext>
                </a:extLst>
              </p:cNvPr>
              <p:cNvCxnSpPr>
                <a:cxnSpLocks noChangeShapeType="1"/>
                <a:stCxn id="33850" idx="0"/>
                <a:endCxn id="33821" idx="4"/>
              </p:cNvCxnSpPr>
              <p:nvPr/>
            </p:nvCxnSpPr>
            <p:spPr bwMode="auto">
              <a:xfrm flipV="1">
                <a:off x="3874" y="1707"/>
                <a:ext cx="276"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55" name="AutoShape 197">
                <a:extLst>
                  <a:ext uri="{FF2B5EF4-FFF2-40B4-BE49-F238E27FC236}">
                    <a16:creationId xmlns:a16="http://schemas.microsoft.com/office/drawing/2014/main" id="{495FABDE-807C-6B4B-8397-E8773D2591D8}"/>
                  </a:ext>
                </a:extLst>
              </p:cNvPr>
              <p:cNvCxnSpPr>
                <a:cxnSpLocks noChangeShapeType="1"/>
                <a:stCxn id="33851" idx="0"/>
                <a:endCxn id="33821" idx="4"/>
              </p:cNvCxnSpPr>
              <p:nvPr/>
            </p:nvCxnSpPr>
            <p:spPr bwMode="auto">
              <a:xfrm flipV="1">
                <a:off x="4105" y="1707"/>
                <a:ext cx="45"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56" name="AutoShape 198">
                <a:extLst>
                  <a:ext uri="{FF2B5EF4-FFF2-40B4-BE49-F238E27FC236}">
                    <a16:creationId xmlns:a16="http://schemas.microsoft.com/office/drawing/2014/main" id="{CB97564A-1CF1-E444-BA48-4003220196D1}"/>
                  </a:ext>
                </a:extLst>
              </p:cNvPr>
              <p:cNvCxnSpPr>
                <a:cxnSpLocks noChangeShapeType="1"/>
                <a:stCxn id="33852" idx="0"/>
                <a:endCxn id="33821" idx="4"/>
              </p:cNvCxnSpPr>
              <p:nvPr/>
            </p:nvCxnSpPr>
            <p:spPr bwMode="auto">
              <a:xfrm flipH="1" flipV="1">
                <a:off x="4149" y="1707"/>
                <a:ext cx="180"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57" name="AutoShape 199">
                <a:extLst>
                  <a:ext uri="{FF2B5EF4-FFF2-40B4-BE49-F238E27FC236}">
                    <a16:creationId xmlns:a16="http://schemas.microsoft.com/office/drawing/2014/main" id="{F700BF3E-597E-0A4E-ACBC-53537AE9F5EA}"/>
                  </a:ext>
                </a:extLst>
              </p:cNvPr>
              <p:cNvCxnSpPr>
                <a:cxnSpLocks noChangeShapeType="1"/>
                <a:stCxn id="33853" idx="0"/>
                <a:endCxn id="33821" idx="4"/>
              </p:cNvCxnSpPr>
              <p:nvPr/>
            </p:nvCxnSpPr>
            <p:spPr bwMode="auto">
              <a:xfrm flipH="1" flipV="1">
                <a:off x="4149" y="1707"/>
                <a:ext cx="410"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3858" name="Oval 200">
                <a:extLst>
                  <a:ext uri="{FF2B5EF4-FFF2-40B4-BE49-F238E27FC236}">
                    <a16:creationId xmlns:a16="http://schemas.microsoft.com/office/drawing/2014/main" id="{6B2DD75C-1696-4542-B635-08CBB9CF9423}"/>
                  </a:ext>
                </a:extLst>
              </p:cNvPr>
              <p:cNvSpPr>
                <a:spLocks noChangeArrowheads="1"/>
              </p:cNvSpPr>
              <p:nvPr/>
            </p:nvSpPr>
            <p:spPr bwMode="auto">
              <a:xfrm>
                <a:off x="567" y="2811"/>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59" name="Oval 201">
                <a:extLst>
                  <a:ext uri="{FF2B5EF4-FFF2-40B4-BE49-F238E27FC236}">
                    <a16:creationId xmlns:a16="http://schemas.microsoft.com/office/drawing/2014/main" id="{02D56D1B-9C40-764D-82BD-1E6E9C16D1C4}"/>
                  </a:ext>
                </a:extLst>
              </p:cNvPr>
              <p:cNvSpPr>
                <a:spLocks noChangeArrowheads="1"/>
              </p:cNvSpPr>
              <p:nvPr/>
            </p:nvSpPr>
            <p:spPr bwMode="auto">
              <a:xfrm>
                <a:off x="793" y="2811"/>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60" name="Oval 202">
                <a:extLst>
                  <a:ext uri="{FF2B5EF4-FFF2-40B4-BE49-F238E27FC236}">
                    <a16:creationId xmlns:a16="http://schemas.microsoft.com/office/drawing/2014/main" id="{B1226527-7FE7-534B-846E-B6634F288B6C}"/>
                  </a:ext>
                </a:extLst>
              </p:cNvPr>
              <p:cNvSpPr>
                <a:spLocks noChangeArrowheads="1"/>
              </p:cNvSpPr>
              <p:nvPr/>
            </p:nvSpPr>
            <p:spPr bwMode="auto">
              <a:xfrm>
                <a:off x="1019" y="2811"/>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61" name="Oval 203">
                <a:extLst>
                  <a:ext uri="{FF2B5EF4-FFF2-40B4-BE49-F238E27FC236}">
                    <a16:creationId xmlns:a16="http://schemas.microsoft.com/office/drawing/2014/main" id="{51DBB322-3D44-2C47-9CE0-130AFBEE7BA8}"/>
                  </a:ext>
                </a:extLst>
              </p:cNvPr>
              <p:cNvSpPr>
                <a:spLocks noChangeArrowheads="1"/>
              </p:cNvSpPr>
              <p:nvPr/>
            </p:nvSpPr>
            <p:spPr bwMode="auto">
              <a:xfrm>
                <a:off x="1246" y="2811"/>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3862" name="AutoShape 204">
                <a:extLst>
                  <a:ext uri="{FF2B5EF4-FFF2-40B4-BE49-F238E27FC236}">
                    <a16:creationId xmlns:a16="http://schemas.microsoft.com/office/drawing/2014/main" id="{99A1CCFD-155A-9046-B984-AE93B13E1CDD}"/>
                  </a:ext>
                </a:extLst>
              </p:cNvPr>
              <p:cNvCxnSpPr>
                <a:cxnSpLocks noChangeShapeType="1"/>
                <a:stCxn id="33858" idx="0"/>
                <a:endCxn id="33826" idx="4"/>
              </p:cNvCxnSpPr>
              <p:nvPr/>
            </p:nvCxnSpPr>
            <p:spPr bwMode="auto">
              <a:xfrm flipV="1">
                <a:off x="658" y="2347"/>
                <a:ext cx="499" cy="46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63" name="AutoShape 205">
                <a:extLst>
                  <a:ext uri="{FF2B5EF4-FFF2-40B4-BE49-F238E27FC236}">
                    <a16:creationId xmlns:a16="http://schemas.microsoft.com/office/drawing/2014/main" id="{91F9ECA6-2FAE-7B4B-8C1E-3623CF40C7B3}"/>
                  </a:ext>
                </a:extLst>
              </p:cNvPr>
              <p:cNvCxnSpPr>
                <a:cxnSpLocks noChangeShapeType="1"/>
                <a:stCxn id="33859" idx="0"/>
                <a:endCxn id="33826" idx="4"/>
              </p:cNvCxnSpPr>
              <p:nvPr/>
            </p:nvCxnSpPr>
            <p:spPr bwMode="auto">
              <a:xfrm flipV="1">
                <a:off x="884" y="2347"/>
                <a:ext cx="273" cy="46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64" name="AutoShape 206">
                <a:extLst>
                  <a:ext uri="{FF2B5EF4-FFF2-40B4-BE49-F238E27FC236}">
                    <a16:creationId xmlns:a16="http://schemas.microsoft.com/office/drawing/2014/main" id="{330B5E93-A2ED-5942-8ED0-CBF264387E57}"/>
                  </a:ext>
                </a:extLst>
              </p:cNvPr>
              <p:cNvCxnSpPr>
                <a:cxnSpLocks noChangeShapeType="1"/>
                <a:stCxn id="33860" idx="0"/>
                <a:endCxn id="33826" idx="4"/>
              </p:cNvCxnSpPr>
              <p:nvPr/>
            </p:nvCxnSpPr>
            <p:spPr bwMode="auto">
              <a:xfrm flipV="1">
                <a:off x="1111" y="2347"/>
                <a:ext cx="46" cy="46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65" name="AutoShape 207">
                <a:extLst>
                  <a:ext uri="{FF2B5EF4-FFF2-40B4-BE49-F238E27FC236}">
                    <a16:creationId xmlns:a16="http://schemas.microsoft.com/office/drawing/2014/main" id="{17963E75-7FFF-9149-846A-A194F188402D}"/>
                  </a:ext>
                </a:extLst>
              </p:cNvPr>
              <p:cNvCxnSpPr>
                <a:cxnSpLocks noChangeShapeType="1"/>
                <a:stCxn id="33861" idx="0"/>
                <a:endCxn id="33826" idx="4"/>
              </p:cNvCxnSpPr>
              <p:nvPr/>
            </p:nvCxnSpPr>
            <p:spPr bwMode="auto">
              <a:xfrm flipH="1" flipV="1">
                <a:off x="1157" y="2347"/>
                <a:ext cx="181" cy="46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3866" name="Oval 208">
                <a:extLst>
                  <a:ext uri="{FF2B5EF4-FFF2-40B4-BE49-F238E27FC236}">
                    <a16:creationId xmlns:a16="http://schemas.microsoft.com/office/drawing/2014/main" id="{45ABEC46-EE77-1B4F-8E1B-26274FA7760B}"/>
                  </a:ext>
                </a:extLst>
              </p:cNvPr>
              <p:cNvSpPr>
                <a:spLocks noChangeArrowheads="1"/>
              </p:cNvSpPr>
              <p:nvPr/>
            </p:nvSpPr>
            <p:spPr bwMode="auto">
              <a:xfrm>
                <a:off x="4287" y="280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67" name="Oval 209">
                <a:extLst>
                  <a:ext uri="{FF2B5EF4-FFF2-40B4-BE49-F238E27FC236}">
                    <a16:creationId xmlns:a16="http://schemas.microsoft.com/office/drawing/2014/main" id="{BF7A6F41-3F8F-CB44-8A11-66637621540E}"/>
                  </a:ext>
                </a:extLst>
              </p:cNvPr>
              <p:cNvSpPr>
                <a:spLocks noChangeArrowheads="1"/>
              </p:cNvSpPr>
              <p:nvPr/>
            </p:nvSpPr>
            <p:spPr bwMode="auto">
              <a:xfrm>
                <a:off x="4513" y="280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68" name="Oval 210">
                <a:extLst>
                  <a:ext uri="{FF2B5EF4-FFF2-40B4-BE49-F238E27FC236}">
                    <a16:creationId xmlns:a16="http://schemas.microsoft.com/office/drawing/2014/main" id="{EB86C5DB-3841-C54C-8B3E-90C79CF09B29}"/>
                  </a:ext>
                </a:extLst>
              </p:cNvPr>
              <p:cNvSpPr>
                <a:spLocks noChangeArrowheads="1"/>
              </p:cNvSpPr>
              <p:nvPr/>
            </p:nvSpPr>
            <p:spPr bwMode="auto">
              <a:xfrm>
                <a:off x="4741" y="280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69" name="Oval 211">
                <a:extLst>
                  <a:ext uri="{FF2B5EF4-FFF2-40B4-BE49-F238E27FC236}">
                    <a16:creationId xmlns:a16="http://schemas.microsoft.com/office/drawing/2014/main" id="{49A0E4E9-4700-8B42-A5BC-FF13643741C1}"/>
                  </a:ext>
                </a:extLst>
              </p:cNvPr>
              <p:cNvSpPr>
                <a:spLocks noChangeArrowheads="1"/>
              </p:cNvSpPr>
              <p:nvPr/>
            </p:nvSpPr>
            <p:spPr bwMode="auto">
              <a:xfrm>
                <a:off x="4966" y="280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3870" name="AutoShape 212">
                <a:extLst>
                  <a:ext uri="{FF2B5EF4-FFF2-40B4-BE49-F238E27FC236}">
                    <a16:creationId xmlns:a16="http://schemas.microsoft.com/office/drawing/2014/main" id="{2D35A99F-5E76-2D43-8582-FA4775182134}"/>
                  </a:ext>
                </a:extLst>
              </p:cNvPr>
              <p:cNvCxnSpPr>
                <a:cxnSpLocks noChangeShapeType="1"/>
                <a:stCxn id="33866" idx="0"/>
                <a:endCxn id="33853" idx="4"/>
              </p:cNvCxnSpPr>
              <p:nvPr/>
            </p:nvCxnSpPr>
            <p:spPr bwMode="auto">
              <a:xfrm flipV="1">
                <a:off x="4378" y="2347"/>
                <a:ext cx="181" cy="46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71" name="AutoShape 213">
                <a:extLst>
                  <a:ext uri="{FF2B5EF4-FFF2-40B4-BE49-F238E27FC236}">
                    <a16:creationId xmlns:a16="http://schemas.microsoft.com/office/drawing/2014/main" id="{542D78D6-4CA8-7142-8652-64F96BF103ED}"/>
                  </a:ext>
                </a:extLst>
              </p:cNvPr>
              <p:cNvCxnSpPr>
                <a:cxnSpLocks noChangeShapeType="1"/>
                <a:stCxn id="33867" idx="0"/>
                <a:endCxn id="33853" idx="4"/>
              </p:cNvCxnSpPr>
              <p:nvPr/>
            </p:nvCxnSpPr>
            <p:spPr bwMode="auto">
              <a:xfrm flipH="1" flipV="1">
                <a:off x="4559" y="2347"/>
                <a:ext cx="45" cy="46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72" name="AutoShape 214">
                <a:extLst>
                  <a:ext uri="{FF2B5EF4-FFF2-40B4-BE49-F238E27FC236}">
                    <a16:creationId xmlns:a16="http://schemas.microsoft.com/office/drawing/2014/main" id="{272CB626-80F2-944A-91EA-7A8E58CEEB86}"/>
                  </a:ext>
                </a:extLst>
              </p:cNvPr>
              <p:cNvCxnSpPr>
                <a:cxnSpLocks noChangeShapeType="1"/>
                <a:stCxn id="33868" idx="0"/>
                <a:endCxn id="33853" idx="4"/>
              </p:cNvCxnSpPr>
              <p:nvPr/>
            </p:nvCxnSpPr>
            <p:spPr bwMode="auto">
              <a:xfrm flipH="1" flipV="1">
                <a:off x="4559" y="2347"/>
                <a:ext cx="272" cy="46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73" name="AutoShape 215">
                <a:extLst>
                  <a:ext uri="{FF2B5EF4-FFF2-40B4-BE49-F238E27FC236}">
                    <a16:creationId xmlns:a16="http://schemas.microsoft.com/office/drawing/2014/main" id="{B213F02C-4649-A049-8E56-01C8C1CA03C0}"/>
                  </a:ext>
                </a:extLst>
              </p:cNvPr>
              <p:cNvCxnSpPr>
                <a:cxnSpLocks noChangeShapeType="1"/>
                <a:stCxn id="33869" idx="0"/>
                <a:endCxn id="33853" idx="4"/>
              </p:cNvCxnSpPr>
              <p:nvPr/>
            </p:nvCxnSpPr>
            <p:spPr bwMode="auto">
              <a:xfrm flipH="1" flipV="1">
                <a:off x="4559" y="2347"/>
                <a:ext cx="499" cy="46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3874" name="Text Box 216">
                <a:extLst>
                  <a:ext uri="{FF2B5EF4-FFF2-40B4-BE49-F238E27FC236}">
                    <a16:creationId xmlns:a16="http://schemas.microsoft.com/office/drawing/2014/main" id="{FBFE6FCC-300E-9C45-990C-AB71020C5C2F}"/>
                  </a:ext>
                </a:extLst>
              </p:cNvPr>
              <p:cNvSpPr txBox="1">
                <a:spLocks noChangeArrowheads="1"/>
              </p:cNvSpPr>
              <p:nvPr/>
            </p:nvSpPr>
            <p:spPr bwMode="auto">
              <a:xfrm>
                <a:off x="2367" y="2568"/>
                <a:ext cx="155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p>
            </p:txBody>
          </p:sp>
          <p:sp>
            <p:nvSpPr>
              <p:cNvPr id="33875" name="Oval 217">
                <a:extLst>
                  <a:ext uri="{FF2B5EF4-FFF2-40B4-BE49-F238E27FC236}">
                    <a16:creationId xmlns:a16="http://schemas.microsoft.com/office/drawing/2014/main" id="{BD82AB15-D0FA-3047-BD8E-EBC36F28971D}"/>
                  </a:ext>
                </a:extLst>
              </p:cNvPr>
              <p:cNvSpPr>
                <a:spLocks noChangeArrowheads="1"/>
              </p:cNvSpPr>
              <p:nvPr/>
            </p:nvSpPr>
            <p:spPr bwMode="auto">
              <a:xfrm>
                <a:off x="159" y="3441"/>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76" name="Oval 218">
                <a:extLst>
                  <a:ext uri="{FF2B5EF4-FFF2-40B4-BE49-F238E27FC236}">
                    <a16:creationId xmlns:a16="http://schemas.microsoft.com/office/drawing/2014/main" id="{3315439A-D41C-B644-9F43-C09CD3241973}"/>
                  </a:ext>
                </a:extLst>
              </p:cNvPr>
              <p:cNvSpPr>
                <a:spLocks noChangeArrowheads="1"/>
              </p:cNvSpPr>
              <p:nvPr/>
            </p:nvSpPr>
            <p:spPr bwMode="auto">
              <a:xfrm>
                <a:off x="385" y="3441"/>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77" name="Oval 219">
                <a:extLst>
                  <a:ext uri="{FF2B5EF4-FFF2-40B4-BE49-F238E27FC236}">
                    <a16:creationId xmlns:a16="http://schemas.microsoft.com/office/drawing/2014/main" id="{847D41B4-F954-6B44-82D4-651A6C09DE8C}"/>
                  </a:ext>
                </a:extLst>
              </p:cNvPr>
              <p:cNvSpPr>
                <a:spLocks noChangeArrowheads="1"/>
              </p:cNvSpPr>
              <p:nvPr/>
            </p:nvSpPr>
            <p:spPr bwMode="auto">
              <a:xfrm>
                <a:off x="612" y="3441"/>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78" name="Oval 220">
                <a:extLst>
                  <a:ext uri="{FF2B5EF4-FFF2-40B4-BE49-F238E27FC236}">
                    <a16:creationId xmlns:a16="http://schemas.microsoft.com/office/drawing/2014/main" id="{50C2058D-5734-8240-BFBD-9FF40B385047}"/>
                  </a:ext>
                </a:extLst>
              </p:cNvPr>
              <p:cNvSpPr>
                <a:spLocks noChangeArrowheads="1"/>
              </p:cNvSpPr>
              <p:nvPr/>
            </p:nvSpPr>
            <p:spPr bwMode="auto">
              <a:xfrm>
                <a:off x="839" y="3441"/>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3879" name="AutoShape 221">
                <a:extLst>
                  <a:ext uri="{FF2B5EF4-FFF2-40B4-BE49-F238E27FC236}">
                    <a16:creationId xmlns:a16="http://schemas.microsoft.com/office/drawing/2014/main" id="{0836509F-06A4-EC41-AE26-D6A6E96AC74D}"/>
                  </a:ext>
                </a:extLst>
              </p:cNvPr>
              <p:cNvCxnSpPr>
                <a:cxnSpLocks noChangeShapeType="1"/>
                <a:stCxn id="33875" idx="0"/>
                <a:endCxn id="33858" idx="4"/>
              </p:cNvCxnSpPr>
              <p:nvPr/>
            </p:nvCxnSpPr>
            <p:spPr bwMode="auto">
              <a:xfrm flipV="1">
                <a:off x="249" y="2982"/>
                <a:ext cx="409"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80" name="AutoShape 222">
                <a:extLst>
                  <a:ext uri="{FF2B5EF4-FFF2-40B4-BE49-F238E27FC236}">
                    <a16:creationId xmlns:a16="http://schemas.microsoft.com/office/drawing/2014/main" id="{F795C6B0-D7ED-2342-A3DE-B9D939B7D770}"/>
                  </a:ext>
                </a:extLst>
              </p:cNvPr>
              <p:cNvCxnSpPr>
                <a:cxnSpLocks noChangeShapeType="1"/>
                <a:stCxn id="33876" idx="0"/>
                <a:endCxn id="33858" idx="4"/>
              </p:cNvCxnSpPr>
              <p:nvPr/>
            </p:nvCxnSpPr>
            <p:spPr bwMode="auto">
              <a:xfrm flipV="1">
                <a:off x="475" y="2982"/>
                <a:ext cx="183"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81" name="AutoShape 223">
                <a:extLst>
                  <a:ext uri="{FF2B5EF4-FFF2-40B4-BE49-F238E27FC236}">
                    <a16:creationId xmlns:a16="http://schemas.microsoft.com/office/drawing/2014/main" id="{55511A10-52C3-994D-A430-88DA8238F31D}"/>
                  </a:ext>
                </a:extLst>
              </p:cNvPr>
              <p:cNvCxnSpPr>
                <a:cxnSpLocks noChangeShapeType="1"/>
                <a:stCxn id="33877" idx="0"/>
                <a:endCxn id="33858" idx="4"/>
              </p:cNvCxnSpPr>
              <p:nvPr/>
            </p:nvCxnSpPr>
            <p:spPr bwMode="auto">
              <a:xfrm flipH="1" flipV="1">
                <a:off x="658" y="2982"/>
                <a:ext cx="45"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82" name="AutoShape 224">
                <a:extLst>
                  <a:ext uri="{FF2B5EF4-FFF2-40B4-BE49-F238E27FC236}">
                    <a16:creationId xmlns:a16="http://schemas.microsoft.com/office/drawing/2014/main" id="{D3F67896-DDE5-0145-AFBA-71FE139162FA}"/>
                  </a:ext>
                </a:extLst>
              </p:cNvPr>
              <p:cNvCxnSpPr>
                <a:cxnSpLocks noChangeShapeType="1"/>
                <a:stCxn id="33878" idx="0"/>
                <a:endCxn id="33858" idx="4"/>
              </p:cNvCxnSpPr>
              <p:nvPr/>
            </p:nvCxnSpPr>
            <p:spPr bwMode="auto">
              <a:xfrm flipH="1" flipV="1">
                <a:off x="658" y="2982"/>
                <a:ext cx="272"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3883" name="Oval 225">
                <a:extLst>
                  <a:ext uri="{FF2B5EF4-FFF2-40B4-BE49-F238E27FC236}">
                    <a16:creationId xmlns:a16="http://schemas.microsoft.com/office/drawing/2014/main" id="{5B092D1F-4D11-6A43-9C38-4F0E96F4820C}"/>
                  </a:ext>
                </a:extLst>
              </p:cNvPr>
              <p:cNvSpPr>
                <a:spLocks noChangeArrowheads="1"/>
              </p:cNvSpPr>
              <p:nvPr/>
            </p:nvSpPr>
            <p:spPr bwMode="auto">
              <a:xfrm>
                <a:off x="4695" y="343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84" name="Oval 226">
                <a:extLst>
                  <a:ext uri="{FF2B5EF4-FFF2-40B4-BE49-F238E27FC236}">
                    <a16:creationId xmlns:a16="http://schemas.microsoft.com/office/drawing/2014/main" id="{0FE08886-E3CD-814F-A4A3-A4BD7C61B3C9}"/>
                  </a:ext>
                </a:extLst>
              </p:cNvPr>
              <p:cNvSpPr>
                <a:spLocks noChangeArrowheads="1"/>
              </p:cNvSpPr>
              <p:nvPr/>
            </p:nvSpPr>
            <p:spPr bwMode="auto">
              <a:xfrm>
                <a:off x="4921" y="343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85" name="Oval 227">
                <a:extLst>
                  <a:ext uri="{FF2B5EF4-FFF2-40B4-BE49-F238E27FC236}">
                    <a16:creationId xmlns:a16="http://schemas.microsoft.com/office/drawing/2014/main" id="{8188CFE7-E5A1-2C4D-BDD1-7F74C85A4E06}"/>
                  </a:ext>
                </a:extLst>
              </p:cNvPr>
              <p:cNvSpPr>
                <a:spLocks noChangeArrowheads="1"/>
              </p:cNvSpPr>
              <p:nvPr/>
            </p:nvSpPr>
            <p:spPr bwMode="auto">
              <a:xfrm>
                <a:off x="5146" y="343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86" name="Oval 228">
                <a:extLst>
                  <a:ext uri="{FF2B5EF4-FFF2-40B4-BE49-F238E27FC236}">
                    <a16:creationId xmlns:a16="http://schemas.microsoft.com/office/drawing/2014/main" id="{7FB05D09-F556-F949-AA8B-CC7D53BE6563}"/>
                  </a:ext>
                </a:extLst>
              </p:cNvPr>
              <p:cNvSpPr>
                <a:spLocks noChangeArrowheads="1"/>
              </p:cNvSpPr>
              <p:nvPr/>
            </p:nvSpPr>
            <p:spPr bwMode="auto">
              <a:xfrm>
                <a:off x="5374" y="343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3887" name="AutoShape 229">
                <a:extLst>
                  <a:ext uri="{FF2B5EF4-FFF2-40B4-BE49-F238E27FC236}">
                    <a16:creationId xmlns:a16="http://schemas.microsoft.com/office/drawing/2014/main" id="{111E2043-3346-8F48-BB44-07C193EAD12A}"/>
                  </a:ext>
                </a:extLst>
              </p:cNvPr>
              <p:cNvCxnSpPr>
                <a:cxnSpLocks noChangeShapeType="1"/>
                <a:stCxn id="33883" idx="0"/>
                <a:endCxn id="33869" idx="4"/>
              </p:cNvCxnSpPr>
              <p:nvPr/>
            </p:nvCxnSpPr>
            <p:spPr bwMode="auto">
              <a:xfrm flipV="1">
                <a:off x="4785" y="2977"/>
                <a:ext cx="273"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88" name="AutoShape 230">
                <a:extLst>
                  <a:ext uri="{FF2B5EF4-FFF2-40B4-BE49-F238E27FC236}">
                    <a16:creationId xmlns:a16="http://schemas.microsoft.com/office/drawing/2014/main" id="{E34CD9EA-3C9C-C24A-A750-17539397DF41}"/>
                  </a:ext>
                </a:extLst>
              </p:cNvPr>
              <p:cNvCxnSpPr>
                <a:cxnSpLocks noChangeShapeType="1"/>
                <a:stCxn id="33884" idx="0"/>
                <a:endCxn id="33869" idx="4"/>
              </p:cNvCxnSpPr>
              <p:nvPr/>
            </p:nvCxnSpPr>
            <p:spPr bwMode="auto">
              <a:xfrm flipV="1">
                <a:off x="5011" y="2977"/>
                <a:ext cx="47"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89" name="AutoShape 231">
                <a:extLst>
                  <a:ext uri="{FF2B5EF4-FFF2-40B4-BE49-F238E27FC236}">
                    <a16:creationId xmlns:a16="http://schemas.microsoft.com/office/drawing/2014/main" id="{C5BA7818-CD8A-6347-BF16-C1969941EDBF}"/>
                  </a:ext>
                </a:extLst>
              </p:cNvPr>
              <p:cNvCxnSpPr>
                <a:cxnSpLocks noChangeShapeType="1"/>
                <a:stCxn id="33885" idx="0"/>
                <a:endCxn id="33869" idx="4"/>
              </p:cNvCxnSpPr>
              <p:nvPr/>
            </p:nvCxnSpPr>
            <p:spPr bwMode="auto">
              <a:xfrm flipH="1" flipV="1">
                <a:off x="5058" y="2977"/>
                <a:ext cx="180"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90" name="AutoShape 232">
                <a:extLst>
                  <a:ext uri="{FF2B5EF4-FFF2-40B4-BE49-F238E27FC236}">
                    <a16:creationId xmlns:a16="http://schemas.microsoft.com/office/drawing/2014/main" id="{AED2D086-5E34-624B-8923-1E3DFF5D913B}"/>
                  </a:ext>
                </a:extLst>
              </p:cNvPr>
              <p:cNvCxnSpPr>
                <a:cxnSpLocks noChangeShapeType="1"/>
                <a:stCxn id="33886" idx="0"/>
                <a:endCxn id="33869" idx="4"/>
              </p:cNvCxnSpPr>
              <p:nvPr/>
            </p:nvCxnSpPr>
            <p:spPr bwMode="auto">
              <a:xfrm flipH="1" flipV="1">
                <a:off x="5058" y="2977"/>
                <a:ext cx="406"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3891" name="Text Box 233">
                <a:extLst>
                  <a:ext uri="{FF2B5EF4-FFF2-40B4-BE49-F238E27FC236}">
                    <a16:creationId xmlns:a16="http://schemas.microsoft.com/office/drawing/2014/main" id="{A5B90413-43AB-D04B-A393-48BDE509C389}"/>
                  </a:ext>
                </a:extLst>
              </p:cNvPr>
              <p:cNvSpPr txBox="1">
                <a:spLocks noChangeArrowheads="1"/>
              </p:cNvSpPr>
              <p:nvPr/>
            </p:nvSpPr>
            <p:spPr bwMode="auto">
              <a:xfrm>
                <a:off x="1006" y="3198"/>
                <a:ext cx="36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p>
            </p:txBody>
          </p:sp>
          <p:sp>
            <p:nvSpPr>
              <p:cNvPr id="33892" name="Oval 234">
                <a:extLst>
                  <a:ext uri="{FF2B5EF4-FFF2-40B4-BE49-F238E27FC236}">
                    <a16:creationId xmlns:a16="http://schemas.microsoft.com/office/drawing/2014/main" id="{F3A0D133-233A-E041-AB15-2A4507322350}"/>
                  </a:ext>
                </a:extLst>
              </p:cNvPr>
              <p:cNvSpPr>
                <a:spLocks noChangeArrowheads="1"/>
              </p:cNvSpPr>
              <p:nvPr/>
            </p:nvSpPr>
            <p:spPr bwMode="auto">
              <a:xfrm>
                <a:off x="1520" y="2815"/>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93" name="Oval 235">
                <a:extLst>
                  <a:ext uri="{FF2B5EF4-FFF2-40B4-BE49-F238E27FC236}">
                    <a16:creationId xmlns:a16="http://schemas.microsoft.com/office/drawing/2014/main" id="{64620286-0BC0-5641-8828-FB84B0C457A6}"/>
                  </a:ext>
                </a:extLst>
              </p:cNvPr>
              <p:cNvSpPr>
                <a:spLocks noChangeArrowheads="1"/>
              </p:cNvSpPr>
              <p:nvPr/>
            </p:nvSpPr>
            <p:spPr bwMode="auto">
              <a:xfrm>
                <a:off x="1746" y="2815"/>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94" name="Oval 236">
                <a:extLst>
                  <a:ext uri="{FF2B5EF4-FFF2-40B4-BE49-F238E27FC236}">
                    <a16:creationId xmlns:a16="http://schemas.microsoft.com/office/drawing/2014/main" id="{18DE4DC2-CE2E-EA46-91C8-CFAC7E16FE1E}"/>
                  </a:ext>
                </a:extLst>
              </p:cNvPr>
              <p:cNvSpPr>
                <a:spLocks noChangeArrowheads="1"/>
              </p:cNvSpPr>
              <p:nvPr/>
            </p:nvSpPr>
            <p:spPr bwMode="auto">
              <a:xfrm>
                <a:off x="1973" y="2815"/>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895" name="Oval 237">
                <a:extLst>
                  <a:ext uri="{FF2B5EF4-FFF2-40B4-BE49-F238E27FC236}">
                    <a16:creationId xmlns:a16="http://schemas.microsoft.com/office/drawing/2014/main" id="{6281E9BF-5F25-5949-AA91-A521C2D26E2D}"/>
                  </a:ext>
                </a:extLst>
              </p:cNvPr>
              <p:cNvSpPr>
                <a:spLocks noChangeArrowheads="1"/>
              </p:cNvSpPr>
              <p:nvPr/>
            </p:nvSpPr>
            <p:spPr bwMode="auto">
              <a:xfrm>
                <a:off x="2200" y="2815"/>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3896" name="AutoShape 238">
                <a:extLst>
                  <a:ext uri="{FF2B5EF4-FFF2-40B4-BE49-F238E27FC236}">
                    <a16:creationId xmlns:a16="http://schemas.microsoft.com/office/drawing/2014/main" id="{B9CFE3EC-B68F-9F4E-82F7-A6CD981EB556}"/>
                  </a:ext>
                </a:extLst>
              </p:cNvPr>
              <p:cNvCxnSpPr>
                <a:cxnSpLocks noChangeShapeType="1"/>
                <a:stCxn id="33892" idx="0"/>
                <a:endCxn id="33828" idx="4"/>
              </p:cNvCxnSpPr>
              <p:nvPr/>
            </p:nvCxnSpPr>
            <p:spPr bwMode="auto">
              <a:xfrm flipV="1">
                <a:off x="1610" y="2347"/>
                <a:ext cx="0" cy="47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97" name="AutoShape 239">
                <a:extLst>
                  <a:ext uri="{FF2B5EF4-FFF2-40B4-BE49-F238E27FC236}">
                    <a16:creationId xmlns:a16="http://schemas.microsoft.com/office/drawing/2014/main" id="{BD26E9C9-EB9A-CC42-88AA-70A2C0E3A2E2}"/>
                  </a:ext>
                </a:extLst>
              </p:cNvPr>
              <p:cNvCxnSpPr>
                <a:cxnSpLocks noChangeShapeType="1"/>
                <a:stCxn id="33893" idx="0"/>
                <a:endCxn id="33828" idx="4"/>
              </p:cNvCxnSpPr>
              <p:nvPr/>
            </p:nvCxnSpPr>
            <p:spPr bwMode="auto">
              <a:xfrm flipH="1" flipV="1">
                <a:off x="1610" y="2347"/>
                <a:ext cx="226" cy="47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98" name="AutoShape 240">
                <a:extLst>
                  <a:ext uri="{FF2B5EF4-FFF2-40B4-BE49-F238E27FC236}">
                    <a16:creationId xmlns:a16="http://schemas.microsoft.com/office/drawing/2014/main" id="{5FFA06FC-92B1-184F-B2DA-41AE265184C4}"/>
                  </a:ext>
                </a:extLst>
              </p:cNvPr>
              <p:cNvCxnSpPr>
                <a:cxnSpLocks noChangeShapeType="1"/>
                <a:stCxn id="33894" idx="0"/>
                <a:endCxn id="33828" idx="4"/>
              </p:cNvCxnSpPr>
              <p:nvPr/>
            </p:nvCxnSpPr>
            <p:spPr bwMode="auto">
              <a:xfrm flipH="1" flipV="1">
                <a:off x="1610" y="2347"/>
                <a:ext cx="453" cy="47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99" name="AutoShape 241">
                <a:extLst>
                  <a:ext uri="{FF2B5EF4-FFF2-40B4-BE49-F238E27FC236}">
                    <a16:creationId xmlns:a16="http://schemas.microsoft.com/office/drawing/2014/main" id="{2A2C5080-F467-9C4E-9A37-1F1C2A098488}"/>
                  </a:ext>
                </a:extLst>
              </p:cNvPr>
              <p:cNvCxnSpPr>
                <a:cxnSpLocks noChangeShapeType="1"/>
                <a:stCxn id="33895" idx="0"/>
                <a:endCxn id="33828" idx="4"/>
              </p:cNvCxnSpPr>
              <p:nvPr/>
            </p:nvCxnSpPr>
            <p:spPr bwMode="auto">
              <a:xfrm flipH="1" flipV="1">
                <a:off x="1610" y="2347"/>
                <a:ext cx="679" cy="47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3900" name="Text Box 242">
                <a:extLst>
                  <a:ext uri="{FF2B5EF4-FFF2-40B4-BE49-F238E27FC236}">
                    <a16:creationId xmlns:a16="http://schemas.microsoft.com/office/drawing/2014/main" id="{0538E00E-2B2D-0A4E-8348-ACD8B317A094}"/>
                  </a:ext>
                </a:extLst>
              </p:cNvPr>
              <p:cNvSpPr txBox="1">
                <a:spLocks noChangeArrowheads="1"/>
              </p:cNvSpPr>
              <p:nvPr/>
            </p:nvSpPr>
            <p:spPr bwMode="auto">
              <a:xfrm>
                <a:off x="1333" y="2545"/>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p>
            </p:txBody>
          </p:sp>
        </p:grpSp>
        <p:grpSp>
          <p:nvGrpSpPr>
            <p:cNvPr id="33801" name="Group 243">
              <a:extLst>
                <a:ext uri="{FF2B5EF4-FFF2-40B4-BE49-F238E27FC236}">
                  <a16:creationId xmlns:a16="http://schemas.microsoft.com/office/drawing/2014/main" id="{35886512-5DBD-7542-B03D-D28E09F4FF3D}"/>
                </a:ext>
              </a:extLst>
            </p:cNvPr>
            <p:cNvGrpSpPr>
              <a:grpSpLocks/>
            </p:cNvGrpSpPr>
            <p:nvPr/>
          </p:nvGrpSpPr>
          <p:grpSpPr bwMode="auto">
            <a:xfrm>
              <a:off x="419" y="2477"/>
              <a:ext cx="4579" cy="319"/>
              <a:chOff x="419" y="2477"/>
              <a:chExt cx="4579" cy="319"/>
            </a:xfrm>
          </p:grpSpPr>
          <p:grpSp>
            <p:nvGrpSpPr>
              <p:cNvPr id="33802" name="Group 244">
                <a:extLst>
                  <a:ext uri="{FF2B5EF4-FFF2-40B4-BE49-F238E27FC236}">
                    <a16:creationId xmlns:a16="http://schemas.microsoft.com/office/drawing/2014/main" id="{A5AF56C5-9224-2B46-9623-7685C86039E1}"/>
                  </a:ext>
                </a:extLst>
              </p:cNvPr>
              <p:cNvGrpSpPr>
                <a:grpSpLocks/>
              </p:cNvGrpSpPr>
              <p:nvPr/>
            </p:nvGrpSpPr>
            <p:grpSpPr bwMode="auto">
              <a:xfrm>
                <a:off x="419" y="2477"/>
                <a:ext cx="1010" cy="318"/>
                <a:chOff x="419" y="2477"/>
                <a:chExt cx="1010" cy="318"/>
              </a:xfrm>
            </p:grpSpPr>
            <p:sp>
              <p:nvSpPr>
                <p:cNvPr id="33813" name="Text Box 245">
                  <a:extLst>
                    <a:ext uri="{FF2B5EF4-FFF2-40B4-BE49-F238E27FC236}">
                      <a16:creationId xmlns:a16="http://schemas.microsoft.com/office/drawing/2014/main" id="{B10F0E9F-73A1-CD45-BCBC-B4A2976CAF01}"/>
                    </a:ext>
                  </a:extLst>
                </p:cNvPr>
                <p:cNvSpPr txBox="1">
                  <a:spLocks noChangeArrowheads="1"/>
                </p:cNvSpPr>
                <p:nvPr/>
              </p:nvSpPr>
              <p:spPr bwMode="auto">
                <a:xfrm>
                  <a:off x="419" y="2477"/>
                  <a:ext cx="5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3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1</a:t>
                  </a:r>
                </a:p>
              </p:txBody>
            </p:sp>
            <p:sp>
              <p:nvSpPr>
                <p:cNvPr id="33814" name="Text Box 246">
                  <a:extLst>
                    <a:ext uri="{FF2B5EF4-FFF2-40B4-BE49-F238E27FC236}">
                      <a16:creationId xmlns:a16="http://schemas.microsoft.com/office/drawing/2014/main" id="{D1EB38DF-1DC8-E44A-9509-C0E6FCE91BA3}"/>
                    </a:ext>
                  </a:extLst>
                </p:cNvPr>
                <p:cNvSpPr txBox="1">
                  <a:spLocks noChangeArrowheads="1"/>
                </p:cNvSpPr>
                <p:nvPr/>
              </p:nvSpPr>
              <p:spPr bwMode="auto">
                <a:xfrm>
                  <a:off x="844" y="2545"/>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3815" name="Text Box 247">
                  <a:extLst>
                    <a:ext uri="{FF2B5EF4-FFF2-40B4-BE49-F238E27FC236}">
                      <a16:creationId xmlns:a16="http://schemas.microsoft.com/office/drawing/2014/main" id="{87F81660-34FB-BF42-8059-1AA818D74E2B}"/>
                    </a:ext>
                  </a:extLst>
                </p:cNvPr>
                <p:cNvSpPr txBox="1">
                  <a:spLocks noChangeArrowheads="1"/>
                </p:cNvSpPr>
                <p:nvPr/>
              </p:nvSpPr>
              <p:spPr bwMode="auto">
                <a:xfrm>
                  <a:off x="980" y="2545"/>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3816" name="Text Box 248">
                  <a:extLst>
                    <a:ext uri="{FF2B5EF4-FFF2-40B4-BE49-F238E27FC236}">
                      <a16:creationId xmlns:a16="http://schemas.microsoft.com/office/drawing/2014/main" id="{C290972F-5883-664E-BFE9-E822DAF66D6C}"/>
                    </a:ext>
                  </a:extLst>
                </p:cNvPr>
                <p:cNvSpPr txBox="1">
                  <a:spLocks noChangeArrowheads="1"/>
                </p:cNvSpPr>
                <p:nvPr/>
              </p:nvSpPr>
              <p:spPr bwMode="auto">
                <a:xfrm>
                  <a:off x="1207" y="2477"/>
                  <a:ext cx="2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grpSp>
          <p:grpSp>
            <p:nvGrpSpPr>
              <p:cNvPr id="33803" name="Group 249">
                <a:extLst>
                  <a:ext uri="{FF2B5EF4-FFF2-40B4-BE49-F238E27FC236}">
                    <a16:creationId xmlns:a16="http://schemas.microsoft.com/office/drawing/2014/main" id="{0CA73E31-129C-264A-88DB-558C5011345C}"/>
                  </a:ext>
                </a:extLst>
              </p:cNvPr>
              <p:cNvGrpSpPr>
                <a:grpSpLocks/>
              </p:cNvGrpSpPr>
              <p:nvPr/>
            </p:nvGrpSpPr>
            <p:grpSpPr bwMode="auto">
              <a:xfrm>
                <a:off x="4014" y="2478"/>
                <a:ext cx="984" cy="318"/>
                <a:chOff x="4014" y="2478"/>
                <a:chExt cx="984" cy="318"/>
              </a:xfrm>
            </p:grpSpPr>
            <p:sp>
              <p:nvSpPr>
                <p:cNvPr id="33809" name="Text Box 250">
                  <a:extLst>
                    <a:ext uri="{FF2B5EF4-FFF2-40B4-BE49-F238E27FC236}">
                      <a16:creationId xmlns:a16="http://schemas.microsoft.com/office/drawing/2014/main" id="{8D45E64B-91A3-434C-9B36-8830987FBBB4}"/>
                    </a:ext>
                  </a:extLst>
                </p:cNvPr>
                <p:cNvSpPr txBox="1">
                  <a:spLocks noChangeArrowheads="1"/>
                </p:cNvSpPr>
                <p:nvPr/>
              </p:nvSpPr>
              <p:spPr bwMode="auto">
                <a:xfrm>
                  <a:off x="4014" y="2478"/>
                  <a:ext cx="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3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1</a:t>
                  </a:r>
                </a:p>
              </p:txBody>
            </p:sp>
            <p:sp>
              <p:nvSpPr>
                <p:cNvPr id="33810" name="Text Box 251">
                  <a:extLst>
                    <a:ext uri="{FF2B5EF4-FFF2-40B4-BE49-F238E27FC236}">
                      <a16:creationId xmlns:a16="http://schemas.microsoft.com/office/drawing/2014/main" id="{56A45A30-D225-D94F-B9C2-2E09B53782E3}"/>
                    </a:ext>
                  </a:extLst>
                </p:cNvPr>
                <p:cNvSpPr txBox="1">
                  <a:spLocks noChangeArrowheads="1"/>
                </p:cNvSpPr>
                <p:nvPr/>
              </p:nvSpPr>
              <p:spPr bwMode="auto">
                <a:xfrm>
                  <a:off x="4439" y="2546"/>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3811" name="Text Box 252">
                  <a:extLst>
                    <a:ext uri="{FF2B5EF4-FFF2-40B4-BE49-F238E27FC236}">
                      <a16:creationId xmlns:a16="http://schemas.microsoft.com/office/drawing/2014/main" id="{7DF63A1F-2379-824D-9065-D0D4FBFEE810}"/>
                    </a:ext>
                  </a:extLst>
                </p:cNvPr>
                <p:cNvSpPr txBox="1">
                  <a:spLocks noChangeArrowheads="1"/>
                </p:cNvSpPr>
                <p:nvPr/>
              </p:nvSpPr>
              <p:spPr bwMode="auto">
                <a:xfrm>
                  <a:off x="4576" y="2546"/>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3812" name="Text Box 253">
                  <a:extLst>
                    <a:ext uri="{FF2B5EF4-FFF2-40B4-BE49-F238E27FC236}">
                      <a16:creationId xmlns:a16="http://schemas.microsoft.com/office/drawing/2014/main" id="{1952C4C9-6C0B-474C-B4DE-4B904DB59880}"/>
                    </a:ext>
                  </a:extLst>
                </p:cNvPr>
                <p:cNvSpPr txBox="1">
                  <a:spLocks noChangeArrowheads="1"/>
                </p:cNvSpPr>
                <p:nvPr/>
              </p:nvSpPr>
              <p:spPr bwMode="auto">
                <a:xfrm>
                  <a:off x="4802" y="2478"/>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grpSp>
          <p:grpSp>
            <p:nvGrpSpPr>
              <p:cNvPr id="33804" name="Group 254">
                <a:extLst>
                  <a:ext uri="{FF2B5EF4-FFF2-40B4-BE49-F238E27FC236}">
                    <a16:creationId xmlns:a16="http://schemas.microsoft.com/office/drawing/2014/main" id="{A4F03685-F827-5142-B1AF-A3ACD9D673D4}"/>
                  </a:ext>
                </a:extLst>
              </p:cNvPr>
              <p:cNvGrpSpPr>
                <a:grpSpLocks/>
              </p:cNvGrpSpPr>
              <p:nvPr/>
            </p:nvGrpSpPr>
            <p:grpSpPr bwMode="auto">
              <a:xfrm>
                <a:off x="1461" y="2478"/>
                <a:ext cx="688" cy="318"/>
                <a:chOff x="1461" y="2478"/>
                <a:chExt cx="688" cy="318"/>
              </a:xfrm>
            </p:grpSpPr>
            <p:sp>
              <p:nvSpPr>
                <p:cNvPr id="33805" name="Text Box 255">
                  <a:extLst>
                    <a:ext uri="{FF2B5EF4-FFF2-40B4-BE49-F238E27FC236}">
                      <a16:creationId xmlns:a16="http://schemas.microsoft.com/office/drawing/2014/main" id="{6073B3E6-9BFB-FD4D-B1EA-B10783F3C9DD}"/>
                    </a:ext>
                  </a:extLst>
                </p:cNvPr>
                <p:cNvSpPr txBox="1">
                  <a:spLocks noChangeArrowheads="1"/>
                </p:cNvSpPr>
                <p:nvPr/>
              </p:nvSpPr>
              <p:spPr bwMode="auto">
                <a:xfrm>
                  <a:off x="1461" y="2478"/>
                  <a:ext cx="1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1</a:t>
                  </a:r>
                </a:p>
              </p:txBody>
            </p:sp>
            <p:sp>
              <p:nvSpPr>
                <p:cNvPr id="33806" name="Text Box 256">
                  <a:extLst>
                    <a:ext uri="{FF2B5EF4-FFF2-40B4-BE49-F238E27FC236}">
                      <a16:creationId xmlns:a16="http://schemas.microsoft.com/office/drawing/2014/main" id="{2B1AE045-258D-7244-9430-D4D56ECB0CB9}"/>
                    </a:ext>
                  </a:extLst>
                </p:cNvPr>
                <p:cNvSpPr txBox="1">
                  <a:spLocks noChangeArrowheads="1"/>
                </p:cNvSpPr>
                <p:nvPr/>
              </p:nvSpPr>
              <p:spPr bwMode="auto">
                <a:xfrm>
                  <a:off x="1610" y="2546"/>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3807" name="Text Box 257">
                  <a:extLst>
                    <a:ext uri="{FF2B5EF4-FFF2-40B4-BE49-F238E27FC236}">
                      <a16:creationId xmlns:a16="http://schemas.microsoft.com/office/drawing/2014/main" id="{13BACAFD-9B59-7F46-A2FE-0C636E031B16}"/>
                    </a:ext>
                  </a:extLst>
                </p:cNvPr>
                <p:cNvSpPr txBox="1">
                  <a:spLocks noChangeArrowheads="1"/>
                </p:cNvSpPr>
                <p:nvPr/>
              </p:nvSpPr>
              <p:spPr bwMode="auto">
                <a:xfrm>
                  <a:off x="1791" y="2546"/>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3808" name="Text Box 258">
                  <a:extLst>
                    <a:ext uri="{FF2B5EF4-FFF2-40B4-BE49-F238E27FC236}">
                      <a16:creationId xmlns:a16="http://schemas.microsoft.com/office/drawing/2014/main" id="{6F2BD719-095F-9D47-9716-483495508ADB}"/>
                    </a:ext>
                  </a:extLst>
                </p:cNvPr>
                <p:cNvSpPr txBox="1">
                  <a:spLocks noChangeArrowheads="1"/>
                </p:cNvSpPr>
                <p:nvPr/>
              </p:nvSpPr>
              <p:spPr bwMode="auto">
                <a:xfrm>
                  <a:off x="1927" y="2478"/>
                  <a:ext cx="2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grpSp>
        </p:grpSp>
      </p:grpSp>
      <p:sp>
        <p:nvSpPr>
          <p:cNvPr id="33795" name="Rectangle 2">
            <a:extLst>
              <a:ext uri="{FF2B5EF4-FFF2-40B4-BE49-F238E27FC236}">
                <a16:creationId xmlns:a16="http://schemas.microsoft.com/office/drawing/2014/main" id="{4AD9C0D5-891C-8B45-832D-80A345713E24}"/>
              </a:ext>
            </a:extLst>
          </p:cNvPr>
          <p:cNvSpPr>
            <a:spLocks noGrp="1" noChangeArrowheads="1"/>
          </p:cNvSpPr>
          <p:nvPr>
            <p:ph type="title"/>
          </p:nvPr>
        </p:nvSpPr>
        <p:spPr/>
        <p:txBody>
          <a:bodyPr/>
          <a:lstStyle/>
          <a:p>
            <a:r>
              <a:rPr lang="zh-CN" altLang="en-US"/>
              <a:t>状态空间树</a:t>
            </a:r>
            <a:endParaRPr lang="en-US" altLang="zh-CN"/>
          </a:p>
        </p:txBody>
      </p:sp>
      <p:sp>
        <p:nvSpPr>
          <p:cNvPr id="33796" name="文本框 1">
            <a:extLst>
              <a:ext uri="{FF2B5EF4-FFF2-40B4-BE49-F238E27FC236}">
                <a16:creationId xmlns:a16="http://schemas.microsoft.com/office/drawing/2014/main" id="{5CE4E588-9939-3147-8839-34341FF3F7E5}"/>
              </a:ext>
            </a:extLst>
          </p:cNvPr>
          <p:cNvSpPr txBox="1">
            <a:spLocks noChangeArrowheads="1"/>
          </p:cNvSpPr>
          <p:nvPr/>
        </p:nvSpPr>
        <p:spPr bwMode="auto">
          <a:xfrm>
            <a:off x="484246" y="4604834"/>
            <a:ext cx="846290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a:spcBef>
                <a:spcPct val="0"/>
              </a:spcBef>
              <a:buClrTx/>
              <a:buSzTx/>
              <a:buFont typeface="Arial" panose="020B0604020202020204" pitchFamily="34" charset="0"/>
              <a:buChar char="•"/>
              <a:defRPr/>
            </a:pPr>
            <a:r>
              <a:rPr lang="zh-CN" altLang="en-US" sz="1800" dirty="0">
                <a:solidFill>
                  <a:srgbClr val="000000"/>
                </a:solidFill>
                <a:latin typeface="Times New Roman" panose="02020603050405020304" pitchFamily="18" charset="0"/>
              </a:rPr>
              <a:t>扩展节点：当前节点，正在对此节点进行搜索</a:t>
            </a:r>
            <a:endParaRPr lang="en-US" altLang="zh-CN" sz="1800" dirty="0">
              <a:solidFill>
                <a:srgbClr val="000000"/>
              </a:solidFill>
              <a:latin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en-US"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SimSun" panose="02010600030101010101" pitchFamily="2" charset="-122"/>
              </a:rPr>
              <a:t>活节点：正常节点</a:t>
            </a:r>
            <a:endParaRPr kumimoji="1" lang="en-US" altLang="zh-CN"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SimSun" panose="02010600030101010101" pitchFamily="2" charset="-122"/>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en-US"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SimSun" panose="02010600030101010101" pitchFamily="2" charset="-122"/>
              </a:rPr>
              <a:t>死</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节点</a:t>
            </a:r>
            <a:r>
              <a:rPr kumimoji="1" lang="zh-CN" altLang="en-US"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SimSun" panose="02010600030101010101" pitchFamily="2" charset="-122"/>
              </a:rPr>
              <a:t>：不</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可行节点，无需对其下面的节点进行</a:t>
            </a:r>
            <a:r>
              <a:rPr kumimoji="1" lang="zh-CN" altLang="en-US"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SimSun" panose="02010600030101010101" pitchFamily="2" charset="-122"/>
              </a:rPr>
              <a:t>搜索</a:t>
            </a:r>
            <a:endParaRPr kumimoji="1" lang="en-US" altLang="zh-CN"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None/>
              <a:tabLst/>
              <a:defRPr/>
            </a:pPr>
            <a:endParaRPr lang="en-US" altLang="zh-CN" sz="1800" dirty="0">
              <a:solidFill>
                <a:srgbClr val="000000"/>
              </a:solidFill>
              <a:latin typeface="Times New Roman" panose="02020603050405020304" pitchFamily="18" charset="0"/>
            </a:endParaRPr>
          </a:p>
          <a:p>
            <a:pPr marL="0" lvl="0" indent="0">
              <a:spcBef>
                <a:spcPct val="0"/>
              </a:spcBef>
              <a:buClrTx/>
              <a:buSzTx/>
              <a:buNone/>
              <a:defRPr/>
            </a:pPr>
            <a:r>
              <a:rPr lang="zh-CN" altLang="en-US" sz="1800" dirty="0">
                <a:solidFill>
                  <a:srgbClr val="000000"/>
                </a:solidFill>
                <a:latin typeface="Times New Roman" panose="02020603050405020304" pitchFamily="18" charset="0"/>
              </a:rPr>
              <a:t>深度优先</a:t>
            </a:r>
            <a:r>
              <a:rPr lang="zh-CN" altLang="en-US" sz="1800" dirty="0" smtClean="0">
                <a:solidFill>
                  <a:srgbClr val="000000"/>
                </a:solidFill>
                <a:latin typeface="Times New Roman" panose="02020603050405020304" pitchFamily="18" charset="0"/>
              </a:rPr>
              <a:t>的状态</a:t>
            </a:r>
            <a:r>
              <a:rPr lang="zh-CN" altLang="en-US" sz="1800" dirty="0">
                <a:solidFill>
                  <a:srgbClr val="000000"/>
                </a:solidFill>
                <a:latin typeface="Times New Roman" panose="02020603050405020304" pitchFamily="18" charset="0"/>
              </a:rPr>
              <a:t>生成法</a:t>
            </a:r>
          </a:p>
          <a:p>
            <a:pPr lvl="0">
              <a:spcBef>
                <a:spcPct val="0"/>
              </a:spcBef>
              <a:buClrTx/>
              <a:buSzTx/>
              <a:buFont typeface="Arial" panose="020B0604020202020204" pitchFamily="34" charset="0"/>
              <a:buChar char="•"/>
              <a:defRPr/>
            </a:pPr>
            <a:r>
              <a:rPr lang="zh-CN" altLang="en-US" sz="1800" dirty="0">
                <a:solidFill>
                  <a:srgbClr val="000000"/>
                </a:solidFill>
                <a:latin typeface="Times New Roman" panose="02020603050405020304" pitchFamily="18" charset="0"/>
              </a:rPr>
              <a:t>如果对一个扩展结点</a:t>
            </a:r>
            <a:r>
              <a:rPr lang="en-US" altLang="zh-CN" sz="1800" dirty="0">
                <a:solidFill>
                  <a:srgbClr val="000000"/>
                </a:solidFill>
                <a:latin typeface="Times New Roman" panose="02020603050405020304" pitchFamily="18" charset="0"/>
              </a:rPr>
              <a:t>R</a:t>
            </a:r>
            <a:r>
              <a:rPr lang="zh-CN" altLang="en-US" sz="1800" dirty="0">
                <a:solidFill>
                  <a:srgbClr val="000000"/>
                </a:solidFill>
                <a:latin typeface="Times New Roman" panose="02020603050405020304" pitchFamily="18" charset="0"/>
              </a:rPr>
              <a:t>，一旦产生</a:t>
            </a:r>
            <a:r>
              <a:rPr lang="zh-CN" altLang="en-US" sz="1800" dirty="0" smtClean="0">
                <a:solidFill>
                  <a:srgbClr val="000000"/>
                </a:solidFill>
                <a:latin typeface="Times New Roman" panose="02020603050405020304" pitchFamily="18" charset="0"/>
              </a:rPr>
              <a:t>了一</a:t>
            </a:r>
            <a:r>
              <a:rPr lang="zh-CN" altLang="en-US" sz="1800" dirty="0">
                <a:solidFill>
                  <a:srgbClr val="000000"/>
                </a:solidFill>
                <a:latin typeface="Times New Roman" panose="02020603050405020304" pitchFamily="18" charset="0"/>
              </a:rPr>
              <a:t>个儿子</a:t>
            </a:r>
            <a:r>
              <a:rPr lang="en-US" altLang="zh-CN" sz="1800" dirty="0">
                <a:solidFill>
                  <a:srgbClr val="000000"/>
                </a:solidFill>
                <a:latin typeface="Times New Roman" panose="02020603050405020304" pitchFamily="18" charset="0"/>
              </a:rPr>
              <a:t>C</a:t>
            </a:r>
            <a:r>
              <a:rPr lang="zh-CN" altLang="en-US" sz="1800" dirty="0">
                <a:solidFill>
                  <a:srgbClr val="000000"/>
                </a:solidFill>
                <a:latin typeface="Times New Roman" panose="02020603050405020304" pitchFamily="18" charset="0"/>
              </a:rPr>
              <a:t>，就把</a:t>
            </a:r>
            <a:r>
              <a:rPr lang="en-US" altLang="zh-CN" sz="1800" dirty="0">
                <a:solidFill>
                  <a:srgbClr val="000000"/>
                </a:solidFill>
                <a:latin typeface="Times New Roman" panose="02020603050405020304" pitchFamily="18" charset="0"/>
              </a:rPr>
              <a:t>C </a:t>
            </a:r>
            <a:r>
              <a:rPr lang="zh-CN" altLang="en-US" sz="1800" dirty="0">
                <a:solidFill>
                  <a:srgbClr val="000000"/>
                </a:solidFill>
                <a:latin typeface="Times New Roman" panose="02020603050405020304" pitchFamily="18" charset="0"/>
              </a:rPr>
              <a:t>当做新的扩展</a:t>
            </a:r>
            <a:r>
              <a:rPr lang="zh-CN" altLang="en-US" sz="1800" dirty="0" smtClean="0">
                <a:solidFill>
                  <a:srgbClr val="000000"/>
                </a:solidFill>
                <a:latin typeface="Times New Roman" panose="02020603050405020304" pitchFamily="18" charset="0"/>
              </a:rPr>
              <a:t>结点</a:t>
            </a:r>
            <a:endParaRPr lang="en-US" altLang="zh-CN" sz="1800" dirty="0" smtClean="0">
              <a:solidFill>
                <a:srgbClr val="000000"/>
              </a:solidFill>
              <a:latin typeface="Times New Roman" panose="02020603050405020304" pitchFamily="18" charset="0"/>
            </a:endParaRPr>
          </a:p>
          <a:p>
            <a:pPr lvl="0">
              <a:spcBef>
                <a:spcPct val="0"/>
              </a:spcBef>
              <a:buClrTx/>
              <a:buSzTx/>
              <a:buFont typeface="Arial" panose="020B0604020202020204" pitchFamily="34" charset="0"/>
              <a:buChar char="•"/>
              <a:defRPr/>
            </a:pPr>
            <a:r>
              <a:rPr lang="zh-CN" altLang="en-US" sz="1800" dirty="0" smtClean="0">
                <a:solidFill>
                  <a:srgbClr val="000000"/>
                </a:solidFill>
                <a:latin typeface="Times New Roman" panose="02020603050405020304" pitchFamily="18" charset="0"/>
              </a:rPr>
              <a:t>在</a:t>
            </a:r>
            <a:r>
              <a:rPr lang="zh-CN" altLang="en-US" sz="1800" dirty="0">
                <a:solidFill>
                  <a:srgbClr val="000000"/>
                </a:solidFill>
                <a:latin typeface="Times New Roman" panose="02020603050405020304" pitchFamily="18" charset="0"/>
              </a:rPr>
              <a:t>完成对子树</a:t>
            </a:r>
            <a:r>
              <a:rPr lang="en-US" altLang="zh-CN" sz="1800" dirty="0">
                <a:solidFill>
                  <a:srgbClr val="000000"/>
                </a:solidFill>
                <a:latin typeface="Times New Roman" panose="02020603050405020304" pitchFamily="18" charset="0"/>
              </a:rPr>
              <a:t>C</a:t>
            </a:r>
            <a:r>
              <a:rPr lang="zh-CN" altLang="en-US" sz="1800" dirty="0">
                <a:solidFill>
                  <a:srgbClr val="000000"/>
                </a:solidFill>
                <a:latin typeface="Times New Roman" panose="02020603050405020304" pitchFamily="18" charset="0"/>
              </a:rPr>
              <a:t>（以</a:t>
            </a:r>
            <a:r>
              <a:rPr lang="en-US" altLang="zh-CN" sz="1800" dirty="0">
                <a:solidFill>
                  <a:srgbClr val="000000"/>
                </a:solidFill>
                <a:latin typeface="Times New Roman" panose="02020603050405020304" pitchFamily="18" charset="0"/>
              </a:rPr>
              <a:t>C </a:t>
            </a:r>
            <a:r>
              <a:rPr lang="zh-CN" altLang="en-US" sz="1800" dirty="0">
                <a:solidFill>
                  <a:srgbClr val="000000"/>
                </a:solidFill>
                <a:latin typeface="Times New Roman" panose="02020603050405020304" pitchFamily="18" charset="0"/>
              </a:rPr>
              <a:t>为根的子树）的穷尽搜索之后，将</a:t>
            </a:r>
            <a:r>
              <a:rPr lang="en-US" altLang="zh-CN" sz="1800" dirty="0">
                <a:solidFill>
                  <a:srgbClr val="000000"/>
                </a:solidFill>
                <a:latin typeface="Times New Roman" panose="02020603050405020304" pitchFamily="18" charset="0"/>
              </a:rPr>
              <a:t>R </a:t>
            </a:r>
            <a:r>
              <a:rPr lang="zh-CN" altLang="en-US" sz="1800" dirty="0">
                <a:solidFill>
                  <a:srgbClr val="000000"/>
                </a:solidFill>
                <a:latin typeface="Times New Roman" panose="02020603050405020304" pitchFamily="18" charset="0"/>
              </a:rPr>
              <a:t>重新变成扩展结点，继续生成</a:t>
            </a:r>
            <a:r>
              <a:rPr lang="en-US" altLang="zh-CN" sz="1800" dirty="0">
                <a:solidFill>
                  <a:srgbClr val="000000"/>
                </a:solidFill>
                <a:latin typeface="Times New Roman" panose="02020603050405020304" pitchFamily="18" charset="0"/>
              </a:rPr>
              <a:t>R </a:t>
            </a:r>
            <a:r>
              <a:rPr lang="zh-CN" altLang="en-US" sz="1800" dirty="0">
                <a:solidFill>
                  <a:srgbClr val="000000"/>
                </a:solidFill>
                <a:latin typeface="Times New Roman" panose="02020603050405020304" pitchFamily="18" charset="0"/>
              </a:rPr>
              <a:t>的下一个儿子（如果存在</a:t>
            </a:r>
            <a:r>
              <a:rPr lang="zh-CN" altLang="en-US" sz="1800" dirty="0" smtClean="0">
                <a:solidFill>
                  <a:srgbClr val="000000"/>
                </a:solidFill>
                <a:latin typeface="Times New Roman" panose="02020603050405020304" pitchFamily="18" charset="0"/>
              </a:rPr>
              <a:t>）</a:t>
            </a:r>
            <a:endParaRPr lang="zh-CN" alt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597290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7" name="幻灯片编号占位符 4">
            <a:extLst>
              <a:ext uri="{FF2B5EF4-FFF2-40B4-BE49-F238E27FC236}">
                <a16:creationId xmlns:a16="http://schemas.microsoft.com/office/drawing/2014/main" id="{2711CCD5-89CD-2D44-9BF1-07BE73FA8D3D}"/>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2FED73E-F4B8-E840-B50D-B47F848F6850}" type="slidenum">
              <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grpSp>
        <p:nvGrpSpPr>
          <p:cNvPr id="34818" name="Group 126">
            <a:extLst>
              <a:ext uri="{FF2B5EF4-FFF2-40B4-BE49-F238E27FC236}">
                <a16:creationId xmlns:a16="http://schemas.microsoft.com/office/drawing/2014/main" id="{1C3C6C40-8478-8742-9F7E-2A472280145E}"/>
              </a:ext>
            </a:extLst>
          </p:cNvPr>
          <p:cNvGrpSpPr>
            <a:grpSpLocks/>
          </p:cNvGrpSpPr>
          <p:nvPr/>
        </p:nvGrpSpPr>
        <p:grpSpPr bwMode="auto">
          <a:xfrm>
            <a:off x="2120900" y="1148117"/>
            <a:ext cx="6823075" cy="3640138"/>
            <a:chOff x="68" y="770"/>
            <a:chExt cx="5487" cy="2842"/>
          </a:xfrm>
        </p:grpSpPr>
        <p:grpSp>
          <p:nvGrpSpPr>
            <p:cNvPr id="34821" name="Group 127">
              <a:extLst>
                <a:ext uri="{FF2B5EF4-FFF2-40B4-BE49-F238E27FC236}">
                  <a16:creationId xmlns:a16="http://schemas.microsoft.com/office/drawing/2014/main" id="{C6A5F4E3-54D7-C54B-AB7D-74F5F0AF8C93}"/>
                </a:ext>
              </a:extLst>
            </p:cNvPr>
            <p:cNvGrpSpPr>
              <a:grpSpLocks/>
            </p:cNvGrpSpPr>
            <p:nvPr/>
          </p:nvGrpSpPr>
          <p:grpSpPr bwMode="auto">
            <a:xfrm>
              <a:off x="1429" y="1117"/>
              <a:ext cx="2585" cy="386"/>
              <a:chOff x="1429" y="1117"/>
              <a:chExt cx="2585" cy="386"/>
            </a:xfrm>
          </p:grpSpPr>
          <p:sp>
            <p:nvSpPr>
              <p:cNvPr id="34949" name="Text Box 128">
                <a:extLst>
                  <a:ext uri="{FF2B5EF4-FFF2-40B4-BE49-F238E27FC236}">
                    <a16:creationId xmlns:a16="http://schemas.microsoft.com/office/drawing/2014/main" id="{41B205CC-FD6B-4C4B-894F-1534386E1C18}"/>
                  </a:ext>
                </a:extLst>
              </p:cNvPr>
              <p:cNvSpPr txBox="1">
                <a:spLocks noChangeArrowheads="1"/>
              </p:cNvSpPr>
              <p:nvPr/>
            </p:nvSpPr>
            <p:spPr bwMode="auto">
              <a:xfrm>
                <a:off x="1429" y="1162"/>
                <a:ext cx="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1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1</a:t>
                </a:r>
              </a:p>
            </p:txBody>
          </p:sp>
          <p:sp>
            <p:nvSpPr>
              <p:cNvPr id="34950" name="Text Box 129">
                <a:extLst>
                  <a:ext uri="{FF2B5EF4-FFF2-40B4-BE49-F238E27FC236}">
                    <a16:creationId xmlns:a16="http://schemas.microsoft.com/office/drawing/2014/main" id="{34453C21-BB14-744D-BDE2-5D862C7D1001}"/>
                  </a:ext>
                </a:extLst>
              </p:cNvPr>
              <p:cNvSpPr txBox="1">
                <a:spLocks noChangeArrowheads="1"/>
              </p:cNvSpPr>
              <p:nvPr/>
            </p:nvSpPr>
            <p:spPr bwMode="auto">
              <a:xfrm>
                <a:off x="2063" y="1230"/>
                <a:ext cx="48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1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2</a:t>
                </a:r>
              </a:p>
            </p:txBody>
          </p:sp>
          <p:sp>
            <p:nvSpPr>
              <p:cNvPr id="34951" name="Text Box 130">
                <a:extLst>
                  <a:ext uri="{FF2B5EF4-FFF2-40B4-BE49-F238E27FC236}">
                    <a16:creationId xmlns:a16="http://schemas.microsoft.com/office/drawing/2014/main" id="{5A82E64A-52F2-0541-96FB-A145700F9390}"/>
                  </a:ext>
                </a:extLst>
              </p:cNvPr>
              <p:cNvSpPr txBox="1">
                <a:spLocks noChangeArrowheads="1"/>
              </p:cNvSpPr>
              <p:nvPr/>
            </p:nvSpPr>
            <p:spPr bwMode="auto">
              <a:xfrm>
                <a:off x="2667" y="1253"/>
                <a:ext cx="48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1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3</a:t>
                </a:r>
              </a:p>
            </p:txBody>
          </p:sp>
          <p:sp>
            <p:nvSpPr>
              <p:cNvPr id="34952" name="Text Box 131">
                <a:extLst>
                  <a:ext uri="{FF2B5EF4-FFF2-40B4-BE49-F238E27FC236}">
                    <a16:creationId xmlns:a16="http://schemas.microsoft.com/office/drawing/2014/main" id="{1403B841-D6F1-9C45-8977-56BCC82DEB05}"/>
                  </a:ext>
                </a:extLst>
              </p:cNvPr>
              <p:cNvSpPr txBox="1">
                <a:spLocks noChangeArrowheads="1"/>
              </p:cNvSpPr>
              <p:nvPr/>
            </p:nvSpPr>
            <p:spPr bwMode="auto">
              <a:xfrm>
                <a:off x="3529" y="1117"/>
                <a:ext cx="48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1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4</a:t>
                </a:r>
              </a:p>
            </p:txBody>
          </p:sp>
        </p:grpSp>
        <p:grpSp>
          <p:nvGrpSpPr>
            <p:cNvPr id="34822" name="Group 132">
              <a:extLst>
                <a:ext uri="{FF2B5EF4-FFF2-40B4-BE49-F238E27FC236}">
                  <a16:creationId xmlns:a16="http://schemas.microsoft.com/office/drawing/2014/main" id="{A66A3EAE-0898-3348-8176-F679589FB007}"/>
                </a:ext>
              </a:extLst>
            </p:cNvPr>
            <p:cNvGrpSpPr>
              <a:grpSpLocks/>
            </p:cNvGrpSpPr>
            <p:nvPr/>
          </p:nvGrpSpPr>
          <p:grpSpPr bwMode="auto">
            <a:xfrm>
              <a:off x="853" y="1842"/>
              <a:ext cx="3705" cy="318"/>
              <a:chOff x="853" y="1842"/>
              <a:chExt cx="3705" cy="318"/>
            </a:xfrm>
          </p:grpSpPr>
          <p:sp>
            <p:nvSpPr>
              <p:cNvPr id="34933" name="Text Box 133">
                <a:extLst>
                  <a:ext uri="{FF2B5EF4-FFF2-40B4-BE49-F238E27FC236}">
                    <a16:creationId xmlns:a16="http://schemas.microsoft.com/office/drawing/2014/main" id="{D41168AD-AB6C-904F-826E-FB529DFED0DF}"/>
                  </a:ext>
                </a:extLst>
              </p:cNvPr>
              <p:cNvSpPr txBox="1">
                <a:spLocks noChangeArrowheads="1"/>
              </p:cNvSpPr>
              <p:nvPr/>
            </p:nvSpPr>
            <p:spPr bwMode="auto">
              <a:xfrm>
                <a:off x="853" y="1842"/>
                <a:ext cx="48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2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1</a:t>
                </a:r>
              </a:p>
            </p:txBody>
          </p:sp>
          <p:sp>
            <p:nvSpPr>
              <p:cNvPr id="34934" name="Text Box 134">
                <a:extLst>
                  <a:ext uri="{FF2B5EF4-FFF2-40B4-BE49-F238E27FC236}">
                    <a16:creationId xmlns:a16="http://schemas.microsoft.com/office/drawing/2014/main" id="{74325F30-9D55-E84E-8209-2AA8D8F75484}"/>
                  </a:ext>
                </a:extLst>
              </p:cNvPr>
              <p:cNvSpPr txBox="1">
                <a:spLocks noChangeArrowheads="1"/>
              </p:cNvSpPr>
              <p:nvPr/>
            </p:nvSpPr>
            <p:spPr bwMode="auto">
              <a:xfrm>
                <a:off x="1278" y="1910"/>
                <a:ext cx="19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4935" name="Text Box 135">
                <a:extLst>
                  <a:ext uri="{FF2B5EF4-FFF2-40B4-BE49-F238E27FC236}">
                    <a16:creationId xmlns:a16="http://schemas.microsoft.com/office/drawing/2014/main" id="{6E098EAB-A367-C843-AD86-80764495803E}"/>
                  </a:ext>
                </a:extLst>
              </p:cNvPr>
              <p:cNvSpPr txBox="1">
                <a:spLocks noChangeArrowheads="1"/>
              </p:cNvSpPr>
              <p:nvPr/>
            </p:nvSpPr>
            <p:spPr bwMode="auto">
              <a:xfrm>
                <a:off x="1414" y="1910"/>
                <a:ext cx="19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4936" name="Text Box 136">
                <a:extLst>
                  <a:ext uri="{FF2B5EF4-FFF2-40B4-BE49-F238E27FC236}">
                    <a16:creationId xmlns:a16="http://schemas.microsoft.com/office/drawing/2014/main" id="{F483CEF1-33AD-084F-B3A0-B3EBB20B50E2}"/>
                  </a:ext>
                </a:extLst>
              </p:cNvPr>
              <p:cNvSpPr txBox="1">
                <a:spLocks noChangeArrowheads="1"/>
              </p:cNvSpPr>
              <p:nvPr/>
            </p:nvSpPr>
            <p:spPr bwMode="auto">
              <a:xfrm>
                <a:off x="1641" y="1842"/>
                <a:ext cx="1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sp>
            <p:nvSpPr>
              <p:cNvPr id="34937" name="Text Box 137">
                <a:extLst>
                  <a:ext uri="{FF2B5EF4-FFF2-40B4-BE49-F238E27FC236}">
                    <a16:creationId xmlns:a16="http://schemas.microsoft.com/office/drawing/2014/main" id="{EA4BD7D9-1DAE-194D-8DF4-7E0AFB5E964A}"/>
                  </a:ext>
                </a:extLst>
              </p:cNvPr>
              <p:cNvSpPr txBox="1">
                <a:spLocks noChangeArrowheads="1"/>
              </p:cNvSpPr>
              <p:nvPr/>
            </p:nvSpPr>
            <p:spPr bwMode="auto">
              <a:xfrm>
                <a:off x="2019" y="1842"/>
                <a:ext cx="19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1</a:t>
                </a:r>
              </a:p>
            </p:txBody>
          </p:sp>
          <p:sp>
            <p:nvSpPr>
              <p:cNvPr id="34938" name="Text Box 138">
                <a:extLst>
                  <a:ext uri="{FF2B5EF4-FFF2-40B4-BE49-F238E27FC236}">
                    <a16:creationId xmlns:a16="http://schemas.microsoft.com/office/drawing/2014/main" id="{112BBBE9-61CA-1147-A3B3-1A06D1A59E2A}"/>
                  </a:ext>
                </a:extLst>
              </p:cNvPr>
              <p:cNvSpPr txBox="1">
                <a:spLocks noChangeArrowheads="1"/>
              </p:cNvSpPr>
              <p:nvPr/>
            </p:nvSpPr>
            <p:spPr bwMode="auto">
              <a:xfrm>
                <a:off x="2185" y="1910"/>
                <a:ext cx="19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4939" name="Text Box 139">
                <a:extLst>
                  <a:ext uri="{FF2B5EF4-FFF2-40B4-BE49-F238E27FC236}">
                    <a16:creationId xmlns:a16="http://schemas.microsoft.com/office/drawing/2014/main" id="{465ED777-695F-7B46-B5F3-FE0881DA7D2F}"/>
                  </a:ext>
                </a:extLst>
              </p:cNvPr>
              <p:cNvSpPr txBox="1">
                <a:spLocks noChangeArrowheads="1"/>
              </p:cNvSpPr>
              <p:nvPr/>
            </p:nvSpPr>
            <p:spPr bwMode="auto">
              <a:xfrm>
                <a:off x="2321" y="1910"/>
                <a:ext cx="19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4940" name="Text Box 140">
                <a:extLst>
                  <a:ext uri="{FF2B5EF4-FFF2-40B4-BE49-F238E27FC236}">
                    <a16:creationId xmlns:a16="http://schemas.microsoft.com/office/drawing/2014/main" id="{9B1A93B9-4EB8-C94A-924B-A2121BE5CE55}"/>
                  </a:ext>
                </a:extLst>
              </p:cNvPr>
              <p:cNvSpPr txBox="1">
                <a:spLocks noChangeArrowheads="1"/>
              </p:cNvSpPr>
              <p:nvPr/>
            </p:nvSpPr>
            <p:spPr bwMode="auto">
              <a:xfrm>
                <a:off x="2549" y="1842"/>
                <a:ext cx="19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sp>
            <p:nvSpPr>
              <p:cNvPr id="34941" name="Text Box 141">
                <a:extLst>
                  <a:ext uri="{FF2B5EF4-FFF2-40B4-BE49-F238E27FC236}">
                    <a16:creationId xmlns:a16="http://schemas.microsoft.com/office/drawing/2014/main" id="{66A00C2F-A8FB-764B-BD84-B4B2BB28B0A1}"/>
                  </a:ext>
                </a:extLst>
              </p:cNvPr>
              <p:cNvSpPr txBox="1">
                <a:spLocks noChangeArrowheads="1"/>
              </p:cNvSpPr>
              <p:nvPr/>
            </p:nvSpPr>
            <p:spPr bwMode="auto">
              <a:xfrm>
                <a:off x="2911" y="1842"/>
                <a:ext cx="19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1</a:t>
                </a:r>
              </a:p>
            </p:txBody>
          </p:sp>
          <p:sp>
            <p:nvSpPr>
              <p:cNvPr id="34942" name="Text Box 142">
                <a:extLst>
                  <a:ext uri="{FF2B5EF4-FFF2-40B4-BE49-F238E27FC236}">
                    <a16:creationId xmlns:a16="http://schemas.microsoft.com/office/drawing/2014/main" id="{A3B8F1A6-C7B1-5D48-BC77-3FC409D72BAC}"/>
                  </a:ext>
                </a:extLst>
              </p:cNvPr>
              <p:cNvSpPr txBox="1">
                <a:spLocks noChangeArrowheads="1"/>
              </p:cNvSpPr>
              <p:nvPr/>
            </p:nvSpPr>
            <p:spPr bwMode="auto">
              <a:xfrm>
                <a:off x="3092" y="1910"/>
                <a:ext cx="19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4943" name="Text Box 143">
                <a:extLst>
                  <a:ext uri="{FF2B5EF4-FFF2-40B4-BE49-F238E27FC236}">
                    <a16:creationId xmlns:a16="http://schemas.microsoft.com/office/drawing/2014/main" id="{D325D34A-A737-2440-AAA1-0576BD6A9705}"/>
                  </a:ext>
                </a:extLst>
              </p:cNvPr>
              <p:cNvSpPr txBox="1">
                <a:spLocks noChangeArrowheads="1"/>
              </p:cNvSpPr>
              <p:nvPr/>
            </p:nvSpPr>
            <p:spPr bwMode="auto">
              <a:xfrm>
                <a:off x="3228" y="1910"/>
                <a:ext cx="19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4944" name="Text Box 144">
                <a:extLst>
                  <a:ext uri="{FF2B5EF4-FFF2-40B4-BE49-F238E27FC236}">
                    <a16:creationId xmlns:a16="http://schemas.microsoft.com/office/drawing/2014/main" id="{C892FDE9-1210-C543-8EFD-2A6101259308}"/>
                  </a:ext>
                </a:extLst>
              </p:cNvPr>
              <p:cNvSpPr txBox="1">
                <a:spLocks noChangeArrowheads="1"/>
              </p:cNvSpPr>
              <p:nvPr/>
            </p:nvSpPr>
            <p:spPr bwMode="auto">
              <a:xfrm>
                <a:off x="3455" y="1842"/>
                <a:ext cx="1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sp>
            <p:nvSpPr>
              <p:cNvPr id="34945" name="Text Box 145">
                <a:extLst>
                  <a:ext uri="{FF2B5EF4-FFF2-40B4-BE49-F238E27FC236}">
                    <a16:creationId xmlns:a16="http://schemas.microsoft.com/office/drawing/2014/main" id="{4DBA4A63-3327-EA4F-88E7-C964338CCBA8}"/>
                  </a:ext>
                </a:extLst>
              </p:cNvPr>
              <p:cNvSpPr txBox="1">
                <a:spLocks noChangeArrowheads="1"/>
              </p:cNvSpPr>
              <p:nvPr/>
            </p:nvSpPr>
            <p:spPr bwMode="auto">
              <a:xfrm>
                <a:off x="3817" y="1842"/>
                <a:ext cx="1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1</a:t>
                </a:r>
              </a:p>
            </p:txBody>
          </p:sp>
          <p:sp>
            <p:nvSpPr>
              <p:cNvPr id="34946" name="Text Box 146">
                <a:extLst>
                  <a:ext uri="{FF2B5EF4-FFF2-40B4-BE49-F238E27FC236}">
                    <a16:creationId xmlns:a16="http://schemas.microsoft.com/office/drawing/2014/main" id="{C079AF20-1B73-C94E-94E1-F2865F13C99D}"/>
                  </a:ext>
                </a:extLst>
              </p:cNvPr>
              <p:cNvSpPr txBox="1">
                <a:spLocks noChangeArrowheads="1"/>
              </p:cNvSpPr>
              <p:nvPr/>
            </p:nvSpPr>
            <p:spPr bwMode="auto">
              <a:xfrm>
                <a:off x="3999" y="1910"/>
                <a:ext cx="19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4947" name="Text Box 147">
                <a:extLst>
                  <a:ext uri="{FF2B5EF4-FFF2-40B4-BE49-F238E27FC236}">
                    <a16:creationId xmlns:a16="http://schemas.microsoft.com/office/drawing/2014/main" id="{53127561-ED07-3A4E-A3B8-29637F1B3A73}"/>
                  </a:ext>
                </a:extLst>
              </p:cNvPr>
              <p:cNvSpPr txBox="1">
                <a:spLocks noChangeArrowheads="1"/>
              </p:cNvSpPr>
              <p:nvPr/>
            </p:nvSpPr>
            <p:spPr bwMode="auto">
              <a:xfrm>
                <a:off x="4135" y="1910"/>
                <a:ext cx="19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4948" name="Text Box 148">
                <a:extLst>
                  <a:ext uri="{FF2B5EF4-FFF2-40B4-BE49-F238E27FC236}">
                    <a16:creationId xmlns:a16="http://schemas.microsoft.com/office/drawing/2014/main" id="{76CDA635-827F-B342-B529-099702F81653}"/>
                  </a:ext>
                </a:extLst>
              </p:cNvPr>
              <p:cNvSpPr txBox="1">
                <a:spLocks noChangeArrowheads="1"/>
              </p:cNvSpPr>
              <p:nvPr/>
            </p:nvSpPr>
            <p:spPr bwMode="auto">
              <a:xfrm>
                <a:off x="4361" y="1842"/>
                <a:ext cx="1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grpSp>
        <p:grpSp>
          <p:nvGrpSpPr>
            <p:cNvPr id="34823" name="Group 149">
              <a:extLst>
                <a:ext uri="{FF2B5EF4-FFF2-40B4-BE49-F238E27FC236}">
                  <a16:creationId xmlns:a16="http://schemas.microsoft.com/office/drawing/2014/main" id="{FF58F8A9-5B0F-7E49-A788-DC92D11F26B9}"/>
                </a:ext>
              </a:extLst>
            </p:cNvPr>
            <p:cNvGrpSpPr>
              <a:grpSpLocks/>
            </p:cNvGrpSpPr>
            <p:nvPr/>
          </p:nvGrpSpPr>
          <p:grpSpPr bwMode="auto">
            <a:xfrm>
              <a:off x="68" y="3021"/>
              <a:ext cx="5321" cy="435"/>
              <a:chOff x="68" y="3021"/>
              <a:chExt cx="5321" cy="435"/>
            </a:xfrm>
          </p:grpSpPr>
          <p:sp>
            <p:nvSpPr>
              <p:cNvPr id="34925" name="Text Box 150">
                <a:extLst>
                  <a:ext uri="{FF2B5EF4-FFF2-40B4-BE49-F238E27FC236}">
                    <a16:creationId xmlns:a16="http://schemas.microsoft.com/office/drawing/2014/main" id="{DF8802E5-C67D-DE4F-9559-2E037F9A1731}"/>
                  </a:ext>
                </a:extLst>
              </p:cNvPr>
              <p:cNvSpPr txBox="1">
                <a:spLocks noChangeArrowheads="1"/>
              </p:cNvSpPr>
              <p:nvPr/>
            </p:nvSpPr>
            <p:spPr bwMode="auto">
              <a:xfrm>
                <a:off x="68" y="3021"/>
                <a:ext cx="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4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1</a:t>
                </a:r>
              </a:p>
            </p:txBody>
          </p:sp>
          <p:sp>
            <p:nvSpPr>
              <p:cNvPr id="34926" name="Text Box 151">
                <a:extLst>
                  <a:ext uri="{FF2B5EF4-FFF2-40B4-BE49-F238E27FC236}">
                    <a16:creationId xmlns:a16="http://schemas.microsoft.com/office/drawing/2014/main" id="{5985D4AF-BB82-7948-9313-CCEB44EA5F6D}"/>
                  </a:ext>
                </a:extLst>
              </p:cNvPr>
              <p:cNvSpPr txBox="1">
                <a:spLocks noChangeArrowheads="1"/>
              </p:cNvSpPr>
              <p:nvPr/>
            </p:nvSpPr>
            <p:spPr bwMode="auto">
              <a:xfrm>
                <a:off x="385" y="3203"/>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4927" name="Text Box 152">
                <a:extLst>
                  <a:ext uri="{FF2B5EF4-FFF2-40B4-BE49-F238E27FC236}">
                    <a16:creationId xmlns:a16="http://schemas.microsoft.com/office/drawing/2014/main" id="{E9966DA2-BD4A-6E4A-BFFC-A56C9A14A104}"/>
                  </a:ext>
                </a:extLst>
              </p:cNvPr>
              <p:cNvSpPr txBox="1">
                <a:spLocks noChangeArrowheads="1"/>
              </p:cNvSpPr>
              <p:nvPr/>
            </p:nvSpPr>
            <p:spPr bwMode="auto">
              <a:xfrm>
                <a:off x="561" y="3204"/>
                <a:ext cx="19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4928" name="Text Box 153">
                <a:extLst>
                  <a:ext uri="{FF2B5EF4-FFF2-40B4-BE49-F238E27FC236}">
                    <a16:creationId xmlns:a16="http://schemas.microsoft.com/office/drawing/2014/main" id="{4062FB91-8B7F-DF4C-AA18-FBC3C7F47690}"/>
                  </a:ext>
                </a:extLst>
              </p:cNvPr>
              <p:cNvSpPr txBox="1">
                <a:spLocks noChangeArrowheads="1"/>
              </p:cNvSpPr>
              <p:nvPr/>
            </p:nvSpPr>
            <p:spPr bwMode="auto">
              <a:xfrm>
                <a:off x="748" y="3044"/>
                <a:ext cx="19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sp>
            <p:nvSpPr>
              <p:cNvPr id="34929" name="Text Box 154">
                <a:extLst>
                  <a:ext uri="{FF2B5EF4-FFF2-40B4-BE49-F238E27FC236}">
                    <a16:creationId xmlns:a16="http://schemas.microsoft.com/office/drawing/2014/main" id="{84672A70-74A1-FD41-A3EF-402262BEC9AB}"/>
                  </a:ext>
                </a:extLst>
              </p:cNvPr>
              <p:cNvSpPr txBox="1">
                <a:spLocks noChangeArrowheads="1"/>
              </p:cNvSpPr>
              <p:nvPr/>
            </p:nvSpPr>
            <p:spPr bwMode="auto">
              <a:xfrm>
                <a:off x="4513" y="3022"/>
                <a:ext cx="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4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1</a:t>
                </a:r>
              </a:p>
            </p:txBody>
          </p:sp>
          <p:sp>
            <p:nvSpPr>
              <p:cNvPr id="34930" name="Text Box 155">
                <a:extLst>
                  <a:ext uri="{FF2B5EF4-FFF2-40B4-BE49-F238E27FC236}">
                    <a16:creationId xmlns:a16="http://schemas.microsoft.com/office/drawing/2014/main" id="{358CD744-F7CE-7742-8F48-8ACB20C90A4B}"/>
                  </a:ext>
                </a:extLst>
              </p:cNvPr>
              <p:cNvSpPr txBox="1">
                <a:spLocks noChangeArrowheads="1"/>
              </p:cNvSpPr>
              <p:nvPr/>
            </p:nvSpPr>
            <p:spPr bwMode="auto">
              <a:xfrm>
                <a:off x="4876" y="3204"/>
                <a:ext cx="19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4931" name="Text Box 156">
                <a:extLst>
                  <a:ext uri="{FF2B5EF4-FFF2-40B4-BE49-F238E27FC236}">
                    <a16:creationId xmlns:a16="http://schemas.microsoft.com/office/drawing/2014/main" id="{112C623A-4EF6-0542-A5AA-2997FB7FBFB8}"/>
                  </a:ext>
                </a:extLst>
              </p:cNvPr>
              <p:cNvSpPr txBox="1">
                <a:spLocks noChangeArrowheads="1"/>
              </p:cNvSpPr>
              <p:nvPr/>
            </p:nvSpPr>
            <p:spPr bwMode="auto">
              <a:xfrm>
                <a:off x="5043" y="3204"/>
                <a:ext cx="19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4932" name="Text Box 157">
                <a:extLst>
                  <a:ext uri="{FF2B5EF4-FFF2-40B4-BE49-F238E27FC236}">
                    <a16:creationId xmlns:a16="http://schemas.microsoft.com/office/drawing/2014/main" id="{1C996F18-A0C1-F345-A848-1717EA60704D}"/>
                  </a:ext>
                </a:extLst>
              </p:cNvPr>
              <p:cNvSpPr txBox="1">
                <a:spLocks noChangeArrowheads="1"/>
              </p:cNvSpPr>
              <p:nvPr/>
            </p:nvSpPr>
            <p:spPr bwMode="auto">
              <a:xfrm>
                <a:off x="5192" y="3044"/>
                <a:ext cx="1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grpSp>
        <p:grpSp>
          <p:nvGrpSpPr>
            <p:cNvPr id="34824" name="Group 158">
              <a:extLst>
                <a:ext uri="{FF2B5EF4-FFF2-40B4-BE49-F238E27FC236}">
                  <a16:creationId xmlns:a16="http://schemas.microsoft.com/office/drawing/2014/main" id="{9E08C362-8451-424F-B745-3F1FCFA5C2AE}"/>
                </a:ext>
              </a:extLst>
            </p:cNvPr>
            <p:cNvGrpSpPr>
              <a:grpSpLocks/>
            </p:cNvGrpSpPr>
            <p:nvPr/>
          </p:nvGrpSpPr>
          <p:grpSpPr bwMode="auto">
            <a:xfrm>
              <a:off x="159" y="770"/>
              <a:ext cx="5396" cy="2842"/>
              <a:chOff x="159" y="770"/>
              <a:chExt cx="5396" cy="2842"/>
            </a:xfrm>
          </p:grpSpPr>
          <p:sp>
            <p:nvSpPr>
              <p:cNvPr id="34841" name="Oval 159">
                <a:extLst>
                  <a:ext uri="{FF2B5EF4-FFF2-40B4-BE49-F238E27FC236}">
                    <a16:creationId xmlns:a16="http://schemas.microsoft.com/office/drawing/2014/main" id="{05148480-D7A6-D047-BED6-D01CB286E132}"/>
                  </a:ext>
                </a:extLst>
              </p:cNvPr>
              <p:cNvSpPr>
                <a:spLocks noChangeArrowheads="1"/>
              </p:cNvSpPr>
              <p:nvPr/>
            </p:nvSpPr>
            <p:spPr bwMode="auto">
              <a:xfrm>
                <a:off x="2653" y="770"/>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842" name="Oval 160">
                <a:extLst>
                  <a:ext uri="{FF2B5EF4-FFF2-40B4-BE49-F238E27FC236}">
                    <a16:creationId xmlns:a16="http://schemas.microsoft.com/office/drawing/2014/main" id="{E2599372-6030-144D-84D3-6C0BD02F8724}"/>
                  </a:ext>
                </a:extLst>
              </p:cNvPr>
              <p:cNvSpPr>
                <a:spLocks noChangeArrowheads="1"/>
              </p:cNvSpPr>
              <p:nvPr/>
            </p:nvSpPr>
            <p:spPr bwMode="auto">
              <a:xfrm>
                <a:off x="1383" y="153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843" name="Oval 161">
                <a:extLst>
                  <a:ext uri="{FF2B5EF4-FFF2-40B4-BE49-F238E27FC236}">
                    <a16:creationId xmlns:a16="http://schemas.microsoft.com/office/drawing/2014/main" id="{145D099F-71FF-6947-B171-4EC4B8F294F7}"/>
                  </a:ext>
                </a:extLst>
              </p:cNvPr>
              <p:cNvSpPr>
                <a:spLocks noChangeArrowheads="1"/>
              </p:cNvSpPr>
              <p:nvPr/>
            </p:nvSpPr>
            <p:spPr bwMode="auto">
              <a:xfrm>
                <a:off x="2289" y="153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844" name="Oval 162">
                <a:extLst>
                  <a:ext uri="{FF2B5EF4-FFF2-40B4-BE49-F238E27FC236}">
                    <a16:creationId xmlns:a16="http://schemas.microsoft.com/office/drawing/2014/main" id="{79AD62CA-6214-884C-B955-D40F9F108D1F}"/>
                  </a:ext>
                </a:extLst>
              </p:cNvPr>
              <p:cNvSpPr>
                <a:spLocks noChangeArrowheads="1"/>
              </p:cNvSpPr>
              <p:nvPr/>
            </p:nvSpPr>
            <p:spPr bwMode="auto">
              <a:xfrm>
                <a:off x="3193" y="153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845" name="Oval 163">
                <a:extLst>
                  <a:ext uri="{FF2B5EF4-FFF2-40B4-BE49-F238E27FC236}">
                    <a16:creationId xmlns:a16="http://schemas.microsoft.com/office/drawing/2014/main" id="{C5D2D7FE-DAA9-DC45-9498-6B90899BCE06}"/>
                  </a:ext>
                </a:extLst>
              </p:cNvPr>
              <p:cNvSpPr>
                <a:spLocks noChangeArrowheads="1"/>
              </p:cNvSpPr>
              <p:nvPr/>
            </p:nvSpPr>
            <p:spPr bwMode="auto">
              <a:xfrm>
                <a:off x="4059" y="153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4846" name="AutoShape 164">
                <a:extLst>
                  <a:ext uri="{FF2B5EF4-FFF2-40B4-BE49-F238E27FC236}">
                    <a16:creationId xmlns:a16="http://schemas.microsoft.com/office/drawing/2014/main" id="{EB977D3D-1F69-7745-A4B3-5C0FEF0779CB}"/>
                  </a:ext>
                </a:extLst>
              </p:cNvPr>
              <p:cNvCxnSpPr>
                <a:cxnSpLocks noChangeShapeType="1"/>
                <a:stCxn id="34842" idx="0"/>
                <a:endCxn id="34841" idx="4"/>
              </p:cNvCxnSpPr>
              <p:nvPr/>
            </p:nvCxnSpPr>
            <p:spPr bwMode="auto">
              <a:xfrm flipV="1">
                <a:off x="1474" y="941"/>
                <a:ext cx="1273" cy="59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47" name="AutoShape 165">
                <a:extLst>
                  <a:ext uri="{FF2B5EF4-FFF2-40B4-BE49-F238E27FC236}">
                    <a16:creationId xmlns:a16="http://schemas.microsoft.com/office/drawing/2014/main" id="{D578205A-1C2A-7640-A788-206ED06C1AF8}"/>
                  </a:ext>
                </a:extLst>
              </p:cNvPr>
              <p:cNvCxnSpPr>
                <a:cxnSpLocks noChangeShapeType="1"/>
                <a:stCxn id="34843" idx="0"/>
                <a:endCxn id="34841" idx="4"/>
              </p:cNvCxnSpPr>
              <p:nvPr/>
            </p:nvCxnSpPr>
            <p:spPr bwMode="auto">
              <a:xfrm flipV="1">
                <a:off x="2380" y="941"/>
                <a:ext cx="365" cy="59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48" name="AutoShape 166">
                <a:extLst>
                  <a:ext uri="{FF2B5EF4-FFF2-40B4-BE49-F238E27FC236}">
                    <a16:creationId xmlns:a16="http://schemas.microsoft.com/office/drawing/2014/main" id="{8B3F7726-F509-6F4B-8CAB-53A6937F08C1}"/>
                  </a:ext>
                </a:extLst>
              </p:cNvPr>
              <p:cNvCxnSpPr>
                <a:cxnSpLocks noChangeShapeType="1"/>
                <a:stCxn id="34844" idx="0"/>
                <a:endCxn id="34841" idx="4"/>
              </p:cNvCxnSpPr>
              <p:nvPr/>
            </p:nvCxnSpPr>
            <p:spPr bwMode="auto">
              <a:xfrm flipH="1" flipV="1">
                <a:off x="2745" y="941"/>
                <a:ext cx="540" cy="59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49" name="AutoShape 167">
                <a:extLst>
                  <a:ext uri="{FF2B5EF4-FFF2-40B4-BE49-F238E27FC236}">
                    <a16:creationId xmlns:a16="http://schemas.microsoft.com/office/drawing/2014/main" id="{52BD1AFA-6212-9749-9FB9-9160361AE780}"/>
                  </a:ext>
                </a:extLst>
              </p:cNvPr>
              <p:cNvCxnSpPr>
                <a:cxnSpLocks noChangeShapeType="1"/>
                <a:stCxn id="34845" idx="0"/>
                <a:endCxn id="34841" idx="4"/>
              </p:cNvCxnSpPr>
              <p:nvPr/>
            </p:nvCxnSpPr>
            <p:spPr bwMode="auto">
              <a:xfrm flipH="1" flipV="1">
                <a:off x="2745" y="941"/>
                <a:ext cx="1404" cy="59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4850" name="Oval 168">
                <a:extLst>
                  <a:ext uri="{FF2B5EF4-FFF2-40B4-BE49-F238E27FC236}">
                    <a16:creationId xmlns:a16="http://schemas.microsoft.com/office/drawing/2014/main" id="{869B350D-8E9E-D14C-80A7-FEACF610EAA3}"/>
                  </a:ext>
                </a:extLst>
              </p:cNvPr>
              <p:cNvSpPr>
                <a:spLocks noChangeArrowheads="1"/>
              </p:cNvSpPr>
              <p:nvPr/>
            </p:nvSpPr>
            <p:spPr bwMode="auto">
              <a:xfrm>
                <a:off x="1066" y="217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851" name="Oval 169">
                <a:extLst>
                  <a:ext uri="{FF2B5EF4-FFF2-40B4-BE49-F238E27FC236}">
                    <a16:creationId xmlns:a16="http://schemas.microsoft.com/office/drawing/2014/main" id="{5EE13FCA-2FD6-A24D-B8BC-5B321BF8914D}"/>
                  </a:ext>
                </a:extLst>
              </p:cNvPr>
              <p:cNvSpPr>
                <a:spLocks noChangeArrowheads="1"/>
              </p:cNvSpPr>
              <p:nvPr/>
            </p:nvSpPr>
            <p:spPr bwMode="auto">
              <a:xfrm>
                <a:off x="1292" y="217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852" name="Oval 170">
                <a:extLst>
                  <a:ext uri="{FF2B5EF4-FFF2-40B4-BE49-F238E27FC236}">
                    <a16:creationId xmlns:a16="http://schemas.microsoft.com/office/drawing/2014/main" id="{608F4ACF-2178-4F40-9B91-E7DADBAF69C9}"/>
                  </a:ext>
                </a:extLst>
              </p:cNvPr>
              <p:cNvSpPr>
                <a:spLocks noChangeArrowheads="1"/>
              </p:cNvSpPr>
              <p:nvPr/>
            </p:nvSpPr>
            <p:spPr bwMode="auto">
              <a:xfrm>
                <a:off x="1520"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853" name="Oval 171">
                <a:extLst>
                  <a:ext uri="{FF2B5EF4-FFF2-40B4-BE49-F238E27FC236}">
                    <a16:creationId xmlns:a16="http://schemas.microsoft.com/office/drawing/2014/main" id="{66E87D2C-3A97-904A-A903-99D31D942E1B}"/>
                  </a:ext>
                </a:extLst>
              </p:cNvPr>
              <p:cNvSpPr>
                <a:spLocks noChangeArrowheads="1"/>
              </p:cNvSpPr>
              <p:nvPr/>
            </p:nvSpPr>
            <p:spPr bwMode="auto">
              <a:xfrm>
                <a:off x="1746"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4854" name="AutoShape 172">
                <a:extLst>
                  <a:ext uri="{FF2B5EF4-FFF2-40B4-BE49-F238E27FC236}">
                    <a16:creationId xmlns:a16="http://schemas.microsoft.com/office/drawing/2014/main" id="{651C22DA-8AA8-234F-9FE8-BC184489E503}"/>
                  </a:ext>
                </a:extLst>
              </p:cNvPr>
              <p:cNvCxnSpPr>
                <a:cxnSpLocks noChangeShapeType="1"/>
                <a:stCxn id="34850" idx="0"/>
                <a:endCxn id="34842" idx="4"/>
              </p:cNvCxnSpPr>
              <p:nvPr/>
            </p:nvCxnSpPr>
            <p:spPr bwMode="auto">
              <a:xfrm flipV="1">
                <a:off x="1157" y="1707"/>
                <a:ext cx="317"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55" name="AutoShape 173">
                <a:extLst>
                  <a:ext uri="{FF2B5EF4-FFF2-40B4-BE49-F238E27FC236}">
                    <a16:creationId xmlns:a16="http://schemas.microsoft.com/office/drawing/2014/main" id="{9118DA6C-8564-6748-9463-137639DCAFC3}"/>
                  </a:ext>
                </a:extLst>
              </p:cNvPr>
              <p:cNvCxnSpPr>
                <a:cxnSpLocks noChangeShapeType="1"/>
                <a:stCxn id="34851" idx="0"/>
                <a:endCxn id="34842" idx="4"/>
              </p:cNvCxnSpPr>
              <p:nvPr/>
            </p:nvCxnSpPr>
            <p:spPr bwMode="auto">
              <a:xfrm flipV="1">
                <a:off x="1384" y="1707"/>
                <a:ext cx="88"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56" name="AutoShape 174">
                <a:extLst>
                  <a:ext uri="{FF2B5EF4-FFF2-40B4-BE49-F238E27FC236}">
                    <a16:creationId xmlns:a16="http://schemas.microsoft.com/office/drawing/2014/main" id="{51966429-46BF-7C47-8141-B41D311371AE}"/>
                  </a:ext>
                </a:extLst>
              </p:cNvPr>
              <p:cNvCxnSpPr>
                <a:cxnSpLocks noChangeShapeType="1"/>
                <a:stCxn id="34852" idx="0"/>
                <a:endCxn id="34842" idx="4"/>
              </p:cNvCxnSpPr>
              <p:nvPr/>
            </p:nvCxnSpPr>
            <p:spPr bwMode="auto">
              <a:xfrm flipH="1" flipV="1">
                <a:off x="1474" y="1707"/>
                <a:ext cx="137"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57" name="AutoShape 175">
                <a:extLst>
                  <a:ext uri="{FF2B5EF4-FFF2-40B4-BE49-F238E27FC236}">
                    <a16:creationId xmlns:a16="http://schemas.microsoft.com/office/drawing/2014/main" id="{0EF18533-5108-AC42-AF6A-8A7A7D308358}"/>
                  </a:ext>
                </a:extLst>
              </p:cNvPr>
              <p:cNvCxnSpPr>
                <a:cxnSpLocks noChangeShapeType="1"/>
                <a:stCxn id="34853" idx="0"/>
                <a:endCxn id="34842" idx="4"/>
              </p:cNvCxnSpPr>
              <p:nvPr/>
            </p:nvCxnSpPr>
            <p:spPr bwMode="auto">
              <a:xfrm flipH="1" flipV="1">
                <a:off x="1474" y="1707"/>
                <a:ext cx="363"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4858" name="Oval 176">
                <a:extLst>
                  <a:ext uri="{FF2B5EF4-FFF2-40B4-BE49-F238E27FC236}">
                    <a16:creationId xmlns:a16="http://schemas.microsoft.com/office/drawing/2014/main" id="{10456033-0AAD-2940-955B-297B472C3527}"/>
                  </a:ext>
                </a:extLst>
              </p:cNvPr>
              <p:cNvSpPr>
                <a:spLocks noChangeArrowheads="1"/>
              </p:cNvSpPr>
              <p:nvPr/>
            </p:nvSpPr>
            <p:spPr bwMode="auto">
              <a:xfrm>
                <a:off x="1973"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859" name="Oval 177">
                <a:extLst>
                  <a:ext uri="{FF2B5EF4-FFF2-40B4-BE49-F238E27FC236}">
                    <a16:creationId xmlns:a16="http://schemas.microsoft.com/office/drawing/2014/main" id="{EEA29102-49AF-4141-9FEE-5189CF978C2E}"/>
                  </a:ext>
                </a:extLst>
              </p:cNvPr>
              <p:cNvSpPr>
                <a:spLocks noChangeArrowheads="1"/>
              </p:cNvSpPr>
              <p:nvPr/>
            </p:nvSpPr>
            <p:spPr bwMode="auto">
              <a:xfrm>
                <a:off x="2199"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860" name="Oval 178">
                <a:extLst>
                  <a:ext uri="{FF2B5EF4-FFF2-40B4-BE49-F238E27FC236}">
                    <a16:creationId xmlns:a16="http://schemas.microsoft.com/office/drawing/2014/main" id="{870E2363-95BF-6C47-BFDB-C3F5E5A15C48}"/>
                  </a:ext>
                </a:extLst>
              </p:cNvPr>
              <p:cNvSpPr>
                <a:spLocks noChangeArrowheads="1"/>
              </p:cNvSpPr>
              <p:nvPr/>
            </p:nvSpPr>
            <p:spPr bwMode="auto">
              <a:xfrm>
                <a:off x="2425"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861" name="Oval 179">
                <a:extLst>
                  <a:ext uri="{FF2B5EF4-FFF2-40B4-BE49-F238E27FC236}">
                    <a16:creationId xmlns:a16="http://schemas.microsoft.com/office/drawing/2014/main" id="{CC21480F-D9A9-BE4D-BFF6-CA5CA824EF54}"/>
                  </a:ext>
                </a:extLst>
              </p:cNvPr>
              <p:cNvSpPr>
                <a:spLocks noChangeArrowheads="1"/>
              </p:cNvSpPr>
              <p:nvPr/>
            </p:nvSpPr>
            <p:spPr bwMode="auto">
              <a:xfrm>
                <a:off x="2651"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4862" name="AutoShape 180">
                <a:extLst>
                  <a:ext uri="{FF2B5EF4-FFF2-40B4-BE49-F238E27FC236}">
                    <a16:creationId xmlns:a16="http://schemas.microsoft.com/office/drawing/2014/main" id="{0EAAD8E4-E8F1-774E-BD2F-817294B5F51C}"/>
                  </a:ext>
                </a:extLst>
              </p:cNvPr>
              <p:cNvCxnSpPr>
                <a:cxnSpLocks noChangeShapeType="1"/>
                <a:stCxn id="34858" idx="0"/>
                <a:endCxn id="34843" idx="4"/>
              </p:cNvCxnSpPr>
              <p:nvPr/>
            </p:nvCxnSpPr>
            <p:spPr bwMode="auto">
              <a:xfrm flipV="1">
                <a:off x="2063" y="1707"/>
                <a:ext cx="317"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63" name="AutoShape 181">
                <a:extLst>
                  <a:ext uri="{FF2B5EF4-FFF2-40B4-BE49-F238E27FC236}">
                    <a16:creationId xmlns:a16="http://schemas.microsoft.com/office/drawing/2014/main" id="{4233F7AE-591D-F049-8395-B931B008671B}"/>
                  </a:ext>
                </a:extLst>
              </p:cNvPr>
              <p:cNvCxnSpPr>
                <a:cxnSpLocks noChangeShapeType="1"/>
                <a:stCxn id="34859" idx="0"/>
                <a:endCxn id="34843" idx="4"/>
              </p:cNvCxnSpPr>
              <p:nvPr/>
            </p:nvCxnSpPr>
            <p:spPr bwMode="auto">
              <a:xfrm flipV="1">
                <a:off x="2289" y="1707"/>
                <a:ext cx="91"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64" name="AutoShape 182">
                <a:extLst>
                  <a:ext uri="{FF2B5EF4-FFF2-40B4-BE49-F238E27FC236}">
                    <a16:creationId xmlns:a16="http://schemas.microsoft.com/office/drawing/2014/main" id="{52D6D480-DD91-1A4C-BD08-57F3C6B12DD7}"/>
                  </a:ext>
                </a:extLst>
              </p:cNvPr>
              <p:cNvCxnSpPr>
                <a:cxnSpLocks noChangeShapeType="1"/>
                <a:stCxn id="34860" idx="0"/>
                <a:endCxn id="34843" idx="4"/>
              </p:cNvCxnSpPr>
              <p:nvPr/>
            </p:nvCxnSpPr>
            <p:spPr bwMode="auto">
              <a:xfrm flipH="1" flipV="1">
                <a:off x="2380" y="1707"/>
                <a:ext cx="135"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65" name="AutoShape 183">
                <a:extLst>
                  <a:ext uri="{FF2B5EF4-FFF2-40B4-BE49-F238E27FC236}">
                    <a16:creationId xmlns:a16="http://schemas.microsoft.com/office/drawing/2014/main" id="{C940880C-05CC-0442-A447-F5DDD23AD6B7}"/>
                  </a:ext>
                </a:extLst>
              </p:cNvPr>
              <p:cNvCxnSpPr>
                <a:cxnSpLocks noChangeShapeType="1"/>
                <a:stCxn id="34861" idx="0"/>
                <a:endCxn id="34843" idx="4"/>
              </p:cNvCxnSpPr>
              <p:nvPr/>
            </p:nvCxnSpPr>
            <p:spPr bwMode="auto">
              <a:xfrm flipH="1" flipV="1">
                <a:off x="2380" y="1707"/>
                <a:ext cx="361"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4866" name="Oval 184">
                <a:extLst>
                  <a:ext uri="{FF2B5EF4-FFF2-40B4-BE49-F238E27FC236}">
                    <a16:creationId xmlns:a16="http://schemas.microsoft.com/office/drawing/2014/main" id="{D636649B-0F4C-D242-ACA6-350E7FF313BD}"/>
                  </a:ext>
                </a:extLst>
              </p:cNvPr>
              <p:cNvSpPr>
                <a:spLocks noChangeArrowheads="1"/>
              </p:cNvSpPr>
              <p:nvPr/>
            </p:nvSpPr>
            <p:spPr bwMode="auto">
              <a:xfrm>
                <a:off x="2878"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867" name="Oval 185">
                <a:extLst>
                  <a:ext uri="{FF2B5EF4-FFF2-40B4-BE49-F238E27FC236}">
                    <a16:creationId xmlns:a16="http://schemas.microsoft.com/office/drawing/2014/main" id="{43372545-9DDC-D74C-99DF-1477C2F1A25D}"/>
                  </a:ext>
                </a:extLst>
              </p:cNvPr>
              <p:cNvSpPr>
                <a:spLocks noChangeArrowheads="1"/>
              </p:cNvSpPr>
              <p:nvPr/>
            </p:nvSpPr>
            <p:spPr bwMode="auto">
              <a:xfrm>
                <a:off x="3103"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868" name="Oval 186">
                <a:extLst>
                  <a:ext uri="{FF2B5EF4-FFF2-40B4-BE49-F238E27FC236}">
                    <a16:creationId xmlns:a16="http://schemas.microsoft.com/office/drawing/2014/main" id="{CF7C3475-BFBE-5B48-8CF9-75C4F0C2711D}"/>
                  </a:ext>
                </a:extLst>
              </p:cNvPr>
              <p:cNvSpPr>
                <a:spLocks noChangeArrowheads="1"/>
              </p:cNvSpPr>
              <p:nvPr/>
            </p:nvSpPr>
            <p:spPr bwMode="auto">
              <a:xfrm>
                <a:off x="3329"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869" name="Oval 187">
                <a:extLst>
                  <a:ext uri="{FF2B5EF4-FFF2-40B4-BE49-F238E27FC236}">
                    <a16:creationId xmlns:a16="http://schemas.microsoft.com/office/drawing/2014/main" id="{2ABB17CB-4ACC-DD4D-87F8-82A020F33A13}"/>
                  </a:ext>
                </a:extLst>
              </p:cNvPr>
              <p:cNvSpPr>
                <a:spLocks noChangeArrowheads="1"/>
              </p:cNvSpPr>
              <p:nvPr/>
            </p:nvSpPr>
            <p:spPr bwMode="auto">
              <a:xfrm>
                <a:off x="3556"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4870" name="AutoShape 188">
                <a:extLst>
                  <a:ext uri="{FF2B5EF4-FFF2-40B4-BE49-F238E27FC236}">
                    <a16:creationId xmlns:a16="http://schemas.microsoft.com/office/drawing/2014/main" id="{788849E1-2AD9-2A4B-84D4-590DC8DBB855}"/>
                  </a:ext>
                </a:extLst>
              </p:cNvPr>
              <p:cNvCxnSpPr>
                <a:cxnSpLocks noChangeShapeType="1"/>
                <a:stCxn id="34866" idx="0"/>
                <a:endCxn id="34844" idx="4"/>
              </p:cNvCxnSpPr>
              <p:nvPr/>
            </p:nvCxnSpPr>
            <p:spPr bwMode="auto">
              <a:xfrm flipV="1">
                <a:off x="2969" y="1707"/>
                <a:ext cx="318"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71" name="AutoShape 189">
                <a:extLst>
                  <a:ext uri="{FF2B5EF4-FFF2-40B4-BE49-F238E27FC236}">
                    <a16:creationId xmlns:a16="http://schemas.microsoft.com/office/drawing/2014/main" id="{80C8BC2B-C632-6A4C-9C03-8ACAE761674F}"/>
                  </a:ext>
                </a:extLst>
              </p:cNvPr>
              <p:cNvCxnSpPr>
                <a:cxnSpLocks noChangeShapeType="1"/>
                <a:stCxn id="34867" idx="0"/>
                <a:endCxn id="34844" idx="4"/>
              </p:cNvCxnSpPr>
              <p:nvPr/>
            </p:nvCxnSpPr>
            <p:spPr bwMode="auto">
              <a:xfrm flipV="1">
                <a:off x="3193" y="1707"/>
                <a:ext cx="92"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72" name="AutoShape 190">
                <a:extLst>
                  <a:ext uri="{FF2B5EF4-FFF2-40B4-BE49-F238E27FC236}">
                    <a16:creationId xmlns:a16="http://schemas.microsoft.com/office/drawing/2014/main" id="{38D11B71-3A0C-6046-880C-ECAB19D0892B}"/>
                  </a:ext>
                </a:extLst>
              </p:cNvPr>
              <p:cNvCxnSpPr>
                <a:cxnSpLocks noChangeShapeType="1"/>
                <a:stCxn id="34868" idx="0"/>
                <a:endCxn id="34844" idx="4"/>
              </p:cNvCxnSpPr>
              <p:nvPr/>
            </p:nvCxnSpPr>
            <p:spPr bwMode="auto">
              <a:xfrm flipH="1" flipV="1">
                <a:off x="3285" y="1707"/>
                <a:ext cx="135"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73" name="AutoShape 191">
                <a:extLst>
                  <a:ext uri="{FF2B5EF4-FFF2-40B4-BE49-F238E27FC236}">
                    <a16:creationId xmlns:a16="http://schemas.microsoft.com/office/drawing/2014/main" id="{413B55C9-0C04-7940-9F10-558A2C3E5BEA}"/>
                  </a:ext>
                </a:extLst>
              </p:cNvPr>
              <p:cNvCxnSpPr>
                <a:cxnSpLocks noChangeShapeType="1"/>
                <a:stCxn id="34869" idx="0"/>
                <a:endCxn id="34844" idx="4"/>
              </p:cNvCxnSpPr>
              <p:nvPr/>
            </p:nvCxnSpPr>
            <p:spPr bwMode="auto">
              <a:xfrm flipH="1" flipV="1">
                <a:off x="3285" y="1707"/>
                <a:ext cx="361"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4874" name="Oval 192">
                <a:extLst>
                  <a:ext uri="{FF2B5EF4-FFF2-40B4-BE49-F238E27FC236}">
                    <a16:creationId xmlns:a16="http://schemas.microsoft.com/office/drawing/2014/main" id="{98F78C2B-2B96-DE40-A31A-749DA5C3AA41}"/>
                  </a:ext>
                </a:extLst>
              </p:cNvPr>
              <p:cNvSpPr>
                <a:spLocks noChangeArrowheads="1"/>
              </p:cNvSpPr>
              <p:nvPr/>
            </p:nvSpPr>
            <p:spPr bwMode="auto">
              <a:xfrm>
                <a:off x="3783"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875" name="Oval 193">
                <a:extLst>
                  <a:ext uri="{FF2B5EF4-FFF2-40B4-BE49-F238E27FC236}">
                    <a16:creationId xmlns:a16="http://schemas.microsoft.com/office/drawing/2014/main" id="{39AE9015-705C-A54C-B1C9-A235BBF36C27}"/>
                  </a:ext>
                </a:extLst>
              </p:cNvPr>
              <p:cNvSpPr>
                <a:spLocks noChangeArrowheads="1"/>
              </p:cNvSpPr>
              <p:nvPr/>
            </p:nvSpPr>
            <p:spPr bwMode="auto">
              <a:xfrm>
                <a:off x="4014"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876" name="Oval 194">
                <a:extLst>
                  <a:ext uri="{FF2B5EF4-FFF2-40B4-BE49-F238E27FC236}">
                    <a16:creationId xmlns:a16="http://schemas.microsoft.com/office/drawing/2014/main" id="{1EF7309F-F3ED-3245-AD73-F2CDAC958D9C}"/>
                  </a:ext>
                </a:extLst>
              </p:cNvPr>
              <p:cNvSpPr>
                <a:spLocks noChangeArrowheads="1"/>
              </p:cNvSpPr>
              <p:nvPr/>
            </p:nvSpPr>
            <p:spPr bwMode="auto">
              <a:xfrm>
                <a:off x="4240" y="217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877" name="Oval 195">
                <a:extLst>
                  <a:ext uri="{FF2B5EF4-FFF2-40B4-BE49-F238E27FC236}">
                    <a16:creationId xmlns:a16="http://schemas.microsoft.com/office/drawing/2014/main" id="{074B3A73-2E90-AE45-9A4E-89D1D4855DA4}"/>
                  </a:ext>
                </a:extLst>
              </p:cNvPr>
              <p:cNvSpPr>
                <a:spLocks noChangeArrowheads="1"/>
              </p:cNvSpPr>
              <p:nvPr/>
            </p:nvSpPr>
            <p:spPr bwMode="auto">
              <a:xfrm>
                <a:off x="4467" y="217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4878" name="AutoShape 196">
                <a:extLst>
                  <a:ext uri="{FF2B5EF4-FFF2-40B4-BE49-F238E27FC236}">
                    <a16:creationId xmlns:a16="http://schemas.microsoft.com/office/drawing/2014/main" id="{317DBA77-14B8-544E-B11F-8FE3D8137F9D}"/>
                  </a:ext>
                </a:extLst>
              </p:cNvPr>
              <p:cNvCxnSpPr>
                <a:cxnSpLocks noChangeShapeType="1"/>
                <a:stCxn id="34874" idx="0"/>
                <a:endCxn id="34845" idx="4"/>
              </p:cNvCxnSpPr>
              <p:nvPr/>
            </p:nvCxnSpPr>
            <p:spPr bwMode="auto">
              <a:xfrm flipV="1">
                <a:off x="3874" y="1707"/>
                <a:ext cx="276"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79" name="AutoShape 197">
                <a:extLst>
                  <a:ext uri="{FF2B5EF4-FFF2-40B4-BE49-F238E27FC236}">
                    <a16:creationId xmlns:a16="http://schemas.microsoft.com/office/drawing/2014/main" id="{2AEC04E9-FE23-2D4D-B29B-DC6BDDFC273F}"/>
                  </a:ext>
                </a:extLst>
              </p:cNvPr>
              <p:cNvCxnSpPr>
                <a:cxnSpLocks noChangeShapeType="1"/>
                <a:stCxn id="34875" idx="0"/>
                <a:endCxn id="34845" idx="4"/>
              </p:cNvCxnSpPr>
              <p:nvPr/>
            </p:nvCxnSpPr>
            <p:spPr bwMode="auto">
              <a:xfrm flipV="1">
                <a:off x="4105" y="1707"/>
                <a:ext cx="45"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80" name="AutoShape 198">
                <a:extLst>
                  <a:ext uri="{FF2B5EF4-FFF2-40B4-BE49-F238E27FC236}">
                    <a16:creationId xmlns:a16="http://schemas.microsoft.com/office/drawing/2014/main" id="{0F5F0E21-E5CE-6C49-9FAB-802B752412A5}"/>
                  </a:ext>
                </a:extLst>
              </p:cNvPr>
              <p:cNvCxnSpPr>
                <a:cxnSpLocks noChangeShapeType="1"/>
                <a:stCxn id="34876" idx="0"/>
                <a:endCxn id="34845" idx="4"/>
              </p:cNvCxnSpPr>
              <p:nvPr/>
            </p:nvCxnSpPr>
            <p:spPr bwMode="auto">
              <a:xfrm flipH="1" flipV="1">
                <a:off x="4149" y="1707"/>
                <a:ext cx="180"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81" name="AutoShape 199">
                <a:extLst>
                  <a:ext uri="{FF2B5EF4-FFF2-40B4-BE49-F238E27FC236}">
                    <a16:creationId xmlns:a16="http://schemas.microsoft.com/office/drawing/2014/main" id="{2AFAB602-57E3-464B-BDB8-1C040C78924C}"/>
                  </a:ext>
                </a:extLst>
              </p:cNvPr>
              <p:cNvCxnSpPr>
                <a:cxnSpLocks noChangeShapeType="1"/>
                <a:stCxn id="34877" idx="0"/>
                <a:endCxn id="34845" idx="4"/>
              </p:cNvCxnSpPr>
              <p:nvPr/>
            </p:nvCxnSpPr>
            <p:spPr bwMode="auto">
              <a:xfrm flipH="1" flipV="1">
                <a:off x="4149" y="1707"/>
                <a:ext cx="410" cy="46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4882" name="Oval 200">
                <a:extLst>
                  <a:ext uri="{FF2B5EF4-FFF2-40B4-BE49-F238E27FC236}">
                    <a16:creationId xmlns:a16="http://schemas.microsoft.com/office/drawing/2014/main" id="{222023AA-7E37-A845-8AE6-572DBEF020A5}"/>
                  </a:ext>
                </a:extLst>
              </p:cNvPr>
              <p:cNvSpPr>
                <a:spLocks noChangeArrowheads="1"/>
              </p:cNvSpPr>
              <p:nvPr/>
            </p:nvSpPr>
            <p:spPr bwMode="auto">
              <a:xfrm>
                <a:off x="567" y="2811"/>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883" name="Oval 201">
                <a:extLst>
                  <a:ext uri="{FF2B5EF4-FFF2-40B4-BE49-F238E27FC236}">
                    <a16:creationId xmlns:a16="http://schemas.microsoft.com/office/drawing/2014/main" id="{7DD51680-8FE7-D842-BF91-5E9C9BBD3786}"/>
                  </a:ext>
                </a:extLst>
              </p:cNvPr>
              <p:cNvSpPr>
                <a:spLocks noChangeArrowheads="1"/>
              </p:cNvSpPr>
              <p:nvPr/>
            </p:nvSpPr>
            <p:spPr bwMode="auto">
              <a:xfrm>
                <a:off x="793" y="2811"/>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884" name="Oval 202">
                <a:extLst>
                  <a:ext uri="{FF2B5EF4-FFF2-40B4-BE49-F238E27FC236}">
                    <a16:creationId xmlns:a16="http://schemas.microsoft.com/office/drawing/2014/main" id="{ABC1B6CC-17C6-BA4C-866D-63F0321CF121}"/>
                  </a:ext>
                </a:extLst>
              </p:cNvPr>
              <p:cNvSpPr>
                <a:spLocks noChangeArrowheads="1"/>
              </p:cNvSpPr>
              <p:nvPr/>
            </p:nvSpPr>
            <p:spPr bwMode="auto">
              <a:xfrm>
                <a:off x="1019" y="2811"/>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885" name="Oval 203">
                <a:extLst>
                  <a:ext uri="{FF2B5EF4-FFF2-40B4-BE49-F238E27FC236}">
                    <a16:creationId xmlns:a16="http://schemas.microsoft.com/office/drawing/2014/main" id="{18DAF425-2653-BE47-BA51-6272E8E59762}"/>
                  </a:ext>
                </a:extLst>
              </p:cNvPr>
              <p:cNvSpPr>
                <a:spLocks noChangeArrowheads="1"/>
              </p:cNvSpPr>
              <p:nvPr/>
            </p:nvSpPr>
            <p:spPr bwMode="auto">
              <a:xfrm>
                <a:off x="1246" y="2811"/>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4886" name="AutoShape 204">
                <a:extLst>
                  <a:ext uri="{FF2B5EF4-FFF2-40B4-BE49-F238E27FC236}">
                    <a16:creationId xmlns:a16="http://schemas.microsoft.com/office/drawing/2014/main" id="{0B777B03-77E5-4A42-B6F0-70D66CCDEA43}"/>
                  </a:ext>
                </a:extLst>
              </p:cNvPr>
              <p:cNvCxnSpPr>
                <a:cxnSpLocks noChangeShapeType="1"/>
                <a:stCxn id="34882" idx="0"/>
                <a:endCxn id="34850" idx="4"/>
              </p:cNvCxnSpPr>
              <p:nvPr/>
            </p:nvCxnSpPr>
            <p:spPr bwMode="auto">
              <a:xfrm flipV="1">
                <a:off x="658" y="2347"/>
                <a:ext cx="499" cy="46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87" name="AutoShape 205">
                <a:extLst>
                  <a:ext uri="{FF2B5EF4-FFF2-40B4-BE49-F238E27FC236}">
                    <a16:creationId xmlns:a16="http://schemas.microsoft.com/office/drawing/2014/main" id="{E079F267-B2D9-0E4E-AA9D-08F1353FF9E3}"/>
                  </a:ext>
                </a:extLst>
              </p:cNvPr>
              <p:cNvCxnSpPr>
                <a:cxnSpLocks noChangeShapeType="1"/>
                <a:stCxn id="34883" idx="0"/>
                <a:endCxn id="34850" idx="4"/>
              </p:cNvCxnSpPr>
              <p:nvPr/>
            </p:nvCxnSpPr>
            <p:spPr bwMode="auto">
              <a:xfrm flipV="1">
                <a:off x="884" y="2347"/>
                <a:ext cx="273" cy="46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88" name="AutoShape 206">
                <a:extLst>
                  <a:ext uri="{FF2B5EF4-FFF2-40B4-BE49-F238E27FC236}">
                    <a16:creationId xmlns:a16="http://schemas.microsoft.com/office/drawing/2014/main" id="{BAE0C9D5-50E6-614A-9DEA-71AE81D65998}"/>
                  </a:ext>
                </a:extLst>
              </p:cNvPr>
              <p:cNvCxnSpPr>
                <a:cxnSpLocks noChangeShapeType="1"/>
                <a:stCxn id="34884" idx="0"/>
                <a:endCxn id="34850" idx="4"/>
              </p:cNvCxnSpPr>
              <p:nvPr/>
            </p:nvCxnSpPr>
            <p:spPr bwMode="auto">
              <a:xfrm flipV="1">
                <a:off x="1111" y="2347"/>
                <a:ext cx="46" cy="46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89" name="AutoShape 207">
                <a:extLst>
                  <a:ext uri="{FF2B5EF4-FFF2-40B4-BE49-F238E27FC236}">
                    <a16:creationId xmlns:a16="http://schemas.microsoft.com/office/drawing/2014/main" id="{3CE2B577-DFE6-3B43-B374-5158D6B24245}"/>
                  </a:ext>
                </a:extLst>
              </p:cNvPr>
              <p:cNvCxnSpPr>
                <a:cxnSpLocks noChangeShapeType="1"/>
                <a:stCxn id="34885" idx="0"/>
                <a:endCxn id="34850" idx="4"/>
              </p:cNvCxnSpPr>
              <p:nvPr/>
            </p:nvCxnSpPr>
            <p:spPr bwMode="auto">
              <a:xfrm flipH="1" flipV="1">
                <a:off x="1157" y="2347"/>
                <a:ext cx="181" cy="46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4890" name="Oval 208">
                <a:extLst>
                  <a:ext uri="{FF2B5EF4-FFF2-40B4-BE49-F238E27FC236}">
                    <a16:creationId xmlns:a16="http://schemas.microsoft.com/office/drawing/2014/main" id="{9533F4F4-196C-2240-B519-26599D9115E5}"/>
                  </a:ext>
                </a:extLst>
              </p:cNvPr>
              <p:cNvSpPr>
                <a:spLocks noChangeArrowheads="1"/>
              </p:cNvSpPr>
              <p:nvPr/>
            </p:nvSpPr>
            <p:spPr bwMode="auto">
              <a:xfrm>
                <a:off x="4287" y="280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891" name="Oval 209">
                <a:extLst>
                  <a:ext uri="{FF2B5EF4-FFF2-40B4-BE49-F238E27FC236}">
                    <a16:creationId xmlns:a16="http://schemas.microsoft.com/office/drawing/2014/main" id="{C77504DB-00E5-BA44-BBCB-67F1899D0B6C}"/>
                  </a:ext>
                </a:extLst>
              </p:cNvPr>
              <p:cNvSpPr>
                <a:spLocks noChangeArrowheads="1"/>
              </p:cNvSpPr>
              <p:nvPr/>
            </p:nvSpPr>
            <p:spPr bwMode="auto">
              <a:xfrm>
                <a:off x="4513" y="280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892" name="Oval 210">
                <a:extLst>
                  <a:ext uri="{FF2B5EF4-FFF2-40B4-BE49-F238E27FC236}">
                    <a16:creationId xmlns:a16="http://schemas.microsoft.com/office/drawing/2014/main" id="{3FE30402-B19B-0448-AFB3-A7FB9F2B0EB8}"/>
                  </a:ext>
                </a:extLst>
              </p:cNvPr>
              <p:cNvSpPr>
                <a:spLocks noChangeArrowheads="1"/>
              </p:cNvSpPr>
              <p:nvPr/>
            </p:nvSpPr>
            <p:spPr bwMode="auto">
              <a:xfrm>
                <a:off x="4741" y="280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893" name="Oval 211">
                <a:extLst>
                  <a:ext uri="{FF2B5EF4-FFF2-40B4-BE49-F238E27FC236}">
                    <a16:creationId xmlns:a16="http://schemas.microsoft.com/office/drawing/2014/main" id="{A463C889-9280-0644-A778-5E13B4E5310C}"/>
                  </a:ext>
                </a:extLst>
              </p:cNvPr>
              <p:cNvSpPr>
                <a:spLocks noChangeArrowheads="1"/>
              </p:cNvSpPr>
              <p:nvPr/>
            </p:nvSpPr>
            <p:spPr bwMode="auto">
              <a:xfrm>
                <a:off x="4966" y="280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4894" name="AutoShape 212">
                <a:extLst>
                  <a:ext uri="{FF2B5EF4-FFF2-40B4-BE49-F238E27FC236}">
                    <a16:creationId xmlns:a16="http://schemas.microsoft.com/office/drawing/2014/main" id="{90902498-39D8-7A47-954C-647A875BADFE}"/>
                  </a:ext>
                </a:extLst>
              </p:cNvPr>
              <p:cNvCxnSpPr>
                <a:cxnSpLocks noChangeShapeType="1"/>
                <a:stCxn id="34890" idx="0"/>
                <a:endCxn id="34877" idx="4"/>
              </p:cNvCxnSpPr>
              <p:nvPr/>
            </p:nvCxnSpPr>
            <p:spPr bwMode="auto">
              <a:xfrm flipV="1">
                <a:off x="4378" y="2347"/>
                <a:ext cx="181" cy="46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95" name="AutoShape 213">
                <a:extLst>
                  <a:ext uri="{FF2B5EF4-FFF2-40B4-BE49-F238E27FC236}">
                    <a16:creationId xmlns:a16="http://schemas.microsoft.com/office/drawing/2014/main" id="{E8F88383-B97B-9644-948B-41B22E571EFB}"/>
                  </a:ext>
                </a:extLst>
              </p:cNvPr>
              <p:cNvCxnSpPr>
                <a:cxnSpLocks noChangeShapeType="1"/>
                <a:stCxn id="34891" idx="0"/>
                <a:endCxn id="34877" idx="4"/>
              </p:cNvCxnSpPr>
              <p:nvPr/>
            </p:nvCxnSpPr>
            <p:spPr bwMode="auto">
              <a:xfrm flipH="1" flipV="1">
                <a:off x="4559" y="2347"/>
                <a:ext cx="45" cy="46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96" name="AutoShape 214">
                <a:extLst>
                  <a:ext uri="{FF2B5EF4-FFF2-40B4-BE49-F238E27FC236}">
                    <a16:creationId xmlns:a16="http://schemas.microsoft.com/office/drawing/2014/main" id="{63166848-7626-A648-8BAE-EE072C6ED752}"/>
                  </a:ext>
                </a:extLst>
              </p:cNvPr>
              <p:cNvCxnSpPr>
                <a:cxnSpLocks noChangeShapeType="1"/>
                <a:stCxn id="34892" idx="0"/>
                <a:endCxn id="34877" idx="4"/>
              </p:cNvCxnSpPr>
              <p:nvPr/>
            </p:nvCxnSpPr>
            <p:spPr bwMode="auto">
              <a:xfrm flipH="1" flipV="1">
                <a:off x="4559" y="2347"/>
                <a:ext cx="272" cy="46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897" name="AutoShape 215">
                <a:extLst>
                  <a:ext uri="{FF2B5EF4-FFF2-40B4-BE49-F238E27FC236}">
                    <a16:creationId xmlns:a16="http://schemas.microsoft.com/office/drawing/2014/main" id="{12E2DB0C-9AD1-7E43-89BA-AE4CA54FE856}"/>
                  </a:ext>
                </a:extLst>
              </p:cNvPr>
              <p:cNvCxnSpPr>
                <a:cxnSpLocks noChangeShapeType="1"/>
                <a:stCxn id="34893" idx="0"/>
                <a:endCxn id="34877" idx="4"/>
              </p:cNvCxnSpPr>
              <p:nvPr/>
            </p:nvCxnSpPr>
            <p:spPr bwMode="auto">
              <a:xfrm flipH="1" flipV="1">
                <a:off x="4559" y="2347"/>
                <a:ext cx="499" cy="46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4898" name="Text Box 216">
                <a:extLst>
                  <a:ext uri="{FF2B5EF4-FFF2-40B4-BE49-F238E27FC236}">
                    <a16:creationId xmlns:a16="http://schemas.microsoft.com/office/drawing/2014/main" id="{68F1ECA1-984C-ED4E-99F9-B15BE6C4344F}"/>
                  </a:ext>
                </a:extLst>
              </p:cNvPr>
              <p:cNvSpPr txBox="1">
                <a:spLocks noChangeArrowheads="1"/>
              </p:cNvSpPr>
              <p:nvPr/>
            </p:nvSpPr>
            <p:spPr bwMode="auto">
              <a:xfrm>
                <a:off x="2367" y="2568"/>
                <a:ext cx="155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p>
            </p:txBody>
          </p:sp>
          <p:sp>
            <p:nvSpPr>
              <p:cNvPr id="34899" name="Oval 217">
                <a:extLst>
                  <a:ext uri="{FF2B5EF4-FFF2-40B4-BE49-F238E27FC236}">
                    <a16:creationId xmlns:a16="http://schemas.microsoft.com/office/drawing/2014/main" id="{E95725C3-78E9-D145-8503-979527203EAE}"/>
                  </a:ext>
                </a:extLst>
              </p:cNvPr>
              <p:cNvSpPr>
                <a:spLocks noChangeArrowheads="1"/>
              </p:cNvSpPr>
              <p:nvPr/>
            </p:nvSpPr>
            <p:spPr bwMode="auto">
              <a:xfrm>
                <a:off x="159" y="3441"/>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900" name="Oval 218">
                <a:extLst>
                  <a:ext uri="{FF2B5EF4-FFF2-40B4-BE49-F238E27FC236}">
                    <a16:creationId xmlns:a16="http://schemas.microsoft.com/office/drawing/2014/main" id="{FB4FEC52-E779-534C-A73D-FBF4ED806940}"/>
                  </a:ext>
                </a:extLst>
              </p:cNvPr>
              <p:cNvSpPr>
                <a:spLocks noChangeArrowheads="1"/>
              </p:cNvSpPr>
              <p:nvPr/>
            </p:nvSpPr>
            <p:spPr bwMode="auto">
              <a:xfrm>
                <a:off x="385" y="3441"/>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901" name="Oval 219">
                <a:extLst>
                  <a:ext uri="{FF2B5EF4-FFF2-40B4-BE49-F238E27FC236}">
                    <a16:creationId xmlns:a16="http://schemas.microsoft.com/office/drawing/2014/main" id="{3A5390C5-DADD-D243-BDCD-B7C72E898317}"/>
                  </a:ext>
                </a:extLst>
              </p:cNvPr>
              <p:cNvSpPr>
                <a:spLocks noChangeArrowheads="1"/>
              </p:cNvSpPr>
              <p:nvPr/>
            </p:nvSpPr>
            <p:spPr bwMode="auto">
              <a:xfrm>
                <a:off x="612" y="3441"/>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902" name="Oval 220">
                <a:extLst>
                  <a:ext uri="{FF2B5EF4-FFF2-40B4-BE49-F238E27FC236}">
                    <a16:creationId xmlns:a16="http://schemas.microsoft.com/office/drawing/2014/main" id="{1A3522ED-72F8-344B-AA0C-BA707F504DE8}"/>
                  </a:ext>
                </a:extLst>
              </p:cNvPr>
              <p:cNvSpPr>
                <a:spLocks noChangeArrowheads="1"/>
              </p:cNvSpPr>
              <p:nvPr/>
            </p:nvSpPr>
            <p:spPr bwMode="auto">
              <a:xfrm>
                <a:off x="839" y="3441"/>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4903" name="AutoShape 221">
                <a:extLst>
                  <a:ext uri="{FF2B5EF4-FFF2-40B4-BE49-F238E27FC236}">
                    <a16:creationId xmlns:a16="http://schemas.microsoft.com/office/drawing/2014/main" id="{B915BBE8-15FE-F842-A38E-4CD1EC1DC4A0}"/>
                  </a:ext>
                </a:extLst>
              </p:cNvPr>
              <p:cNvCxnSpPr>
                <a:cxnSpLocks noChangeShapeType="1"/>
                <a:stCxn id="34899" idx="0"/>
                <a:endCxn id="34882" idx="4"/>
              </p:cNvCxnSpPr>
              <p:nvPr/>
            </p:nvCxnSpPr>
            <p:spPr bwMode="auto">
              <a:xfrm flipV="1">
                <a:off x="249" y="2982"/>
                <a:ext cx="409"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904" name="AutoShape 222">
                <a:extLst>
                  <a:ext uri="{FF2B5EF4-FFF2-40B4-BE49-F238E27FC236}">
                    <a16:creationId xmlns:a16="http://schemas.microsoft.com/office/drawing/2014/main" id="{95795172-2DBB-4448-96D5-F996D2AC0038}"/>
                  </a:ext>
                </a:extLst>
              </p:cNvPr>
              <p:cNvCxnSpPr>
                <a:cxnSpLocks noChangeShapeType="1"/>
                <a:stCxn id="34900" idx="0"/>
                <a:endCxn id="34882" idx="4"/>
              </p:cNvCxnSpPr>
              <p:nvPr/>
            </p:nvCxnSpPr>
            <p:spPr bwMode="auto">
              <a:xfrm flipV="1">
                <a:off x="475" y="2982"/>
                <a:ext cx="183"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905" name="AutoShape 223">
                <a:extLst>
                  <a:ext uri="{FF2B5EF4-FFF2-40B4-BE49-F238E27FC236}">
                    <a16:creationId xmlns:a16="http://schemas.microsoft.com/office/drawing/2014/main" id="{58A29025-0E1D-8B42-A613-19D284CB807B}"/>
                  </a:ext>
                </a:extLst>
              </p:cNvPr>
              <p:cNvCxnSpPr>
                <a:cxnSpLocks noChangeShapeType="1"/>
                <a:stCxn id="34901" idx="0"/>
                <a:endCxn id="34882" idx="4"/>
              </p:cNvCxnSpPr>
              <p:nvPr/>
            </p:nvCxnSpPr>
            <p:spPr bwMode="auto">
              <a:xfrm flipH="1" flipV="1">
                <a:off x="658" y="2982"/>
                <a:ext cx="45"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906" name="AutoShape 224">
                <a:extLst>
                  <a:ext uri="{FF2B5EF4-FFF2-40B4-BE49-F238E27FC236}">
                    <a16:creationId xmlns:a16="http://schemas.microsoft.com/office/drawing/2014/main" id="{BF3EF9C5-BC30-A641-B7FE-5CC2339B7843}"/>
                  </a:ext>
                </a:extLst>
              </p:cNvPr>
              <p:cNvCxnSpPr>
                <a:cxnSpLocks noChangeShapeType="1"/>
                <a:stCxn id="34902" idx="0"/>
                <a:endCxn id="34882" idx="4"/>
              </p:cNvCxnSpPr>
              <p:nvPr/>
            </p:nvCxnSpPr>
            <p:spPr bwMode="auto">
              <a:xfrm flipH="1" flipV="1">
                <a:off x="658" y="2982"/>
                <a:ext cx="272"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4907" name="Oval 225">
                <a:extLst>
                  <a:ext uri="{FF2B5EF4-FFF2-40B4-BE49-F238E27FC236}">
                    <a16:creationId xmlns:a16="http://schemas.microsoft.com/office/drawing/2014/main" id="{7F1BB029-4725-5445-8251-F469BEE5C97D}"/>
                  </a:ext>
                </a:extLst>
              </p:cNvPr>
              <p:cNvSpPr>
                <a:spLocks noChangeArrowheads="1"/>
              </p:cNvSpPr>
              <p:nvPr/>
            </p:nvSpPr>
            <p:spPr bwMode="auto">
              <a:xfrm>
                <a:off x="4695" y="343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908" name="Oval 226">
                <a:extLst>
                  <a:ext uri="{FF2B5EF4-FFF2-40B4-BE49-F238E27FC236}">
                    <a16:creationId xmlns:a16="http://schemas.microsoft.com/office/drawing/2014/main" id="{9E9A7D81-8F88-994D-838C-300D4ED53ACC}"/>
                  </a:ext>
                </a:extLst>
              </p:cNvPr>
              <p:cNvSpPr>
                <a:spLocks noChangeArrowheads="1"/>
              </p:cNvSpPr>
              <p:nvPr/>
            </p:nvSpPr>
            <p:spPr bwMode="auto">
              <a:xfrm>
                <a:off x="4921" y="343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909" name="Oval 227">
                <a:extLst>
                  <a:ext uri="{FF2B5EF4-FFF2-40B4-BE49-F238E27FC236}">
                    <a16:creationId xmlns:a16="http://schemas.microsoft.com/office/drawing/2014/main" id="{501BAFD8-EDA3-0044-BCFF-ECE2FE10FD57}"/>
                  </a:ext>
                </a:extLst>
              </p:cNvPr>
              <p:cNvSpPr>
                <a:spLocks noChangeArrowheads="1"/>
              </p:cNvSpPr>
              <p:nvPr/>
            </p:nvSpPr>
            <p:spPr bwMode="auto">
              <a:xfrm>
                <a:off x="5146" y="3436"/>
                <a:ext cx="180"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910" name="Oval 228">
                <a:extLst>
                  <a:ext uri="{FF2B5EF4-FFF2-40B4-BE49-F238E27FC236}">
                    <a16:creationId xmlns:a16="http://schemas.microsoft.com/office/drawing/2014/main" id="{042ACD5A-7800-864C-8E16-77728D8B5B38}"/>
                  </a:ext>
                </a:extLst>
              </p:cNvPr>
              <p:cNvSpPr>
                <a:spLocks noChangeArrowheads="1"/>
              </p:cNvSpPr>
              <p:nvPr/>
            </p:nvSpPr>
            <p:spPr bwMode="auto">
              <a:xfrm>
                <a:off x="5374" y="3436"/>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4911" name="AutoShape 229">
                <a:extLst>
                  <a:ext uri="{FF2B5EF4-FFF2-40B4-BE49-F238E27FC236}">
                    <a16:creationId xmlns:a16="http://schemas.microsoft.com/office/drawing/2014/main" id="{8EB6E795-6F9B-4A47-BC32-4445296F887C}"/>
                  </a:ext>
                </a:extLst>
              </p:cNvPr>
              <p:cNvCxnSpPr>
                <a:cxnSpLocks noChangeShapeType="1"/>
                <a:stCxn id="34907" idx="0"/>
                <a:endCxn id="34893" idx="4"/>
              </p:cNvCxnSpPr>
              <p:nvPr/>
            </p:nvCxnSpPr>
            <p:spPr bwMode="auto">
              <a:xfrm flipV="1">
                <a:off x="4785" y="2977"/>
                <a:ext cx="273"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912" name="AutoShape 230">
                <a:extLst>
                  <a:ext uri="{FF2B5EF4-FFF2-40B4-BE49-F238E27FC236}">
                    <a16:creationId xmlns:a16="http://schemas.microsoft.com/office/drawing/2014/main" id="{674C130A-B3AC-5B45-B61F-2CAF54C05E01}"/>
                  </a:ext>
                </a:extLst>
              </p:cNvPr>
              <p:cNvCxnSpPr>
                <a:cxnSpLocks noChangeShapeType="1"/>
                <a:stCxn id="34908" idx="0"/>
                <a:endCxn id="34893" idx="4"/>
              </p:cNvCxnSpPr>
              <p:nvPr/>
            </p:nvCxnSpPr>
            <p:spPr bwMode="auto">
              <a:xfrm flipV="1">
                <a:off x="5011" y="2977"/>
                <a:ext cx="47"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913" name="AutoShape 231">
                <a:extLst>
                  <a:ext uri="{FF2B5EF4-FFF2-40B4-BE49-F238E27FC236}">
                    <a16:creationId xmlns:a16="http://schemas.microsoft.com/office/drawing/2014/main" id="{1587C965-83DC-E147-AED8-E2D9C3104F70}"/>
                  </a:ext>
                </a:extLst>
              </p:cNvPr>
              <p:cNvCxnSpPr>
                <a:cxnSpLocks noChangeShapeType="1"/>
                <a:stCxn id="34909" idx="0"/>
                <a:endCxn id="34893" idx="4"/>
              </p:cNvCxnSpPr>
              <p:nvPr/>
            </p:nvCxnSpPr>
            <p:spPr bwMode="auto">
              <a:xfrm flipH="1" flipV="1">
                <a:off x="5058" y="2977"/>
                <a:ext cx="180"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914" name="AutoShape 232">
                <a:extLst>
                  <a:ext uri="{FF2B5EF4-FFF2-40B4-BE49-F238E27FC236}">
                    <a16:creationId xmlns:a16="http://schemas.microsoft.com/office/drawing/2014/main" id="{B31E861E-9A0A-D541-91C2-8E7A153ADEC1}"/>
                  </a:ext>
                </a:extLst>
              </p:cNvPr>
              <p:cNvCxnSpPr>
                <a:cxnSpLocks noChangeShapeType="1"/>
                <a:stCxn id="34910" idx="0"/>
                <a:endCxn id="34893" idx="4"/>
              </p:cNvCxnSpPr>
              <p:nvPr/>
            </p:nvCxnSpPr>
            <p:spPr bwMode="auto">
              <a:xfrm flipH="1" flipV="1">
                <a:off x="5058" y="2977"/>
                <a:ext cx="406" cy="459"/>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4915" name="Text Box 233">
                <a:extLst>
                  <a:ext uri="{FF2B5EF4-FFF2-40B4-BE49-F238E27FC236}">
                    <a16:creationId xmlns:a16="http://schemas.microsoft.com/office/drawing/2014/main" id="{B4ECDA0B-1C9D-F648-A685-2A707D8FA35A}"/>
                  </a:ext>
                </a:extLst>
              </p:cNvPr>
              <p:cNvSpPr txBox="1">
                <a:spLocks noChangeArrowheads="1"/>
              </p:cNvSpPr>
              <p:nvPr/>
            </p:nvSpPr>
            <p:spPr bwMode="auto">
              <a:xfrm>
                <a:off x="1006" y="3198"/>
                <a:ext cx="36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p>
            </p:txBody>
          </p:sp>
          <p:sp>
            <p:nvSpPr>
              <p:cNvPr id="34916" name="Oval 234">
                <a:extLst>
                  <a:ext uri="{FF2B5EF4-FFF2-40B4-BE49-F238E27FC236}">
                    <a16:creationId xmlns:a16="http://schemas.microsoft.com/office/drawing/2014/main" id="{ACB25578-86DF-9141-9A3A-2EC4FB54206E}"/>
                  </a:ext>
                </a:extLst>
              </p:cNvPr>
              <p:cNvSpPr>
                <a:spLocks noChangeArrowheads="1"/>
              </p:cNvSpPr>
              <p:nvPr/>
            </p:nvSpPr>
            <p:spPr bwMode="auto">
              <a:xfrm>
                <a:off x="1520" y="2815"/>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917" name="Oval 235">
                <a:extLst>
                  <a:ext uri="{FF2B5EF4-FFF2-40B4-BE49-F238E27FC236}">
                    <a16:creationId xmlns:a16="http://schemas.microsoft.com/office/drawing/2014/main" id="{CA999DF5-A076-8249-AC56-A0A9801FA0FE}"/>
                  </a:ext>
                </a:extLst>
              </p:cNvPr>
              <p:cNvSpPr>
                <a:spLocks noChangeArrowheads="1"/>
              </p:cNvSpPr>
              <p:nvPr/>
            </p:nvSpPr>
            <p:spPr bwMode="auto">
              <a:xfrm>
                <a:off x="1746" y="2815"/>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918" name="Oval 236">
                <a:extLst>
                  <a:ext uri="{FF2B5EF4-FFF2-40B4-BE49-F238E27FC236}">
                    <a16:creationId xmlns:a16="http://schemas.microsoft.com/office/drawing/2014/main" id="{F4E52A54-4ED2-0F4A-A64E-8580C28A2F8E}"/>
                  </a:ext>
                </a:extLst>
              </p:cNvPr>
              <p:cNvSpPr>
                <a:spLocks noChangeArrowheads="1"/>
              </p:cNvSpPr>
              <p:nvPr/>
            </p:nvSpPr>
            <p:spPr bwMode="auto">
              <a:xfrm>
                <a:off x="1973" y="2815"/>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919" name="Oval 237">
                <a:extLst>
                  <a:ext uri="{FF2B5EF4-FFF2-40B4-BE49-F238E27FC236}">
                    <a16:creationId xmlns:a16="http://schemas.microsoft.com/office/drawing/2014/main" id="{A56FBCA3-36A2-A74D-8523-5D820043CAD7}"/>
                  </a:ext>
                </a:extLst>
              </p:cNvPr>
              <p:cNvSpPr>
                <a:spLocks noChangeArrowheads="1"/>
              </p:cNvSpPr>
              <p:nvPr/>
            </p:nvSpPr>
            <p:spPr bwMode="auto">
              <a:xfrm>
                <a:off x="2200" y="2815"/>
                <a:ext cx="181" cy="17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cxnSp>
            <p:nvCxnSpPr>
              <p:cNvPr id="34920" name="AutoShape 238">
                <a:extLst>
                  <a:ext uri="{FF2B5EF4-FFF2-40B4-BE49-F238E27FC236}">
                    <a16:creationId xmlns:a16="http://schemas.microsoft.com/office/drawing/2014/main" id="{314A7428-4178-9C42-89DE-D6C64F262528}"/>
                  </a:ext>
                </a:extLst>
              </p:cNvPr>
              <p:cNvCxnSpPr>
                <a:cxnSpLocks noChangeShapeType="1"/>
                <a:stCxn id="34916" idx="0"/>
                <a:endCxn id="34852" idx="4"/>
              </p:cNvCxnSpPr>
              <p:nvPr/>
            </p:nvCxnSpPr>
            <p:spPr bwMode="auto">
              <a:xfrm flipV="1">
                <a:off x="1610" y="2347"/>
                <a:ext cx="0" cy="47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921" name="AutoShape 239">
                <a:extLst>
                  <a:ext uri="{FF2B5EF4-FFF2-40B4-BE49-F238E27FC236}">
                    <a16:creationId xmlns:a16="http://schemas.microsoft.com/office/drawing/2014/main" id="{4CF0A643-C1A9-8548-B6A8-8DBDF9C4B416}"/>
                  </a:ext>
                </a:extLst>
              </p:cNvPr>
              <p:cNvCxnSpPr>
                <a:cxnSpLocks noChangeShapeType="1"/>
                <a:stCxn id="34917" idx="0"/>
                <a:endCxn id="34852" idx="4"/>
              </p:cNvCxnSpPr>
              <p:nvPr/>
            </p:nvCxnSpPr>
            <p:spPr bwMode="auto">
              <a:xfrm flipH="1" flipV="1">
                <a:off x="1610" y="2347"/>
                <a:ext cx="226" cy="47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922" name="AutoShape 240">
                <a:extLst>
                  <a:ext uri="{FF2B5EF4-FFF2-40B4-BE49-F238E27FC236}">
                    <a16:creationId xmlns:a16="http://schemas.microsoft.com/office/drawing/2014/main" id="{ADF64C23-9AF4-C04E-AB82-33554EAE0D2A}"/>
                  </a:ext>
                </a:extLst>
              </p:cNvPr>
              <p:cNvCxnSpPr>
                <a:cxnSpLocks noChangeShapeType="1"/>
                <a:stCxn id="34918" idx="0"/>
                <a:endCxn id="34852" idx="4"/>
              </p:cNvCxnSpPr>
              <p:nvPr/>
            </p:nvCxnSpPr>
            <p:spPr bwMode="auto">
              <a:xfrm flipH="1" flipV="1">
                <a:off x="1610" y="2347"/>
                <a:ext cx="453" cy="47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923" name="AutoShape 241">
                <a:extLst>
                  <a:ext uri="{FF2B5EF4-FFF2-40B4-BE49-F238E27FC236}">
                    <a16:creationId xmlns:a16="http://schemas.microsoft.com/office/drawing/2014/main" id="{36617F68-1B6F-394A-A0A8-FCC96340B30E}"/>
                  </a:ext>
                </a:extLst>
              </p:cNvPr>
              <p:cNvCxnSpPr>
                <a:cxnSpLocks noChangeShapeType="1"/>
                <a:stCxn id="34919" idx="0"/>
                <a:endCxn id="34852" idx="4"/>
              </p:cNvCxnSpPr>
              <p:nvPr/>
            </p:nvCxnSpPr>
            <p:spPr bwMode="auto">
              <a:xfrm flipH="1" flipV="1">
                <a:off x="1610" y="2347"/>
                <a:ext cx="679" cy="47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4924" name="Text Box 242">
                <a:extLst>
                  <a:ext uri="{FF2B5EF4-FFF2-40B4-BE49-F238E27FC236}">
                    <a16:creationId xmlns:a16="http://schemas.microsoft.com/office/drawing/2014/main" id="{3FC2CAEC-E78B-BA48-9637-C5D84C71D5C3}"/>
                  </a:ext>
                </a:extLst>
              </p:cNvPr>
              <p:cNvSpPr txBox="1">
                <a:spLocks noChangeArrowheads="1"/>
              </p:cNvSpPr>
              <p:nvPr/>
            </p:nvSpPr>
            <p:spPr bwMode="auto">
              <a:xfrm>
                <a:off x="1333" y="2545"/>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p>
            </p:txBody>
          </p:sp>
        </p:grpSp>
        <p:grpSp>
          <p:nvGrpSpPr>
            <p:cNvPr id="34825" name="Group 243">
              <a:extLst>
                <a:ext uri="{FF2B5EF4-FFF2-40B4-BE49-F238E27FC236}">
                  <a16:creationId xmlns:a16="http://schemas.microsoft.com/office/drawing/2014/main" id="{9AFEFC1B-AB7E-3044-B1EB-C8315AED7422}"/>
                </a:ext>
              </a:extLst>
            </p:cNvPr>
            <p:cNvGrpSpPr>
              <a:grpSpLocks/>
            </p:cNvGrpSpPr>
            <p:nvPr/>
          </p:nvGrpSpPr>
          <p:grpSpPr bwMode="auto">
            <a:xfrm>
              <a:off x="419" y="2477"/>
              <a:ext cx="4579" cy="319"/>
              <a:chOff x="419" y="2477"/>
              <a:chExt cx="4579" cy="319"/>
            </a:xfrm>
          </p:grpSpPr>
          <p:grpSp>
            <p:nvGrpSpPr>
              <p:cNvPr id="34826" name="Group 244">
                <a:extLst>
                  <a:ext uri="{FF2B5EF4-FFF2-40B4-BE49-F238E27FC236}">
                    <a16:creationId xmlns:a16="http://schemas.microsoft.com/office/drawing/2014/main" id="{CC2D2E3C-CD85-AC42-B7BD-69C043232F26}"/>
                  </a:ext>
                </a:extLst>
              </p:cNvPr>
              <p:cNvGrpSpPr>
                <a:grpSpLocks/>
              </p:cNvGrpSpPr>
              <p:nvPr/>
            </p:nvGrpSpPr>
            <p:grpSpPr bwMode="auto">
              <a:xfrm>
                <a:off x="419" y="2477"/>
                <a:ext cx="1010" cy="318"/>
                <a:chOff x="419" y="2477"/>
                <a:chExt cx="1010" cy="318"/>
              </a:xfrm>
            </p:grpSpPr>
            <p:sp>
              <p:nvSpPr>
                <p:cNvPr id="34837" name="Text Box 245">
                  <a:extLst>
                    <a:ext uri="{FF2B5EF4-FFF2-40B4-BE49-F238E27FC236}">
                      <a16:creationId xmlns:a16="http://schemas.microsoft.com/office/drawing/2014/main" id="{1E51641D-3A80-174B-A076-A5466D4A32C5}"/>
                    </a:ext>
                  </a:extLst>
                </p:cNvPr>
                <p:cNvSpPr txBox="1">
                  <a:spLocks noChangeArrowheads="1"/>
                </p:cNvSpPr>
                <p:nvPr/>
              </p:nvSpPr>
              <p:spPr bwMode="auto">
                <a:xfrm>
                  <a:off x="419" y="2477"/>
                  <a:ext cx="5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3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1</a:t>
                  </a:r>
                </a:p>
              </p:txBody>
            </p:sp>
            <p:sp>
              <p:nvSpPr>
                <p:cNvPr id="34838" name="Text Box 246">
                  <a:extLst>
                    <a:ext uri="{FF2B5EF4-FFF2-40B4-BE49-F238E27FC236}">
                      <a16:creationId xmlns:a16="http://schemas.microsoft.com/office/drawing/2014/main" id="{647A01D0-EB80-1D43-9E1B-7EDC61EA8C83}"/>
                    </a:ext>
                  </a:extLst>
                </p:cNvPr>
                <p:cNvSpPr txBox="1">
                  <a:spLocks noChangeArrowheads="1"/>
                </p:cNvSpPr>
                <p:nvPr/>
              </p:nvSpPr>
              <p:spPr bwMode="auto">
                <a:xfrm>
                  <a:off x="844" y="2545"/>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4839" name="Text Box 247">
                  <a:extLst>
                    <a:ext uri="{FF2B5EF4-FFF2-40B4-BE49-F238E27FC236}">
                      <a16:creationId xmlns:a16="http://schemas.microsoft.com/office/drawing/2014/main" id="{49F03D08-1B78-0E44-9E3F-4F982E8256AF}"/>
                    </a:ext>
                  </a:extLst>
                </p:cNvPr>
                <p:cNvSpPr txBox="1">
                  <a:spLocks noChangeArrowheads="1"/>
                </p:cNvSpPr>
                <p:nvPr/>
              </p:nvSpPr>
              <p:spPr bwMode="auto">
                <a:xfrm>
                  <a:off x="980" y="2545"/>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4840" name="Text Box 248">
                  <a:extLst>
                    <a:ext uri="{FF2B5EF4-FFF2-40B4-BE49-F238E27FC236}">
                      <a16:creationId xmlns:a16="http://schemas.microsoft.com/office/drawing/2014/main" id="{4CD2FD95-A4B9-AC49-9463-CA8C86C18A59}"/>
                    </a:ext>
                  </a:extLst>
                </p:cNvPr>
                <p:cNvSpPr txBox="1">
                  <a:spLocks noChangeArrowheads="1"/>
                </p:cNvSpPr>
                <p:nvPr/>
              </p:nvSpPr>
              <p:spPr bwMode="auto">
                <a:xfrm>
                  <a:off x="1207" y="2477"/>
                  <a:ext cx="2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grpSp>
          <p:grpSp>
            <p:nvGrpSpPr>
              <p:cNvPr id="34827" name="Group 249">
                <a:extLst>
                  <a:ext uri="{FF2B5EF4-FFF2-40B4-BE49-F238E27FC236}">
                    <a16:creationId xmlns:a16="http://schemas.microsoft.com/office/drawing/2014/main" id="{0AAB24DD-0C53-F74B-98AA-B9B08C0CE1F2}"/>
                  </a:ext>
                </a:extLst>
              </p:cNvPr>
              <p:cNvGrpSpPr>
                <a:grpSpLocks/>
              </p:cNvGrpSpPr>
              <p:nvPr/>
            </p:nvGrpSpPr>
            <p:grpSpPr bwMode="auto">
              <a:xfrm>
                <a:off x="4014" y="2478"/>
                <a:ext cx="984" cy="318"/>
                <a:chOff x="4014" y="2478"/>
                <a:chExt cx="984" cy="318"/>
              </a:xfrm>
            </p:grpSpPr>
            <p:sp>
              <p:nvSpPr>
                <p:cNvPr id="34833" name="Text Box 250">
                  <a:extLst>
                    <a:ext uri="{FF2B5EF4-FFF2-40B4-BE49-F238E27FC236}">
                      <a16:creationId xmlns:a16="http://schemas.microsoft.com/office/drawing/2014/main" id="{18ACB48C-202F-5147-86B1-F84145C94FE2}"/>
                    </a:ext>
                  </a:extLst>
                </p:cNvPr>
                <p:cNvSpPr txBox="1">
                  <a:spLocks noChangeArrowheads="1"/>
                </p:cNvSpPr>
                <p:nvPr/>
              </p:nvSpPr>
              <p:spPr bwMode="auto">
                <a:xfrm>
                  <a:off x="4014" y="2478"/>
                  <a:ext cx="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x</a:t>
                  </a:r>
                  <a:r>
                    <a:rPr kumimoji="0" lang="en-US" altLang="zh-CN" sz="1800" b="0" i="1" u="none" strike="noStrike" kern="1200" cap="none" spc="0" normalizeH="0" baseline="-25000" noProof="0">
                      <a:ln>
                        <a:noFill/>
                      </a:ln>
                      <a:solidFill>
                        <a:srgbClr val="336600"/>
                      </a:solidFill>
                      <a:effectLst/>
                      <a:uLnTx/>
                      <a:uFillTx/>
                      <a:latin typeface="Times New Roman" panose="02020603050405020304" pitchFamily="18" charset="0"/>
                      <a:ea typeface="SimSun" panose="02010600030101010101" pitchFamily="2" charset="-122"/>
                    </a:rPr>
                    <a:t>3 </a:t>
                  </a: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 1</a:t>
                  </a:r>
                </a:p>
              </p:txBody>
            </p:sp>
            <p:sp>
              <p:nvSpPr>
                <p:cNvPr id="34834" name="Text Box 251">
                  <a:extLst>
                    <a:ext uri="{FF2B5EF4-FFF2-40B4-BE49-F238E27FC236}">
                      <a16:creationId xmlns:a16="http://schemas.microsoft.com/office/drawing/2014/main" id="{5384EA3B-D70E-2A4F-ABC4-458C53BB83B5}"/>
                    </a:ext>
                  </a:extLst>
                </p:cNvPr>
                <p:cNvSpPr txBox="1">
                  <a:spLocks noChangeArrowheads="1"/>
                </p:cNvSpPr>
                <p:nvPr/>
              </p:nvSpPr>
              <p:spPr bwMode="auto">
                <a:xfrm>
                  <a:off x="4439" y="2546"/>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4835" name="Text Box 252">
                  <a:extLst>
                    <a:ext uri="{FF2B5EF4-FFF2-40B4-BE49-F238E27FC236}">
                      <a16:creationId xmlns:a16="http://schemas.microsoft.com/office/drawing/2014/main" id="{A74F5445-CBCC-A144-BCDF-7DDAED9285A9}"/>
                    </a:ext>
                  </a:extLst>
                </p:cNvPr>
                <p:cNvSpPr txBox="1">
                  <a:spLocks noChangeArrowheads="1"/>
                </p:cNvSpPr>
                <p:nvPr/>
              </p:nvSpPr>
              <p:spPr bwMode="auto">
                <a:xfrm>
                  <a:off x="4576" y="2546"/>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4836" name="Text Box 253">
                  <a:extLst>
                    <a:ext uri="{FF2B5EF4-FFF2-40B4-BE49-F238E27FC236}">
                      <a16:creationId xmlns:a16="http://schemas.microsoft.com/office/drawing/2014/main" id="{55D48D51-B799-FC4F-B1EC-7CA5EE99861A}"/>
                    </a:ext>
                  </a:extLst>
                </p:cNvPr>
                <p:cNvSpPr txBox="1">
                  <a:spLocks noChangeArrowheads="1"/>
                </p:cNvSpPr>
                <p:nvPr/>
              </p:nvSpPr>
              <p:spPr bwMode="auto">
                <a:xfrm>
                  <a:off x="4802" y="2478"/>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grpSp>
          <p:grpSp>
            <p:nvGrpSpPr>
              <p:cNvPr id="34828" name="Group 254">
                <a:extLst>
                  <a:ext uri="{FF2B5EF4-FFF2-40B4-BE49-F238E27FC236}">
                    <a16:creationId xmlns:a16="http://schemas.microsoft.com/office/drawing/2014/main" id="{4E72690D-B73F-1842-BF8D-840EABD429AA}"/>
                  </a:ext>
                </a:extLst>
              </p:cNvPr>
              <p:cNvGrpSpPr>
                <a:grpSpLocks/>
              </p:cNvGrpSpPr>
              <p:nvPr/>
            </p:nvGrpSpPr>
            <p:grpSpPr bwMode="auto">
              <a:xfrm>
                <a:off x="1461" y="2478"/>
                <a:ext cx="688" cy="318"/>
                <a:chOff x="1461" y="2478"/>
                <a:chExt cx="688" cy="318"/>
              </a:xfrm>
            </p:grpSpPr>
            <p:sp>
              <p:nvSpPr>
                <p:cNvPr id="34829" name="Text Box 255">
                  <a:extLst>
                    <a:ext uri="{FF2B5EF4-FFF2-40B4-BE49-F238E27FC236}">
                      <a16:creationId xmlns:a16="http://schemas.microsoft.com/office/drawing/2014/main" id="{30E3FE32-996D-B943-9941-F53B7ACF293F}"/>
                    </a:ext>
                  </a:extLst>
                </p:cNvPr>
                <p:cNvSpPr txBox="1">
                  <a:spLocks noChangeArrowheads="1"/>
                </p:cNvSpPr>
                <p:nvPr/>
              </p:nvSpPr>
              <p:spPr bwMode="auto">
                <a:xfrm>
                  <a:off x="1461" y="2478"/>
                  <a:ext cx="1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1</a:t>
                  </a:r>
                </a:p>
              </p:txBody>
            </p:sp>
            <p:sp>
              <p:nvSpPr>
                <p:cNvPr id="34830" name="Text Box 256">
                  <a:extLst>
                    <a:ext uri="{FF2B5EF4-FFF2-40B4-BE49-F238E27FC236}">
                      <a16:creationId xmlns:a16="http://schemas.microsoft.com/office/drawing/2014/main" id="{703D573E-B410-E54F-B08A-76CBB4EBAF40}"/>
                    </a:ext>
                  </a:extLst>
                </p:cNvPr>
                <p:cNvSpPr txBox="1">
                  <a:spLocks noChangeArrowheads="1"/>
                </p:cNvSpPr>
                <p:nvPr/>
              </p:nvSpPr>
              <p:spPr bwMode="auto">
                <a:xfrm>
                  <a:off x="1610" y="2546"/>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2</a:t>
                  </a:r>
                </a:p>
              </p:txBody>
            </p:sp>
            <p:sp>
              <p:nvSpPr>
                <p:cNvPr id="34831" name="Text Box 257">
                  <a:extLst>
                    <a:ext uri="{FF2B5EF4-FFF2-40B4-BE49-F238E27FC236}">
                      <a16:creationId xmlns:a16="http://schemas.microsoft.com/office/drawing/2014/main" id="{ABFC9BFC-F813-7C49-86AF-932F190D84E8}"/>
                    </a:ext>
                  </a:extLst>
                </p:cNvPr>
                <p:cNvSpPr txBox="1">
                  <a:spLocks noChangeArrowheads="1"/>
                </p:cNvSpPr>
                <p:nvPr/>
              </p:nvSpPr>
              <p:spPr bwMode="auto">
                <a:xfrm>
                  <a:off x="1791" y="2546"/>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3</a:t>
                  </a:r>
                </a:p>
              </p:txBody>
            </p:sp>
            <p:sp>
              <p:nvSpPr>
                <p:cNvPr id="34832" name="Text Box 258">
                  <a:extLst>
                    <a:ext uri="{FF2B5EF4-FFF2-40B4-BE49-F238E27FC236}">
                      <a16:creationId xmlns:a16="http://schemas.microsoft.com/office/drawing/2014/main" id="{44B115C9-8EDB-5C4D-AFB4-074479ACBC3B}"/>
                    </a:ext>
                  </a:extLst>
                </p:cNvPr>
                <p:cNvSpPr txBox="1">
                  <a:spLocks noChangeArrowheads="1"/>
                </p:cNvSpPr>
                <p:nvPr/>
              </p:nvSpPr>
              <p:spPr bwMode="auto">
                <a:xfrm>
                  <a:off x="1927" y="2478"/>
                  <a:ext cx="2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336600"/>
                      </a:solidFill>
                      <a:effectLst/>
                      <a:uLnTx/>
                      <a:uFillTx/>
                      <a:latin typeface="Times New Roman" panose="02020603050405020304" pitchFamily="18" charset="0"/>
                      <a:ea typeface="SimSun" panose="02010600030101010101" pitchFamily="2" charset="-122"/>
                    </a:rPr>
                    <a:t>4</a:t>
                  </a:r>
                </a:p>
              </p:txBody>
            </p:sp>
          </p:grpSp>
        </p:grpSp>
      </p:grpSp>
      <p:sp>
        <p:nvSpPr>
          <p:cNvPr id="34819" name="Rectangle 2">
            <a:extLst>
              <a:ext uri="{FF2B5EF4-FFF2-40B4-BE49-F238E27FC236}">
                <a16:creationId xmlns:a16="http://schemas.microsoft.com/office/drawing/2014/main" id="{F15EE3DA-95FD-1749-8D2F-B5FA2B107007}"/>
              </a:ext>
            </a:extLst>
          </p:cNvPr>
          <p:cNvSpPr>
            <a:spLocks noGrp="1" noChangeArrowheads="1"/>
          </p:cNvSpPr>
          <p:nvPr>
            <p:ph type="title"/>
          </p:nvPr>
        </p:nvSpPr>
        <p:spPr/>
        <p:txBody>
          <a:bodyPr/>
          <a:lstStyle/>
          <a:p>
            <a:r>
              <a:rPr lang="zh-CN" altLang="en-US"/>
              <a:t>状态空间树</a:t>
            </a:r>
            <a:endParaRPr lang="en-US" altLang="zh-CN"/>
          </a:p>
        </p:txBody>
      </p:sp>
      <p:sp>
        <p:nvSpPr>
          <p:cNvPr id="34820" name="文本框 1">
            <a:extLst>
              <a:ext uri="{FF2B5EF4-FFF2-40B4-BE49-F238E27FC236}">
                <a16:creationId xmlns:a16="http://schemas.microsoft.com/office/drawing/2014/main" id="{0CB043F3-A880-4240-B227-55AEEBF54BEE}"/>
              </a:ext>
            </a:extLst>
          </p:cNvPr>
          <p:cNvSpPr txBox="1">
            <a:spLocks noChangeArrowheads="1"/>
          </p:cNvSpPr>
          <p:nvPr/>
        </p:nvSpPr>
        <p:spPr bwMode="auto">
          <a:xfrm>
            <a:off x="365125" y="4711504"/>
            <a:ext cx="855380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回溯法</a:t>
            </a:r>
            <a:endPar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从根节点（</a:t>
            </a: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0.1</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）开始（</a:t>
            </a: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0.1</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为活节点也是扩展节点），按照深度优先的方式搜索，如节点（</a:t>
            </a: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1.1</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），此时节点</a:t>
            </a: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1.1</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都是扩展节点</a:t>
            </a:r>
            <a:endPar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节点</a:t>
            </a:r>
            <a:r>
              <a:rPr kumimoji="1" lang="zh-CN"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1</a:t>
            </a: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.1</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再按照深度优先的算法进行搜索，如节点</a:t>
            </a: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2.1</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，此节点为不可行节点，成为死节点，退回节点扩展节点</a:t>
            </a: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1.1</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，对节点</a:t>
            </a: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2.2</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进行搜索，可行。节点</a:t>
            </a: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1.1</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为活节点，节点</a:t>
            </a: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2.2</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为当前节点</a:t>
            </a:r>
            <a:endPar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重复以上步骤</a:t>
            </a:r>
          </a:p>
        </p:txBody>
      </p:sp>
    </p:spTree>
    <p:extLst>
      <p:ext uri="{BB962C8B-B14F-4D97-AF65-F5344CB8AC3E}">
        <p14:creationId xmlns:p14="http://schemas.microsoft.com/office/powerpoint/2010/main" val="1960157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BA762258-730A-7746-AD6E-572E009F115C}"/>
              </a:ext>
            </a:extLst>
          </p:cNvPr>
          <p:cNvSpPr>
            <a:spLocks noGrp="1" noChangeArrowheads="1"/>
          </p:cNvSpPr>
          <p:nvPr>
            <p:ph type="title"/>
          </p:nvPr>
        </p:nvSpPr>
        <p:spPr/>
        <p:txBody>
          <a:bodyPr/>
          <a:lstStyle/>
          <a:p>
            <a:r>
              <a:rPr lang="zh-CN" altLang="en-US"/>
              <a:t>回溯法</a:t>
            </a:r>
            <a:endParaRPr lang="en-US" altLang="en-US"/>
          </a:p>
        </p:txBody>
      </p:sp>
      <p:sp>
        <p:nvSpPr>
          <p:cNvPr id="18434" name="Content Placeholder 2">
            <a:extLst>
              <a:ext uri="{FF2B5EF4-FFF2-40B4-BE49-F238E27FC236}">
                <a16:creationId xmlns:a16="http://schemas.microsoft.com/office/drawing/2014/main" id="{91C92CB5-A900-D842-8E45-CED43A9CA660}"/>
              </a:ext>
            </a:extLst>
          </p:cNvPr>
          <p:cNvSpPr>
            <a:spLocks noGrp="1" noChangeArrowheads="1"/>
          </p:cNvSpPr>
          <p:nvPr>
            <p:ph idx="1"/>
          </p:nvPr>
        </p:nvSpPr>
        <p:spPr>
          <a:xfrm>
            <a:off x="690961" y="2059036"/>
            <a:ext cx="8334375" cy="4114800"/>
          </a:xfrm>
        </p:spPr>
        <p:txBody>
          <a:bodyPr/>
          <a:lstStyle/>
          <a:p>
            <a:pPr lvl="0">
              <a:buClr>
                <a:srgbClr val="3333CC"/>
              </a:buClr>
            </a:pPr>
            <a:r>
              <a:rPr lang="zh-CN" altLang="en-US" dirty="0" smtClean="0"/>
              <a:t>假如要</a:t>
            </a:r>
            <a:r>
              <a:rPr lang="zh-CN" altLang="en-US" dirty="0"/>
              <a:t>在许多不同的选择中做</a:t>
            </a:r>
            <a:r>
              <a:rPr lang="zh-CN" altLang="en-US" dirty="0" smtClean="0"/>
              <a:t>一系列决策</a:t>
            </a:r>
            <a:r>
              <a:rPr lang="zh-CN" altLang="en-US" dirty="0"/>
              <a:t>，</a:t>
            </a:r>
            <a:r>
              <a:rPr lang="zh-CN" altLang="en-US" dirty="0" smtClean="0"/>
              <a:t>当</a:t>
            </a:r>
            <a:r>
              <a:rPr lang="zh-CN" altLang="en-US" dirty="0"/>
              <a:t>需要</a:t>
            </a:r>
            <a:r>
              <a:rPr lang="zh-CN" altLang="en-US" dirty="0" smtClean="0"/>
              <a:t>找出问题的</a:t>
            </a:r>
            <a:r>
              <a:rPr lang="zh-CN" altLang="en-US" dirty="0"/>
              <a:t>解集或者要求回答什么解是满足某些约束条件的最佳解</a:t>
            </a:r>
            <a:r>
              <a:rPr lang="zh-CN" altLang="en-US" dirty="0" smtClean="0"/>
              <a:t>时</a:t>
            </a:r>
            <a:endParaRPr lang="en-US" altLang="zh-CN" dirty="0">
              <a:solidFill>
                <a:srgbClr val="000000"/>
              </a:solidFill>
            </a:endParaRPr>
          </a:p>
          <a:p>
            <a:r>
              <a:rPr lang="zh-CN" altLang="en-US" dirty="0" smtClean="0"/>
              <a:t>回溯</a:t>
            </a:r>
            <a:r>
              <a:rPr lang="zh-CN" altLang="en-US" dirty="0"/>
              <a:t>法的基本做法是</a:t>
            </a:r>
            <a:r>
              <a:rPr lang="zh-CN" altLang="en-US" dirty="0" smtClean="0">
                <a:solidFill>
                  <a:srgbClr val="FF0000"/>
                </a:solidFill>
              </a:rPr>
              <a:t>搜索</a:t>
            </a:r>
            <a:endParaRPr lang="en-US" altLang="zh-CN" dirty="0" smtClean="0"/>
          </a:p>
          <a:p>
            <a:pPr lvl="1">
              <a:buClr>
                <a:srgbClr val="FF0000"/>
              </a:buClr>
              <a:buSzPct val="46000"/>
            </a:pPr>
            <a:r>
              <a:rPr lang="zh-CN" altLang="en-US" sz="2600" dirty="0" smtClean="0"/>
              <a:t>组织</a:t>
            </a:r>
            <a:r>
              <a:rPr lang="zh-CN" altLang="en-US" sz="2600" dirty="0"/>
              <a:t>搜索的一种</a:t>
            </a:r>
            <a:r>
              <a:rPr lang="zh-CN" altLang="en-US" sz="2600" dirty="0" smtClean="0"/>
              <a:t>技术，有</a:t>
            </a:r>
            <a:r>
              <a:rPr lang="zh-CN" altLang="en-US" sz="2600" dirty="0"/>
              <a:t>组织的穷尽搜索，避免搜索所有</a:t>
            </a:r>
            <a:r>
              <a:rPr lang="zh-CN" altLang="en-US" sz="2600" dirty="0" smtClean="0"/>
              <a:t>可能性</a:t>
            </a:r>
            <a:endParaRPr lang="en-US" altLang="zh-CN" sz="2600" dirty="0"/>
          </a:p>
          <a:p>
            <a:pPr lvl="1">
              <a:buClr>
                <a:srgbClr val="FF0000"/>
              </a:buClr>
              <a:buSzPct val="46000"/>
            </a:pPr>
            <a:r>
              <a:rPr lang="zh-CN" altLang="en-US" sz="2600" dirty="0" smtClean="0"/>
              <a:t>适用于</a:t>
            </a:r>
            <a:r>
              <a:rPr lang="zh-CN" altLang="en-US" sz="2600" dirty="0"/>
              <a:t>那些有潜在大量解，但有限个数的解已经检查过的</a:t>
            </a:r>
            <a:r>
              <a:rPr lang="zh-CN" altLang="en-US" sz="2600" dirty="0" smtClean="0"/>
              <a:t>问题</a:t>
            </a:r>
            <a:endParaRPr lang="en-US" altLang="en-US" sz="2600" dirty="0"/>
          </a:p>
        </p:txBody>
      </p:sp>
      <p:sp>
        <p:nvSpPr>
          <p:cNvPr id="18435" name="Slide Number Placeholder 3">
            <a:extLst>
              <a:ext uri="{FF2B5EF4-FFF2-40B4-BE49-F238E27FC236}">
                <a16:creationId xmlns:a16="http://schemas.microsoft.com/office/drawing/2014/main" id="{EDDB992A-7CDC-2844-806B-486F76AB22BF}"/>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11975ED-C6F7-654F-AFEC-25A4BB2020BE}"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13861007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编号占位符 4">
            <a:extLst>
              <a:ext uri="{FF2B5EF4-FFF2-40B4-BE49-F238E27FC236}">
                <a16:creationId xmlns:a16="http://schemas.microsoft.com/office/drawing/2014/main" id="{50B0D161-D9FD-644A-B7E4-7F22589F1236}"/>
              </a:ext>
            </a:extLst>
          </p:cNvPr>
          <p:cNvSpPr>
            <a:spLocks noGrp="1"/>
          </p:cNvSpPr>
          <p:nvPr>
            <p:ph type="sldNum" sz="quarter" idx="11"/>
          </p:nvPr>
        </p:nvSpPr>
        <p:spPr>
          <a:xfrm>
            <a:off x="6858000" y="6599238"/>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3990462-C46B-9A45-B48B-93DE0B74E2DB}" type="slidenum">
              <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grpSp>
        <p:nvGrpSpPr>
          <p:cNvPr id="337922" name="Group 2">
            <a:extLst>
              <a:ext uri="{FF2B5EF4-FFF2-40B4-BE49-F238E27FC236}">
                <a16:creationId xmlns:a16="http://schemas.microsoft.com/office/drawing/2014/main" id="{1AF0FAC5-AD15-8348-A295-062AE4792D1A}"/>
              </a:ext>
            </a:extLst>
          </p:cNvPr>
          <p:cNvGrpSpPr>
            <a:grpSpLocks/>
          </p:cNvGrpSpPr>
          <p:nvPr/>
        </p:nvGrpSpPr>
        <p:grpSpPr bwMode="auto">
          <a:xfrm>
            <a:off x="2700338" y="3608388"/>
            <a:ext cx="1627187" cy="819150"/>
            <a:chOff x="1701" y="2052"/>
            <a:chExt cx="1025" cy="516"/>
          </a:xfrm>
        </p:grpSpPr>
        <p:cxnSp>
          <p:nvCxnSpPr>
            <p:cNvPr id="36406" name="AutoShape 3">
              <a:extLst>
                <a:ext uri="{FF2B5EF4-FFF2-40B4-BE49-F238E27FC236}">
                  <a16:creationId xmlns:a16="http://schemas.microsoft.com/office/drawing/2014/main" id="{11F5594B-A0D3-9540-B9D8-85AA4C7A3E83}"/>
                </a:ext>
              </a:extLst>
            </p:cNvPr>
            <p:cNvCxnSpPr>
              <a:cxnSpLocks noChangeShapeType="1"/>
            </p:cNvCxnSpPr>
            <p:nvPr/>
          </p:nvCxnSpPr>
          <p:spPr bwMode="auto">
            <a:xfrm flipH="1">
              <a:off x="1792" y="2093"/>
              <a:ext cx="934" cy="2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407" name="Text Box 4">
              <a:extLst>
                <a:ext uri="{FF2B5EF4-FFF2-40B4-BE49-F238E27FC236}">
                  <a16:creationId xmlns:a16="http://schemas.microsoft.com/office/drawing/2014/main" id="{6223DDFC-810B-884F-9E64-29D6AC54F256}"/>
                </a:ext>
              </a:extLst>
            </p:cNvPr>
            <p:cNvSpPr txBox="1">
              <a:spLocks noChangeArrowheads="1"/>
            </p:cNvSpPr>
            <p:nvPr/>
          </p:nvSpPr>
          <p:spPr bwMode="auto">
            <a:xfrm>
              <a:off x="1913" y="2052"/>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1</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36408" name="Oval 5">
              <a:extLst>
                <a:ext uri="{FF2B5EF4-FFF2-40B4-BE49-F238E27FC236}">
                  <a16:creationId xmlns:a16="http://schemas.microsoft.com/office/drawing/2014/main" id="{76DBBE54-8633-2B47-BE91-788BBFC1F184}"/>
                </a:ext>
              </a:extLst>
            </p:cNvPr>
            <p:cNvSpPr>
              <a:spLocks noChangeArrowheads="1"/>
            </p:cNvSpPr>
            <p:nvPr/>
          </p:nvSpPr>
          <p:spPr bwMode="auto">
            <a:xfrm>
              <a:off x="1701" y="2387"/>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grpSp>
      <p:sp>
        <p:nvSpPr>
          <p:cNvPr id="35843" name="Rectangle 6">
            <a:extLst>
              <a:ext uri="{FF2B5EF4-FFF2-40B4-BE49-F238E27FC236}">
                <a16:creationId xmlns:a16="http://schemas.microsoft.com/office/drawing/2014/main" id="{1DB1306E-8430-F54B-AE89-D3399D2A5D74}"/>
              </a:ext>
            </a:extLst>
          </p:cNvPr>
          <p:cNvSpPr>
            <a:spLocks noGrp="1" noChangeArrowheads="1"/>
          </p:cNvSpPr>
          <p:nvPr>
            <p:ph type="title"/>
          </p:nvPr>
        </p:nvSpPr>
        <p:spPr>
          <a:xfrm>
            <a:off x="1266825" y="598488"/>
            <a:ext cx="7183438" cy="906462"/>
          </a:xfrm>
        </p:spPr>
        <p:txBody>
          <a:bodyPr/>
          <a:lstStyle/>
          <a:p>
            <a:r>
              <a:rPr lang="en-US" altLang="zh-CN">
                <a:latin typeface="Times New Roman" panose="02020603050405020304" pitchFamily="18" charset="0"/>
              </a:rPr>
              <a:t>4</a:t>
            </a:r>
            <a:r>
              <a:rPr lang="zh-CN" altLang="en-US">
                <a:latin typeface="Times New Roman" panose="02020603050405020304" pitchFamily="18" charset="0"/>
              </a:rPr>
              <a:t>后问题</a:t>
            </a:r>
            <a:endParaRPr lang="en-US" altLang="zh-CN">
              <a:latin typeface="Times New Roman" panose="02020603050405020304" pitchFamily="18" charset="0"/>
            </a:endParaRPr>
          </a:p>
        </p:txBody>
      </p:sp>
      <p:graphicFrame>
        <p:nvGraphicFramePr>
          <p:cNvPr id="337927" name="Group 7">
            <a:extLst>
              <a:ext uri="{FF2B5EF4-FFF2-40B4-BE49-F238E27FC236}">
                <a16:creationId xmlns:a16="http://schemas.microsoft.com/office/drawing/2014/main" id="{C1516C50-5EC4-1D48-A07B-C4FDBAA329EF}"/>
              </a:ext>
            </a:extLst>
          </p:cNvPr>
          <p:cNvGraphicFramePr>
            <a:graphicFrameLocks noGrp="1"/>
          </p:cNvGraphicFramePr>
          <p:nvPr>
            <p:ph idx="1"/>
            <p:extLst>
              <p:ext uri="{D42A27DB-BD31-4B8C-83A1-F6EECF244321}">
                <p14:modId xmlns:p14="http://schemas.microsoft.com/office/powerpoint/2010/main" val="1452812239"/>
              </p:ext>
            </p:extLst>
          </p:nvPr>
        </p:nvGraphicFramePr>
        <p:xfrm>
          <a:off x="143214" y="1581944"/>
          <a:ext cx="1110011" cy="1058070"/>
        </p:xfrm>
        <a:graphic>
          <a:graphicData uri="http://schemas.openxmlformats.org/drawingml/2006/table">
            <a:tbl>
              <a:tblPr/>
              <a:tblGrid>
                <a:gridCol w="278726">
                  <a:extLst>
                    <a:ext uri="{9D8B030D-6E8A-4147-A177-3AD203B41FA5}">
                      <a16:colId xmlns:a16="http://schemas.microsoft.com/office/drawing/2014/main" val="20000"/>
                    </a:ext>
                  </a:extLst>
                </a:gridCol>
                <a:gridCol w="277095">
                  <a:extLst>
                    <a:ext uri="{9D8B030D-6E8A-4147-A177-3AD203B41FA5}">
                      <a16:colId xmlns:a16="http://schemas.microsoft.com/office/drawing/2014/main" val="20001"/>
                    </a:ext>
                  </a:extLst>
                </a:gridCol>
                <a:gridCol w="277095">
                  <a:extLst>
                    <a:ext uri="{9D8B030D-6E8A-4147-A177-3AD203B41FA5}">
                      <a16:colId xmlns:a16="http://schemas.microsoft.com/office/drawing/2014/main" val="20002"/>
                    </a:ext>
                  </a:extLst>
                </a:gridCol>
                <a:gridCol w="277095">
                  <a:extLst>
                    <a:ext uri="{9D8B030D-6E8A-4147-A177-3AD203B41FA5}">
                      <a16:colId xmlns:a16="http://schemas.microsoft.com/office/drawing/2014/main" val="20003"/>
                    </a:ext>
                  </a:extLst>
                </a:gridCol>
              </a:tblGrid>
              <a:tr h="264092">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1</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5794">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4092">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4092">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dirty="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5871" name="Group 34">
            <a:extLst>
              <a:ext uri="{FF2B5EF4-FFF2-40B4-BE49-F238E27FC236}">
                <a16:creationId xmlns:a16="http://schemas.microsoft.com/office/drawing/2014/main" id="{EAA3C7A8-4A45-B249-91D9-A477F8424398}"/>
              </a:ext>
            </a:extLst>
          </p:cNvPr>
          <p:cNvGrpSpPr>
            <a:grpSpLocks/>
          </p:cNvGrpSpPr>
          <p:nvPr/>
        </p:nvGrpSpPr>
        <p:grpSpPr bwMode="auto">
          <a:xfrm>
            <a:off x="323850" y="2771775"/>
            <a:ext cx="1460500" cy="1049338"/>
            <a:chOff x="175" y="1867"/>
            <a:chExt cx="920" cy="661"/>
          </a:xfrm>
        </p:grpSpPr>
        <p:grpSp>
          <p:nvGrpSpPr>
            <p:cNvPr id="36397" name="Group 35">
              <a:extLst>
                <a:ext uri="{FF2B5EF4-FFF2-40B4-BE49-F238E27FC236}">
                  <a16:creationId xmlns:a16="http://schemas.microsoft.com/office/drawing/2014/main" id="{FE407EB9-4830-DA47-9A15-52AE85DA092D}"/>
                </a:ext>
              </a:extLst>
            </p:cNvPr>
            <p:cNvGrpSpPr>
              <a:grpSpLocks/>
            </p:cNvGrpSpPr>
            <p:nvPr/>
          </p:nvGrpSpPr>
          <p:grpSpPr bwMode="auto">
            <a:xfrm>
              <a:off x="180" y="1867"/>
              <a:ext cx="734" cy="213"/>
              <a:chOff x="180" y="1867"/>
              <a:chExt cx="734" cy="213"/>
            </a:xfrm>
          </p:grpSpPr>
          <p:sp>
            <p:nvSpPr>
              <p:cNvPr id="36404" name="Oval 36">
                <a:extLst>
                  <a:ext uri="{FF2B5EF4-FFF2-40B4-BE49-F238E27FC236}">
                    <a16:creationId xmlns:a16="http://schemas.microsoft.com/office/drawing/2014/main" id="{F57D46F7-5CB4-4748-B905-E8DF32AB128E}"/>
                  </a:ext>
                </a:extLst>
              </p:cNvPr>
              <p:cNvSpPr>
                <a:spLocks noChangeArrowheads="1"/>
              </p:cNvSpPr>
              <p:nvPr/>
            </p:nvSpPr>
            <p:spPr bwMode="auto">
              <a:xfrm>
                <a:off x="204" y="188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6405" name="Text Box 37">
                <a:extLst>
                  <a:ext uri="{FF2B5EF4-FFF2-40B4-BE49-F238E27FC236}">
                    <a16:creationId xmlns:a16="http://schemas.microsoft.com/office/drawing/2014/main" id="{DA6E96B8-1636-7A4E-B670-76A612AF9529}"/>
                  </a:ext>
                </a:extLst>
              </p:cNvPr>
              <p:cNvSpPr txBox="1">
                <a:spLocks noChangeArrowheads="1"/>
              </p:cNvSpPr>
              <p:nvPr/>
            </p:nvSpPr>
            <p:spPr bwMode="auto">
              <a:xfrm>
                <a:off x="180" y="1867"/>
                <a:ext cx="7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      :</a:t>
                </a:r>
                <a:r>
                  <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活节点</a:t>
                </a:r>
                <a:endPar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grpSp>
          <p:nvGrpSpPr>
            <p:cNvPr id="36398" name="Group 38">
              <a:extLst>
                <a:ext uri="{FF2B5EF4-FFF2-40B4-BE49-F238E27FC236}">
                  <a16:creationId xmlns:a16="http://schemas.microsoft.com/office/drawing/2014/main" id="{0B8068ED-EBF9-BD42-97EC-5A0B2210B647}"/>
                </a:ext>
              </a:extLst>
            </p:cNvPr>
            <p:cNvGrpSpPr>
              <a:grpSpLocks/>
            </p:cNvGrpSpPr>
            <p:nvPr/>
          </p:nvGrpSpPr>
          <p:grpSpPr bwMode="auto">
            <a:xfrm>
              <a:off x="204" y="2088"/>
              <a:ext cx="891" cy="213"/>
              <a:chOff x="204" y="1867"/>
              <a:chExt cx="891" cy="213"/>
            </a:xfrm>
          </p:grpSpPr>
          <p:sp>
            <p:nvSpPr>
              <p:cNvPr id="36402" name="Oval 39">
                <a:extLst>
                  <a:ext uri="{FF2B5EF4-FFF2-40B4-BE49-F238E27FC236}">
                    <a16:creationId xmlns:a16="http://schemas.microsoft.com/office/drawing/2014/main" id="{E2078E44-6CBD-3C4B-A949-941151997C45}"/>
                  </a:ext>
                </a:extLst>
              </p:cNvPr>
              <p:cNvSpPr>
                <a:spLocks noChangeArrowheads="1"/>
              </p:cNvSpPr>
              <p:nvPr/>
            </p:nvSpPr>
            <p:spPr bwMode="auto">
              <a:xfrm>
                <a:off x="204" y="1888"/>
                <a:ext cx="181" cy="181"/>
              </a:xfrm>
              <a:prstGeom prst="ellipse">
                <a:avLst/>
              </a:prstGeom>
              <a:solidFill>
                <a:srgbClr val="00FFFF"/>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6403" name="Text Box 40">
                <a:extLst>
                  <a:ext uri="{FF2B5EF4-FFF2-40B4-BE49-F238E27FC236}">
                    <a16:creationId xmlns:a16="http://schemas.microsoft.com/office/drawing/2014/main" id="{F126EC47-86B8-7A4F-8CB6-E2D931B7605C}"/>
                  </a:ext>
                </a:extLst>
              </p:cNvPr>
              <p:cNvSpPr txBox="1">
                <a:spLocks noChangeArrowheads="1"/>
              </p:cNvSpPr>
              <p:nvPr/>
            </p:nvSpPr>
            <p:spPr bwMode="auto">
              <a:xfrm>
                <a:off x="361" y="1867"/>
                <a:ext cx="7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 : </a:t>
                </a:r>
                <a:r>
                  <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扩展节点</a:t>
                </a:r>
                <a:endPar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grpSp>
          <p:nvGrpSpPr>
            <p:cNvPr id="36399" name="Group 41">
              <a:extLst>
                <a:ext uri="{FF2B5EF4-FFF2-40B4-BE49-F238E27FC236}">
                  <a16:creationId xmlns:a16="http://schemas.microsoft.com/office/drawing/2014/main" id="{458D3D76-0D3D-C84F-8297-B193CC65A0D1}"/>
                </a:ext>
              </a:extLst>
            </p:cNvPr>
            <p:cNvGrpSpPr>
              <a:grpSpLocks/>
            </p:cNvGrpSpPr>
            <p:nvPr/>
          </p:nvGrpSpPr>
          <p:grpSpPr bwMode="auto">
            <a:xfrm>
              <a:off x="175" y="2315"/>
              <a:ext cx="863" cy="213"/>
              <a:chOff x="175" y="1867"/>
              <a:chExt cx="863" cy="213"/>
            </a:xfrm>
          </p:grpSpPr>
          <p:sp>
            <p:nvSpPr>
              <p:cNvPr id="36400" name="Oval 42">
                <a:extLst>
                  <a:ext uri="{FF2B5EF4-FFF2-40B4-BE49-F238E27FC236}">
                    <a16:creationId xmlns:a16="http://schemas.microsoft.com/office/drawing/2014/main" id="{697968C6-D90A-C946-84EC-6F57D27DE6DD}"/>
                  </a:ext>
                </a:extLst>
              </p:cNvPr>
              <p:cNvSpPr>
                <a:spLocks noChangeArrowheads="1"/>
              </p:cNvSpPr>
              <p:nvPr/>
            </p:nvSpPr>
            <p:spPr bwMode="auto">
              <a:xfrm>
                <a:off x="204" y="1888"/>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6401" name="Text Box 43">
                <a:extLst>
                  <a:ext uri="{FF2B5EF4-FFF2-40B4-BE49-F238E27FC236}">
                    <a16:creationId xmlns:a16="http://schemas.microsoft.com/office/drawing/2014/main" id="{DFB09F39-1EC8-9C42-A5CE-8CED50931511}"/>
                  </a:ext>
                </a:extLst>
              </p:cNvPr>
              <p:cNvSpPr txBox="1">
                <a:spLocks noChangeArrowheads="1"/>
              </p:cNvSpPr>
              <p:nvPr/>
            </p:nvSpPr>
            <p:spPr bwMode="auto">
              <a:xfrm>
                <a:off x="175" y="1867"/>
                <a:ext cx="86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      :</a:t>
                </a:r>
                <a:r>
                  <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死亡节点</a:t>
                </a:r>
                <a:endPar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grpSp>
      <p:sp>
        <p:nvSpPr>
          <p:cNvPr id="337964" name="Oval 44">
            <a:extLst>
              <a:ext uri="{FF2B5EF4-FFF2-40B4-BE49-F238E27FC236}">
                <a16:creationId xmlns:a16="http://schemas.microsoft.com/office/drawing/2014/main" id="{19FEDE6E-CBEF-0941-85E8-AFB7E969CAF9}"/>
              </a:ext>
            </a:extLst>
          </p:cNvPr>
          <p:cNvSpPr>
            <a:spLocks noChangeArrowheads="1"/>
          </p:cNvSpPr>
          <p:nvPr/>
        </p:nvSpPr>
        <p:spPr bwMode="auto">
          <a:xfrm>
            <a:off x="4284663" y="3419475"/>
            <a:ext cx="287337" cy="287338"/>
          </a:xfrm>
          <a:prstGeom prst="ellipse">
            <a:avLst/>
          </a:prstGeom>
          <a:solidFill>
            <a:srgbClr val="00FFFF"/>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337965" name="Oval 45">
            <a:extLst>
              <a:ext uri="{FF2B5EF4-FFF2-40B4-BE49-F238E27FC236}">
                <a16:creationId xmlns:a16="http://schemas.microsoft.com/office/drawing/2014/main" id="{926CB605-F54F-E046-B167-EE78D42B738F}"/>
              </a:ext>
            </a:extLst>
          </p:cNvPr>
          <p:cNvSpPr>
            <a:spLocks noChangeArrowheads="1"/>
          </p:cNvSpPr>
          <p:nvPr/>
        </p:nvSpPr>
        <p:spPr bwMode="auto">
          <a:xfrm>
            <a:off x="2700338" y="4140200"/>
            <a:ext cx="287337" cy="287338"/>
          </a:xfrm>
          <a:prstGeom prst="ellipse">
            <a:avLst/>
          </a:prstGeom>
          <a:solidFill>
            <a:srgbClr val="00FFFF"/>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sp>
        <p:nvSpPr>
          <p:cNvPr id="337966" name="Oval 46">
            <a:extLst>
              <a:ext uri="{FF2B5EF4-FFF2-40B4-BE49-F238E27FC236}">
                <a16:creationId xmlns:a16="http://schemas.microsoft.com/office/drawing/2014/main" id="{394ADC70-2635-CB45-BF5F-6B3E3A51F7F4}"/>
              </a:ext>
            </a:extLst>
          </p:cNvPr>
          <p:cNvSpPr>
            <a:spLocks noChangeArrowheads="1"/>
          </p:cNvSpPr>
          <p:nvPr/>
        </p:nvSpPr>
        <p:spPr bwMode="auto">
          <a:xfrm>
            <a:off x="4284663" y="3419475"/>
            <a:ext cx="287337" cy="287338"/>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grpSp>
        <p:nvGrpSpPr>
          <p:cNvPr id="337967" name="Group 47">
            <a:extLst>
              <a:ext uri="{FF2B5EF4-FFF2-40B4-BE49-F238E27FC236}">
                <a16:creationId xmlns:a16="http://schemas.microsoft.com/office/drawing/2014/main" id="{5B7E7088-4E52-D443-8BEC-F4240AED0065}"/>
              </a:ext>
            </a:extLst>
          </p:cNvPr>
          <p:cNvGrpSpPr>
            <a:grpSpLocks/>
          </p:cNvGrpSpPr>
          <p:nvPr/>
        </p:nvGrpSpPr>
        <p:grpSpPr bwMode="auto">
          <a:xfrm>
            <a:off x="1692275" y="4267200"/>
            <a:ext cx="1050925" cy="736600"/>
            <a:chOff x="1066" y="2467"/>
            <a:chExt cx="662" cy="464"/>
          </a:xfrm>
        </p:grpSpPr>
        <p:sp>
          <p:nvSpPr>
            <p:cNvPr id="36394" name="Oval 48">
              <a:extLst>
                <a:ext uri="{FF2B5EF4-FFF2-40B4-BE49-F238E27FC236}">
                  <a16:creationId xmlns:a16="http://schemas.microsoft.com/office/drawing/2014/main" id="{9504EEAE-8192-EE4C-8848-1DF1C7E79B79}"/>
                </a:ext>
              </a:extLst>
            </p:cNvPr>
            <p:cNvSpPr>
              <a:spLocks noChangeArrowheads="1"/>
            </p:cNvSpPr>
            <p:nvPr/>
          </p:nvSpPr>
          <p:spPr bwMode="auto">
            <a:xfrm>
              <a:off x="1066" y="2750"/>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4</a:t>
              </a:r>
            </a:p>
          </p:txBody>
        </p:sp>
        <p:cxnSp>
          <p:nvCxnSpPr>
            <p:cNvPr id="36395" name="AutoShape 49">
              <a:extLst>
                <a:ext uri="{FF2B5EF4-FFF2-40B4-BE49-F238E27FC236}">
                  <a16:creationId xmlns:a16="http://schemas.microsoft.com/office/drawing/2014/main" id="{605B6538-135F-644B-98BF-E39CDB6B4176}"/>
                </a:ext>
              </a:extLst>
            </p:cNvPr>
            <p:cNvCxnSpPr>
              <a:cxnSpLocks noChangeShapeType="1"/>
              <a:stCxn id="337965" idx="3"/>
              <a:endCxn id="36394" idx="0"/>
            </p:cNvCxnSpPr>
            <p:nvPr/>
          </p:nvCxnSpPr>
          <p:spPr bwMode="auto">
            <a:xfrm flipH="1">
              <a:off x="1157" y="2550"/>
              <a:ext cx="571" cy="2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396" name="Text Box 50">
              <a:extLst>
                <a:ext uri="{FF2B5EF4-FFF2-40B4-BE49-F238E27FC236}">
                  <a16:creationId xmlns:a16="http://schemas.microsoft.com/office/drawing/2014/main" id="{DBE54197-0B5E-C448-9819-77C9384B8133}"/>
                </a:ext>
              </a:extLst>
            </p:cNvPr>
            <p:cNvSpPr txBox="1">
              <a:spLocks noChangeArrowheads="1"/>
            </p:cNvSpPr>
            <p:nvPr/>
          </p:nvSpPr>
          <p:spPr bwMode="auto">
            <a:xfrm>
              <a:off x="1136" y="2467"/>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2</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grpSp>
      <p:sp>
        <p:nvSpPr>
          <p:cNvPr id="337971" name="Oval 51">
            <a:extLst>
              <a:ext uri="{FF2B5EF4-FFF2-40B4-BE49-F238E27FC236}">
                <a16:creationId xmlns:a16="http://schemas.microsoft.com/office/drawing/2014/main" id="{7D543083-EAAD-2B46-9EB9-359E947FAAA5}"/>
              </a:ext>
            </a:extLst>
          </p:cNvPr>
          <p:cNvSpPr>
            <a:spLocks noChangeArrowheads="1"/>
          </p:cNvSpPr>
          <p:nvPr/>
        </p:nvSpPr>
        <p:spPr bwMode="auto">
          <a:xfrm>
            <a:off x="4284663" y="3419475"/>
            <a:ext cx="287337" cy="287338"/>
          </a:xfrm>
          <a:prstGeom prst="ellipse">
            <a:avLst/>
          </a:prstGeom>
          <a:solidFill>
            <a:srgbClr val="00FFFF"/>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337972" name="Oval 52">
            <a:extLst>
              <a:ext uri="{FF2B5EF4-FFF2-40B4-BE49-F238E27FC236}">
                <a16:creationId xmlns:a16="http://schemas.microsoft.com/office/drawing/2014/main" id="{4FB165BA-37FB-8844-BA89-F63E9661F597}"/>
              </a:ext>
            </a:extLst>
          </p:cNvPr>
          <p:cNvSpPr>
            <a:spLocks noChangeArrowheads="1"/>
          </p:cNvSpPr>
          <p:nvPr/>
        </p:nvSpPr>
        <p:spPr bwMode="auto">
          <a:xfrm>
            <a:off x="1692275" y="4716463"/>
            <a:ext cx="287338" cy="287337"/>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4</a:t>
            </a:r>
          </a:p>
        </p:txBody>
      </p:sp>
      <p:grpSp>
        <p:nvGrpSpPr>
          <p:cNvPr id="337973" name="Group 53">
            <a:extLst>
              <a:ext uri="{FF2B5EF4-FFF2-40B4-BE49-F238E27FC236}">
                <a16:creationId xmlns:a16="http://schemas.microsoft.com/office/drawing/2014/main" id="{90168F19-C29A-FF43-834E-E04DDF2CD20C}"/>
              </a:ext>
            </a:extLst>
          </p:cNvPr>
          <p:cNvGrpSpPr>
            <a:grpSpLocks/>
          </p:cNvGrpSpPr>
          <p:nvPr/>
        </p:nvGrpSpPr>
        <p:grpSpPr bwMode="auto">
          <a:xfrm>
            <a:off x="2595563" y="4338638"/>
            <a:ext cx="608012" cy="665162"/>
            <a:chOff x="1635" y="2512"/>
            <a:chExt cx="383" cy="419"/>
          </a:xfrm>
        </p:grpSpPr>
        <p:sp>
          <p:nvSpPr>
            <p:cNvPr id="36391" name="Oval 54">
              <a:extLst>
                <a:ext uri="{FF2B5EF4-FFF2-40B4-BE49-F238E27FC236}">
                  <a16:creationId xmlns:a16="http://schemas.microsoft.com/office/drawing/2014/main" id="{70E7AD1B-A440-F748-B7FE-234AF0333E69}"/>
                </a:ext>
              </a:extLst>
            </p:cNvPr>
            <p:cNvSpPr>
              <a:spLocks noChangeArrowheads="1"/>
            </p:cNvSpPr>
            <p:nvPr/>
          </p:nvSpPr>
          <p:spPr bwMode="auto">
            <a:xfrm>
              <a:off x="1701" y="2750"/>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5</a:t>
              </a:r>
            </a:p>
          </p:txBody>
        </p:sp>
        <p:cxnSp>
          <p:nvCxnSpPr>
            <p:cNvPr id="36392" name="AutoShape 55">
              <a:extLst>
                <a:ext uri="{FF2B5EF4-FFF2-40B4-BE49-F238E27FC236}">
                  <a16:creationId xmlns:a16="http://schemas.microsoft.com/office/drawing/2014/main" id="{065DDA09-CD2F-A840-8B23-CA894F8A1559}"/>
                </a:ext>
              </a:extLst>
            </p:cNvPr>
            <p:cNvCxnSpPr>
              <a:cxnSpLocks noChangeShapeType="1"/>
              <a:stCxn id="337965" idx="4"/>
              <a:endCxn id="36391" idx="0"/>
            </p:cNvCxnSpPr>
            <p:nvPr/>
          </p:nvCxnSpPr>
          <p:spPr bwMode="auto">
            <a:xfrm>
              <a:off x="1792" y="2577"/>
              <a:ext cx="0" cy="17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393" name="Text Box 56">
              <a:extLst>
                <a:ext uri="{FF2B5EF4-FFF2-40B4-BE49-F238E27FC236}">
                  <a16:creationId xmlns:a16="http://schemas.microsoft.com/office/drawing/2014/main" id="{BA6C1A7D-AD20-7E40-BD7F-15800B10EFFA}"/>
                </a:ext>
              </a:extLst>
            </p:cNvPr>
            <p:cNvSpPr txBox="1">
              <a:spLocks noChangeArrowheads="1"/>
            </p:cNvSpPr>
            <p:nvPr/>
          </p:nvSpPr>
          <p:spPr bwMode="auto">
            <a:xfrm>
              <a:off x="1635" y="2512"/>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2</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a:t>
              </a:r>
            </a:p>
          </p:txBody>
        </p:sp>
      </p:grpSp>
      <p:graphicFrame>
        <p:nvGraphicFramePr>
          <p:cNvPr id="337977" name="Group 57">
            <a:extLst>
              <a:ext uri="{FF2B5EF4-FFF2-40B4-BE49-F238E27FC236}">
                <a16:creationId xmlns:a16="http://schemas.microsoft.com/office/drawing/2014/main" id="{304310CE-371E-DE42-B615-D9ABFDFA8B08}"/>
              </a:ext>
            </a:extLst>
          </p:cNvPr>
          <p:cNvGraphicFramePr>
            <a:graphicFrameLocks noGrp="1"/>
          </p:cNvGraphicFramePr>
          <p:nvPr>
            <p:extLst>
              <p:ext uri="{D42A27DB-BD31-4B8C-83A1-F6EECF244321}">
                <p14:modId xmlns:p14="http://schemas.microsoft.com/office/powerpoint/2010/main" val="1464738866"/>
              </p:ext>
            </p:extLst>
          </p:nvPr>
        </p:nvGraphicFramePr>
        <p:xfrm>
          <a:off x="2856694" y="1569801"/>
          <a:ext cx="1081088" cy="1098552"/>
        </p:xfrm>
        <a:graphic>
          <a:graphicData uri="http://schemas.openxmlformats.org/drawingml/2006/table">
            <a:tbl>
              <a:tblPr/>
              <a:tblGrid>
                <a:gridCol w="271463">
                  <a:extLst>
                    <a:ext uri="{9D8B030D-6E8A-4147-A177-3AD203B41FA5}">
                      <a16:colId xmlns:a16="http://schemas.microsoft.com/office/drawing/2014/main" val="20000"/>
                    </a:ext>
                  </a:extLst>
                </a:gridCol>
                <a:gridCol w="269875">
                  <a:extLst>
                    <a:ext uri="{9D8B030D-6E8A-4147-A177-3AD203B41FA5}">
                      <a16:colId xmlns:a16="http://schemas.microsoft.com/office/drawing/2014/main" val="20001"/>
                    </a:ext>
                  </a:extLst>
                </a:gridCol>
                <a:gridCol w="269875">
                  <a:extLst>
                    <a:ext uri="{9D8B030D-6E8A-4147-A177-3AD203B41FA5}">
                      <a16:colId xmlns:a16="http://schemas.microsoft.com/office/drawing/2014/main" val="20002"/>
                    </a:ext>
                  </a:extLst>
                </a:gridCol>
                <a:gridCol w="269875">
                  <a:extLst>
                    <a:ext uri="{9D8B030D-6E8A-4147-A177-3AD203B41FA5}">
                      <a16:colId xmlns:a16="http://schemas.microsoft.com/office/drawing/2014/main" val="20003"/>
                    </a:ext>
                  </a:extLst>
                </a:gridCol>
              </a:tblGrid>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1</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2</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dirty="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38004" name="Group 84">
            <a:extLst>
              <a:ext uri="{FF2B5EF4-FFF2-40B4-BE49-F238E27FC236}">
                <a16:creationId xmlns:a16="http://schemas.microsoft.com/office/drawing/2014/main" id="{C32E5F15-6249-7A42-A189-490D076A4538}"/>
              </a:ext>
            </a:extLst>
          </p:cNvPr>
          <p:cNvGraphicFramePr>
            <a:graphicFrameLocks noGrp="1"/>
          </p:cNvGraphicFramePr>
          <p:nvPr>
            <p:extLst>
              <p:ext uri="{D42A27DB-BD31-4B8C-83A1-F6EECF244321}">
                <p14:modId xmlns:p14="http://schemas.microsoft.com/office/powerpoint/2010/main" val="3553261424"/>
              </p:ext>
            </p:extLst>
          </p:nvPr>
        </p:nvGraphicFramePr>
        <p:xfrm>
          <a:off x="4109245" y="1579455"/>
          <a:ext cx="1081088" cy="1098552"/>
        </p:xfrm>
        <a:graphic>
          <a:graphicData uri="http://schemas.openxmlformats.org/drawingml/2006/table">
            <a:tbl>
              <a:tblPr/>
              <a:tblGrid>
                <a:gridCol w="271463">
                  <a:extLst>
                    <a:ext uri="{9D8B030D-6E8A-4147-A177-3AD203B41FA5}">
                      <a16:colId xmlns:a16="http://schemas.microsoft.com/office/drawing/2014/main" val="20000"/>
                    </a:ext>
                  </a:extLst>
                </a:gridCol>
                <a:gridCol w="269875">
                  <a:extLst>
                    <a:ext uri="{9D8B030D-6E8A-4147-A177-3AD203B41FA5}">
                      <a16:colId xmlns:a16="http://schemas.microsoft.com/office/drawing/2014/main" val="20001"/>
                    </a:ext>
                  </a:extLst>
                </a:gridCol>
                <a:gridCol w="269875">
                  <a:extLst>
                    <a:ext uri="{9D8B030D-6E8A-4147-A177-3AD203B41FA5}">
                      <a16:colId xmlns:a16="http://schemas.microsoft.com/office/drawing/2014/main" val="20002"/>
                    </a:ext>
                  </a:extLst>
                </a:gridCol>
                <a:gridCol w="269875">
                  <a:extLst>
                    <a:ext uri="{9D8B030D-6E8A-4147-A177-3AD203B41FA5}">
                      <a16:colId xmlns:a16="http://schemas.microsoft.com/office/drawing/2014/main" val="20003"/>
                    </a:ext>
                  </a:extLst>
                </a:gridCol>
              </a:tblGrid>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1</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2</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dirty="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38031" name="Oval 111">
            <a:extLst>
              <a:ext uri="{FF2B5EF4-FFF2-40B4-BE49-F238E27FC236}">
                <a16:creationId xmlns:a16="http://schemas.microsoft.com/office/drawing/2014/main" id="{119CC27F-2293-5247-8960-8CF45470907F}"/>
              </a:ext>
            </a:extLst>
          </p:cNvPr>
          <p:cNvSpPr>
            <a:spLocks noChangeArrowheads="1"/>
          </p:cNvSpPr>
          <p:nvPr/>
        </p:nvSpPr>
        <p:spPr bwMode="auto">
          <a:xfrm>
            <a:off x="2700338" y="4140200"/>
            <a:ext cx="287337" cy="287338"/>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sp>
        <p:nvSpPr>
          <p:cNvPr id="338032" name="Oval 112">
            <a:extLst>
              <a:ext uri="{FF2B5EF4-FFF2-40B4-BE49-F238E27FC236}">
                <a16:creationId xmlns:a16="http://schemas.microsoft.com/office/drawing/2014/main" id="{8196A275-AB08-5546-AAF5-992A4D15FFD6}"/>
              </a:ext>
            </a:extLst>
          </p:cNvPr>
          <p:cNvSpPr>
            <a:spLocks noChangeArrowheads="1"/>
          </p:cNvSpPr>
          <p:nvPr/>
        </p:nvSpPr>
        <p:spPr bwMode="auto">
          <a:xfrm>
            <a:off x="2700338" y="4716463"/>
            <a:ext cx="287337" cy="287337"/>
          </a:xfrm>
          <a:prstGeom prst="ellipse">
            <a:avLst/>
          </a:prstGeom>
          <a:solidFill>
            <a:srgbClr val="00FFFF"/>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5</a:t>
            </a:r>
          </a:p>
        </p:txBody>
      </p:sp>
      <p:grpSp>
        <p:nvGrpSpPr>
          <p:cNvPr id="338033" name="Group 113">
            <a:extLst>
              <a:ext uri="{FF2B5EF4-FFF2-40B4-BE49-F238E27FC236}">
                <a16:creationId xmlns:a16="http://schemas.microsoft.com/office/drawing/2014/main" id="{5C227AB5-1FE6-1E48-8D28-2216746C5097}"/>
              </a:ext>
            </a:extLst>
          </p:cNvPr>
          <p:cNvGrpSpPr>
            <a:grpSpLocks/>
          </p:cNvGrpSpPr>
          <p:nvPr/>
        </p:nvGrpSpPr>
        <p:grpSpPr bwMode="auto">
          <a:xfrm>
            <a:off x="2092325" y="4932363"/>
            <a:ext cx="650875" cy="719137"/>
            <a:chOff x="1318" y="2886"/>
            <a:chExt cx="410" cy="453"/>
          </a:xfrm>
        </p:grpSpPr>
        <p:sp>
          <p:nvSpPr>
            <p:cNvPr id="36388" name="Oval 114">
              <a:extLst>
                <a:ext uri="{FF2B5EF4-FFF2-40B4-BE49-F238E27FC236}">
                  <a16:creationId xmlns:a16="http://schemas.microsoft.com/office/drawing/2014/main" id="{4D9E25E4-054F-294F-9B91-0CF5A2A86EE1}"/>
                </a:ext>
              </a:extLst>
            </p:cNvPr>
            <p:cNvSpPr>
              <a:spLocks noChangeArrowheads="1"/>
            </p:cNvSpPr>
            <p:nvPr/>
          </p:nvSpPr>
          <p:spPr bwMode="auto">
            <a:xfrm>
              <a:off x="1429" y="315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7</a:t>
              </a:r>
            </a:p>
          </p:txBody>
        </p:sp>
        <p:cxnSp>
          <p:nvCxnSpPr>
            <p:cNvPr id="36389" name="AutoShape 115">
              <a:extLst>
                <a:ext uri="{FF2B5EF4-FFF2-40B4-BE49-F238E27FC236}">
                  <a16:creationId xmlns:a16="http://schemas.microsoft.com/office/drawing/2014/main" id="{218D4CD3-145F-C94A-8C77-F409196864F5}"/>
                </a:ext>
              </a:extLst>
            </p:cNvPr>
            <p:cNvCxnSpPr>
              <a:cxnSpLocks noChangeShapeType="1"/>
              <a:stCxn id="338032" idx="3"/>
              <a:endCxn id="36388" idx="0"/>
            </p:cNvCxnSpPr>
            <p:nvPr/>
          </p:nvCxnSpPr>
          <p:spPr bwMode="auto">
            <a:xfrm flipH="1">
              <a:off x="1520" y="2913"/>
              <a:ext cx="208" cy="24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390" name="Text Box 116">
              <a:extLst>
                <a:ext uri="{FF2B5EF4-FFF2-40B4-BE49-F238E27FC236}">
                  <a16:creationId xmlns:a16="http://schemas.microsoft.com/office/drawing/2014/main" id="{5B7D9B64-3299-4C4B-A1C5-06B9AFC29DD1}"/>
                </a:ext>
              </a:extLst>
            </p:cNvPr>
            <p:cNvSpPr txBox="1">
              <a:spLocks noChangeArrowheads="1"/>
            </p:cNvSpPr>
            <p:nvPr/>
          </p:nvSpPr>
          <p:spPr bwMode="auto">
            <a:xfrm>
              <a:off x="1318" y="2886"/>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grpSp>
      <p:grpSp>
        <p:nvGrpSpPr>
          <p:cNvPr id="338037" name="Group 117">
            <a:extLst>
              <a:ext uri="{FF2B5EF4-FFF2-40B4-BE49-F238E27FC236}">
                <a16:creationId xmlns:a16="http://schemas.microsoft.com/office/drawing/2014/main" id="{831AE22C-9E8C-E24A-B27E-1661D6A3A109}"/>
              </a:ext>
            </a:extLst>
          </p:cNvPr>
          <p:cNvGrpSpPr>
            <a:grpSpLocks/>
          </p:cNvGrpSpPr>
          <p:nvPr/>
        </p:nvGrpSpPr>
        <p:grpSpPr bwMode="auto">
          <a:xfrm>
            <a:off x="2771775" y="4932363"/>
            <a:ext cx="608013" cy="719137"/>
            <a:chOff x="1746" y="2886"/>
            <a:chExt cx="383" cy="453"/>
          </a:xfrm>
        </p:grpSpPr>
        <p:sp>
          <p:nvSpPr>
            <p:cNvPr id="36385" name="Oval 118">
              <a:extLst>
                <a:ext uri="{FF2B5EF4-FFF2-40B4-BE49-F238E27FC236}">
                  <a16:creationId xmlns:a16="http://schemas.microsoft.com/office/drawing/2014/main" id="{47CDCEC0-F22F-8846-8E03-98B07ABEF26D}"/>
                </a:ext>
              </a:extLst>
            </p:cNvPr>
            <p:cNvSpPr>
              <a:spLocks noChangeArrowheads="1"/>
            </p:cNvSpPr>
            <p:nvPr/>
          </p:nvSpPr>
          <p:spPr bwMode="auto">
            <a:xfrm>
              <a:off x="1902" y="315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9</a:t>
              </a:r>
            </a:p>
          </p:txBody>
        </p:sp>
        <p:cxnSp>
          <p:nvCxnSpPr>
            <p:cNvPr id="36386" name="AutoShape 119">
              <a:extLst>
                <a:ext uri="{FF2B5EF4-FFF2-40B4-BE49-F238E27FC236}">
                  <a16:creationId xmlns:a16="http://schemas.microsoft.com/office/drawing/2014/main" id="{977173F2-4905-4D45-BA89-C7A10D2296A7}"/>
                </a:ext>
              </a:extLst>
            </p:cNvPr>
            <p:cNvCxnSpPr>
              <a:cxnSpLocks noChangeShapeType="1"/>
              <a:stCxn id="338032" idx="5"/>
              <a:endCxn id="36385" idx="0"/>
            </p:cNvCxnSpPr>
            <p:nvPr/>
          </p:nvCxnSpPr>
          <p:spPr bwMode="auto">
            <a:xfrm>
              <a:off x="1855" y="2913"/>
              <a:ext cx="137" cy="24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387" name="Text Box 120">
              <a:extLst>
                <a:ext uri="{FF2B5EF4-FFF2-40B4-BE49-F238E27FC236}">
                  <a16:creationId xmlns:a16="http://schemas.microsoft.com/office/drawing/2014/main" id="{F3169958-0229-A44C-8ED4-9099B7E14492}"/>
                </a:ext>
              </a:extLst>
            </p:cNvPr>
            <p:cNvSpPr txBox="1">
              <a:spLocks noChangeArrowheads="1"/>
            </p:cNvSpPr>
            <p:nvPr/>
          </p:nvSpPr>
          <p:spPr bwMode="auto">
            <a:xfrm>
              <a:off x="1746" y="2886"/>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4</a:t>
              </a:r>
            </a:p>
          </p:txBody>
        </p:sp>
      </p:grpSp>
      <p:sp>
        <p:nvSpPr>
          <p:cNvPr id="338041" name="Oval 121">
            <a:extLst>
              <a:ext uri="{FF2B5EF4-FFF2-40B4-BE49-F238E27FC236}">
                <a16:creationId xmlns:a16="http://schemas.microsoft.com/office/drawing/2014/main" id="{DB75C76E-D418-3642-AB1A-8749BEF3D325}"/>
              </a:ext>
            </a:extLst>
          </p:cNvPr>
          <p:cNvSpPr>
            <a:spLocks noChangeArrowheads="1"/>
          </p:cNvSpPr>
          <p:nvPr/>
        </p:nvSpPr>
        <p:spPr bwMode="auto">
          <a:xfrm>
            <a:off x="2268538" y="5364163"/>
            <a:ext cx="287337" cy="287337"/>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7</a:t>
            </a:r>
          </a:p>
        </p:txBody>
      </p:sp>
      <p:sp>
        <p:nvSpPr>
          <p:cNvPr id="338042" name="Oval 122">
            <a:extLst>
              <a:ext uri="{FF2B5EF4-FFF2-40B4-BE49-F238E27FC236}">
                <a16:creationId xmlns:a16="http://schemas.microsoft.com/office/drawing/2014/main" id="{B2EA92BF-DEB7-7B4B-83BA-D304944F7410}"/>
              </a:ext>
            </a:extLst>
          </p:cNvPr>
          <p:cNvSpPr>
            <a:spLocks noChangeArrowheads="1"/>
          </p:cNvSpPr>
          <p:nvPr/>
        </p:nvSpPr>
        <p:spPr bwMode="auto">
          <a:xfrm>
            <a:off x="3019425" y="5364163"/>
            <a:ext cx="287338" cy="287337"/>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9</a:t>
            </a:r>
          </a:p>
        </p:txBody>
      </p:sp>
      <p:graphicFrame>
        <p:nvGraphicFramePr>
          <p:cNvPr id="338310" name="Group 390">
            <a:extLst>
              <a:ext uri="{FF2B5EF4-FFF2-40B4-BE49-F238E27FC236}">
                <a16:creationId xmlns:a16="http://schemas.microsoft.com/office/drawing/2014/main" id="{2E78A52D-BA2B-984C-A26B-C8D7A2974781}"/>
              </a:ext>
            </a:extLst>
          </p:cNvPr>
          <p:cNvGraphicFramePr>
            <a:graphicFrameLocks noGrp="1"/>
          </p:cNvGraphicFramePr>
          <p:nvPr>
            <p:extLst>
              <p:ext uri="{D42A27DB-BD31-4B8C-83A1-F6EECF244321}">
                <p14:modId xmlns:p14="http://schemas.microsoft.com/office/powerpoint/2010/main" val="2323460239"/>
              </p:ext>
            </p:extLst>
          </p:nvPr>
        </p:nvGraphicFramePr>
        <p:xfrm>
          <a:off x="6624906" y="1547813"/>
          <a:ext cx="1081087" cy="1079499"/>
        </p:xfrm>
        <a:graphic>
          <a:graphicData uri="http://schemas.openxmlformats.org/drawingml/2006/table">
            <a:tbl>
              <a:tblPr/>
              <a:tblGrid>
                <a:gridCol w="271462">
                  <a:extLst>
                    <a:ext uri="{9D8B030D-6E8A-4147-A177-3AD203B41FA5}">
                      <a16:colId xmlns:a16="http://schemas.microsoft.com/office/drawing/2014/main" val="20000"/>
                    </a:ext>
                  </a:extLst>
                </a:gridCol>
                <a:gridCol w="269875">
                  <a:extLst>
                    <a:ext uri="{9D8B030D-6E8A-4147-A177-3AD203B41FA5}">
                      <a16:colId xmlns:a16="http://schemas.microsoft.com/office/drawing/2014/main" val="20001"/>
                    </a:ext>
                  </a:extLst>
                </a:gridCol>
                <a:gridCol w="269875">
                  <a:extLst>
                    <a:ext uri="{9D8B030D-6E8A-4147-A177-3AD203B41FA5}">
                      <a16:colId xmlns:a16="http://schemas.microsoft.com/office/drawing/2014/main" val="20002"/>
                    </a:ext>
                  </a:extLst>
                </a:gridCol>
                <a:gridCol w="269875">
                  <a:extLst>
                    <a:ext uri="{9D8B030D-6E8A-4147-A177-3AD203B41FA5}">
                      <a16:colId xmlns:a16="http://schemas.microsoft.com/office/drawing/2014/main" val="20003"/>
                    </a:ext>
                  </a:extLst>
                </a:gridCol>
              </a:tblGrid>
              <a:tr h="274637">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1</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7">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2</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7">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3</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558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dirty="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38070" name="Group 150">
            <a:extLst>
              <a:ext uri="{FF2B5EF4-FFF2-40B4-BE49-F238E27FC236}">
                <a16:creationId xmlns:a16="http://schemas.microsoft.com/office/drawing/2014/main" id="{C9EF2BE5-8A3C-6B4E-93F2-0686FFB0045A}"/>
              </a:ext>
            </a:extLst>
          </p:cNvPr>
          <p:cNvGraphicFramePr>
            <a:graphicFrameLocks noGrp="1"/>
          </p:cNvGraphicFramePr>
          <p:nvPr/>
        </p:nvGraphicFramePr>
        <p:xfrm>
          <a:off x="5364163" y="2771775"/>
          <a:ext cx="1081087" cy="1098552"/>
        </p:xfrm>
        <a:graphic>
          <a:graphicData uri="http://schemas.openxmlformats.org/drawingml/2006/table">
            <a:tbl>
              <a:tblPr/>
              <a:tblGrid>
                <a:gridCol w="271462">
                  <a:extLst>
                    <a:ext uri="{9D8B030D-6E8A-4147-A177-3AD203B41FA5}">
                      <a16:colId xmlns:a16="http://schemas.microsoft.com/office/drawing/2014/main" val="20000"/>
                    </a:ext>
                  </a:extLst>
                </a:gridCol>
                <a:gridCol w="269875">
                  <a:extLst>
                    <a:ext uri="{9D8B030D-6E8A-4147-A177-3AD203B41FA5}">
                      <a16:colId xmlns:a16="http://schemas.microsoft.com/office/drawing/2014/main" val="20001"/>
                    </a:ext>
                  </a:extLst>
                </a:gridCol>
                <a:gridCol w="269875">
                  <a:extLst>
                    <a:ext uri="{9D8B030D-6E8A-4147-A177-3AD203B41FA5}">
                      <a16:colId xmlns:a16="http://schemas.microsoft.com/office/drawing/2014/main" val="20002"/>
                    </a:ext>
                  </a:extLst>
                </a:gridCol>
                <a:gridCol w="269875">
                  <a:extLst>
                    <a:ext uri="{9D8B030D-6E8A-4147-A177-3AD203B41FA5}">
                      <a16:colId xmlns:a16="http://schemas.microsoft.com/office/drawing/2014/main" val="20003"/>
                    </a:ext>
                  </a:extLst>
                </a:gridCol>
              </a:tblGrid>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1</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2</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3</a:t>
                      </a: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38097" name="Oval 177">
            <a:extLst>
              <a:ext uri="{FF2B5EF4-FFF2-40B4-BE49-F238E27FC236}">
                <a16:creationId xmlns:a16="http://schemas.microsoft.com/office/drawing/2014/main" id="{838F5D4E-EA1C-2244-AA0F-19D37C4B579E}"/>
              </a:ext>
            </a:extLst>
          </p:cNvPr>
          <p:cNvSpPr>
            <a:spLocks noChangeArrowheads="1"/>
          </p:cNvSpPr>
          <p:nvPr/>
        </p:nvSpPr>
        <p:spPr bwMode="auto">
          <a:xfrm>
            <a:off x="2700338" y="4716463"/>
            <a:ext cx="287337" cy="287337"/>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5</a:t>
            </a:r>
          </a:p>
        </p:txBody>
      </p:sp>
      <p:sp>
        <p:nvSpPr>
          <p:cNvPr id="338098" name="Oval 178">
            <a:extLst>
              <a:ext uri="{FF2B5EF4-FFF2-40B4-BE49-F238E27FC236}">
                <a16:creationId xmlns:a16="http://schemas.microsoft.com/office/drawing/2014/main" id="{03D04557-7554-6442-BA7C-99086959FD12}"/>
              </a:ext>
            </a:extLst>
          </p:cNvPr>
          <p:cNvSpPr>
            <a:spLocks noChangeArrowheads="1"/>
          </p:cNvSpPr>
          <p:nvPr/>
        </p:nvSpPr>
        <p:spPr bwMode="auto">
          <a:xfrm>
            <a:off x="2700338" y="4140200"/>
            <a:ext cx="287337" cy="287338"/>
          </a:xfrm>
          <a:prstGeom prst="ellipse">
            <a:avLst/>
          </a:prstGeom>
          <a:solidFill>
            <a:srgbClr val="00FFFF"/>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grpSp>
        <p:nvGrpSpPr>
          <p:cNvPr id="338372" name="Group 452">
            <a:extLst>
              <a:ext uri="{FF2B5EF4-FFF2-40B4-BE49-F238E27FC236}">
                <a16:creationId xmlns:a16="http://schemas.microsoft.com/office/drawing/2014/main" id="{AEBCC424-0CC4-1D45-9CF2-F13A1B13EFE9}"/>
              </a:ext>
            </a:extLst>
          </p:cNvPr>
          <p:cNvGrpSpPr>
            <a:grpSpLocks/>
          </p:cNvGrpSpPr>
          <p:nvPr/>
        </p:nvGrpSpPr>
        <p:grpSpPr bwMode="auto">
          <a:xfrm>
            <a:off x="2944813" y="4284663"/>
            <a:ext cx="1698625" cy="719137"/>
            <a:chOff x="1855" y="2478"/>
            <a:chExt cx="1070" cy="453"/>
          </a:xfrm>
        </p:grpSpPr>
        <p:sp>
          <p:nvSpPr>
            <p:cNvPr id="36382" name="Oval 180">
              <a:extLst>
                <a:ext uri="{FF2B5EF4-FFF2-40B4-BE49-F238E27FC236}">
                  <a16:creationId xmlns:a16="http://schemas.microsoft.com/office/drawing/2014/main" id="{69C722DE-EA46-AD47-B11C-CEED1E81D251}"/>
                </a:ext>
              </a:extLst>
            </p:cNvPr>
            <p:cNvSpPr>
              <a:spLocks noChangeArrowheads="1"/>
            </p:cNvSpPr>
            <p:nvPr/>
          </p:nvSpPr>
          <p:spPr bwMode="auto">
            <a:xfrm>
              <a:off x="2744" y="2750"/>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10</a:t>
              </a:r>
            </a:p>
          </p:txBody>
        </p:sp>
        <p:cxnSp>
          <p:nvCxnSpPr>
            <p:cNvPr id="36383" name="AutoShape 181">
              <a:extLst>
                <a:ext uri="{FF2B5EF4-FFF2-40B4-BE49-F238E27FC236}">
                  <a16:creationId xmlns:a16="http://schemas.microsoft.com/office/drawing/2014/main" id="{4917AAD3-3E38-0048-91CD-45E758249E7E}"/>
                </a:ext>
              </a:extLst>
            </p:cNvPr>
            <p:cNvCxnSpPr>
              <a:cxnSpLocks noChangeShapeType="1"/>
              <a:stCxn id="338098" idx="5"/>
              <a:endCxn id="36382" idx="0"/>
            </p:cNvCxnSpPr>
            <p:nvPr/>
          </p:nvCxnSpPr>
          <p:spPr bwMode="auto">
            <a:xfrm>
              <a:off x="1855" y="2550"/>
              <a:ext cx="979" cy="2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384" name="Text Box 182">
              <a:extLst>
                <a:ext uri="{FF2B5EF4-FFF2-40B4-BE49-F238E27FC236}">
                  <a16:creationId xmlns:a16="http://schemas.microsoft.com/office/drawing/2014/main" id="{782006B7-5D8A-2F43-B9AD-011333ECB6FA}"/>
                </a:ext>
              </a:extLst>
            </p:cNvPr>
            <p:cNvSpPr txBox="1">
              <a:spLocks noChangeArrowheads="1"/>
            </p:cNvSpPr>
            <p:nvPr/>
          </p:nvSpPr>
          <p:spPr bwMode="auto">
            <a:xfrm>
              <a:off x="2109" y="2478"/>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2</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4</a:t>
              </a:r>
            </a:p>
          </p:txBody>
        </p:sp>
      </p:grpSp>
      <p:graphicFrame>
        <p:nvGraphicFramePr>
          <p:cNvPr id="338103" name="Group 183">
            <a:extLst>
              <a:ext uri="{FF2B5EF4-FFF2-40B4-BE49-F238E27FC236}">
                <a16:creationId xmlns:a16="http://schemas.microsoft.com/office/drawing/2014/main" id="{491B6234-1146-5543-B10C-3F46895552CD}"/>
              </a:ext>
            </a:extLst>
          </p:cNvPr>
          <p:cNvGraphicFramePr>
            <a:graphicFrameLocks noGrp="1"/>
          </p:cNvGraphicFramePr>
          <p:nvPr>
            <p:extLst>
              <p:ext uri="{D42A27DB-BD31-4B8C-83A1-F6EECF244321}">
                <p14:modId xmlns:p14="http://schemas.microsoft.com/office/powerpoint/2010/main" val="3829181777"/>
              </p:ext>
            </p:extLst>
          </p:nvPr>
        </p:nvGraphicFramePr>
        <p:xfrm>
          <a:off x="6609031" y="2771775"/>
          <a:ext cx="1081087" cy="1098552"/>
        </p:xfrm>
        <a:graphic>
          <a:graphicData uri="http://schemas.openxmlformats.org/drawingml/2006/table">
            <a:tbl>
              <a:tblPr/>
              <a:tblGrid>
                <a:gridCol w="271462">
                  <a:extLst>
                    <a:ext uri="{9D8B030D-6E8A-4147-A177-3AD203B41FA5}">
                      <a16:colId xmlns:a16="http://schemas.microsoft.com/office/drawing/2014/main" val="20000"/>
                    </a:ext>
                  </a:extLst>
                </a:gridCol>
                <a:gridCol w="269875">
                  <a:extLst>
                    <a:ext uri="{9D8B030D-6E8A-4147-A177-3AD203B41FA5}">
                      <a16:colId xmlns:a16="http://schemas.microsoft.com/office/drawing/2014/main" val="20001"/>
                    </a:ext>
                  </a:extLst>
                </a:gridCol>
                <a:gridCol w="269875">
                  <a:extLst>
                    <a:ext uri="{9D8B030D-6E8A-4147-A177-3AD203B41FA5}">
                      <a16:colId xmlns:a16="http://schemas.microsoft.com/office/drawing/2014/main" val="20002"/>
                    </a:ext>
                  </a:extLst>
                </a:gridCol>
                <a:gridCol w="269875">
                  <a:extLst>
                    <a:ext uri="{9D8B030D-6E8A-4147-A177-3AD203B41FA5}">
                      <a16:colId xmlns:a16="http://schemas.microsoft.com/office/drawing/2014/main" val="20003"/>
                    </a:ext>
                  </a:extLst>
                </a:gridCol>
              </a:tblGrid>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1</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2</a:t>
                      </a: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38130" name="Oval 210">
            <a:extLst>
              <a:ext uri="{FF2B5EF4-FFF2-40B4-BE49-F238E27FC236}">
                <a16:creationId xmlns:a16="http://schemas.microsoft.com/office/drawing/2014/main" id="{0FEC34EB-3DCD-0844-99B4-E15C64BE7F7B}"/>
              </a:ext>
            </a:extLst>
          </p:cNvPr>
          <p:cNvSpPr>
            <a:spLocks noChangeArrowheads="1"/>
          </p:cNvSpPr>
          <p:nvPr/>
        </p:nvSpPr>
        <p:spPr bwMode="auto">
          <a:xfrm>
            <a:off x="4356100" y="4716463"/>
            <a:ext cx="287338" cy="287337"/>
          </a:xfrm>
          <a:prstGeom prst="ellipse">
            <a:avLst/>
          </a:prstGeom>
          <a:solidFill>
            <a:srgbClr val="00FFFF"/>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10</a:t>
            </a:r>
          </a:p>
        </p:txBody>
      </p:sp>
      <p:sp>
        <p:nvSpPr>
          <p:cNvPr id="338131" name="Oval 211">
            <a:extLst>
              <a:ext uri="{FF2B5EF4-FFF2-40B4-BE49-F238E27FC236}">
                <a16:creationId xmlns:a16="http://schemas.microsoft.com/office/drawing/2014/main" id="{E2E9118A-439C-834B-A6A0-C94BB90281A0}"/>
              </a:ext>
            </a:extLst>
          </p:cNvPr>
          <p:cNvSpPr>
            <a:spLocks noChangeArrowheads="1"/>
          </p:cNvSpPr>
          <p:nvPr/>
        </p:nvSpPr>
        <p:spPr bwMode="auto">
          <a:xfrm>
            <a:off x="2700338" y="4140200"/>
            <a:ext cx="287337" cy="287338"/>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grpSp>
        <p:nvGrpSpPr>
          <p:cNvPr id="338132" name="Group 212">
            <a:extLst>
              <a:ext uri="{FF2B5EF4-FFF2-40B4-BE49-F238E27FC236}">
                <a16:creationId xmlns:a16="http://schemas.microsoft.com/office/drawing/2014/main" id="{364D296B-8D60-2849-AC51-F85F652E81AA}"/>
              </a:ext>
            </a:extLst>
          </p:cNvPr>
          <p:cNvGrpSpPr>
            <a:grpSpLocks/>
          </p:cNvGrpSpPr>
          <p:nvPr/>
        </p:nvGrpSpPr>
        <p:grpSpPr bwMode="auto">
          <a:xfrm>
            <a:off x="3789363" y="4932363"/>
            <a:ext cx="609600" cy="719137"/>
            <a:chOff x="2109" y="2886"/>
            <a:chExt cx="384" cy="453"/>
          </a:xfrm>
        </p:grpSpPr>
        <p:sp>
          <p:nvSpPr>
            <p:cNvPr id="36379" name="Oval 213">
              <a:extLst>
                <a:ext uri="{FF2B5EF4-FFF2-40B4-BE49-F238E27FC236}">
                  <a16:creationId xmlns:a16="http://schemas.microsoft.com/office/drawing/2014/main" id="{60E9E39A-537C-3E46-9FA8-D98A2EC34B2A}"/>
                </a:ext>
              </a:extLst>
            </p:cNvPr>
            <p:cNvSpPr>
              <a:spLocks noChangeArrowheads="1"/>
            </p:cNvSpPr>
            <p:nvPr/>
          </p:nvSpPr>
          <p:spPr bwMode="auto">
            <a:xfrm>
              <a:off x="2220" y="315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12</a:t>
              </a:r>
            </a:p>
          </p:txBody>
        </p:sp>
        <p:cxnSp>
          <p:nvCxnSpPr>
            <p:cNvPr id="36380" name="AutoShape 214">
              <a:extLst>
                <a:ext uri="{FF2B5EF4-FFF2-40B4-BE49-F238E27FC236}">
                  <a16:creationId xmlns:a16="http://schemas.microsoft.com/office/drawing/2014/main" id="{4EAC87E4-A003-9343-A894-C56E61FA101F}"/>
                </a:ext>
              </a:extLst>
            </p:cNvPr>
            <p:cNvCxnSpPr>
              <a:cxnSpLocks noChangeShapeType="1"/>
              <a:stCxn id="36382" idx="3"/>
              <a:endCxn id="36379" idx="0"/>
            </p:cNvCxnSpPr>
            <p:nvPr/>
          </p:nvCxnSpPr>
          <p:spPr bwMode="auto">
            <a:xfrm flipH="1">
              <a:off x="2311" y="2913"/>
              <a:ext cx="182" cy="24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381" name="Text Box 215">
              <a:extLst>
                <a:ext uri="{FF2B5EF4-FFF2-40B4-BE49-F238E27FC236}">
                  <a16:creationId xmlns:a16="http://schemas.microsoft.com/office/drawing/2014/main" id="{F58435E5-76B2-D84A-86C8-EDF4A4D18729}"/>
                </a:ext>
              </a:extLst>
            </p:cNvPr>
            <p:cNvSpPr txBox="1">
              <a:spLocks noChangeArrowheads="1"/>
            </p:cNvSpPr>
            <p:nvPr/>
          </p:nvSpPr>
          <p:spPr bwMode="auto">
            <a:xfrm>
              <a:off x="2109" y="2886"/>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grpSp>
      <p:grpSp>
        <p:nvGrpSpPr>
          <p:cNvPr id="338567" name="Group 647">
            <a:extLst>
              <a:ext uri="{FF2B5EF4-FFF2-40B4-BE49-F238E27FC236}">
                <a16:creationId xmlns:a16="http://schemas.microsoft.com/office/drawing/2014/main" id="{93718B6E-C21F-8F40-BC5F-37C8DF7D4B91}"/>
              </a:ext>
            </a:extLst>
          </p:cNvPr>
          <p:cNvGrpSpPr>
            <a:grpSpLocks/>
          </p:cNvGrpSpPr>
          <p:nvPr/>
        </p:nvGrpSpPr>
        <p:grpSpPr bwMode="auto">
          <a:xfrm>
            <a:off x="4140200" y="5003800"/>
            <a:ext cx="608013" cy="647700"/>
            <a:chOff x="2608" y="2931"/>
            <a:chExt cx="383" cy="408"/>
          </a:xfrm>
        </p:grpSpPr>
        <p:sp>
          <p:nvSpPr>
            <p:cNvPr id="36376" name="Oval 217">
              <a:extLst>
                <a:ext uri="{FF2B5EF4-FFF2-40B4-BE49-F238E27FC236}">
                  <a16:creationId xmlns:a16="http://schemas.microsoft.com/office/drawing/2014/main" id="{B4838F53-B453-2C45-9DB0-60B91F30D619}"/>
                </a:ext>
              </a:extLst>
            </p:cNvPr>
            <p:cNvSpPr>
              <a:spLocks noChangeArrowheads="1"/>
            </p:cNvSpPr>
            <p:nvPr/>
          </p:nvSpPr>
          <p:spPr bwMode="auto">
            <a:xfrm>
              <a:off x="2744" y="315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17</a:t>
              </a:r>
            </a:p>
          </p:txBody>
        </p:sp>
        <p:cxnSp>
          <p:nvCxnSpPr>
            <p:cNvPr id="36377" name="AutoShape 218">
              <a:extLst>
                <a:ext uri="{FF2B5EF4-FFF2-40B4-BE49-F238E27FC236}">
                  <a16:creationId xmlns:a16="http://schemas.microsoft.com/office/drawing/2014/main" id="{13D2314D-7D50-3945-A893-26D63BAB4835}"/>
                </a:ext>
              </a:extLst>
            </p:cNvPr>
            <p:cNvCxnSpPr>
              <a:cxnSpLocks noChangeShapeType="1"/>
              <a:stCxn id="338231" idx="4"/>
              <a:endCxn id="36376" idx="0"/>
            </p:cNvCxnSpPr>
            <p:nvPr/>
          </p:nvCxnSpPr>
          <p:spPr bwMode="auto">
            <a:xfrm>
              <a:off x="2834" y="2931"/>
              <a:ext cx="0" cy="22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378" name="Text Box 219">
              <a:extLst>
                <a:ext uri="{FF2B5EF4-FFF2-40B4-BE49-F238E27FC236}">
                  <a16:creationId xmlns:a16="http://schemas.microsoft.com/office/drawing/2014/main" id="{195135EC-737A-EB40-9237-AB8BF08DAF0A}"/>
                </a:ext>
              </a:extLst>
            </p:cNvPr>
            <p:cNvSpPr txBox="1">
              <a:spLocks noChangeArrowheads="1"/>
            </p:cNvSpPr>
            <p:nvPr/>
          </p:nvSpPr>
          <p:spPr bwMode="auto">
            <a:xfrm>
              <a:off x="2608" y="2976"/>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a:t>
              </a:r>
            </a:p>
          </p:txBody>
        </p:sp>
      </p:grpSp>
      <p:sp>
        <p:nvSpPr>
          <p:cNvPr id="338140" name="Oval 220">
            <a:extLst>
              <a:ext uri="{FF2B5EF4-FFF2-40B4-BE49-F238E27FC236}">
                <a16:creationId xmlns:a16="http://schemas.microsoft.com/office/drawing/2014/main" id="{DB01A42A-BA62-BA4B-828D-4DF33C6D987C}"/>
              </a:ext>
            </a:extLst>
          </p:cNvPr>
          <p:cNvSpPr>
            <a:spLocks noChangeArrowheads="1"/>
          </p:cNvSpPr>
          <p:nvPr/>
        </p:nvSpPr>
        <p:spPr bwMode="auto">
          <a:xfrm>
            <a:off x="3971925" y="5364163"/>
            <a:ext cx="287338" cy="287337"/>
          </a:xfrm>
          <a:prstGeom prst="ellipse">
            <a:avLst/>
          </a:prstGeom>
          <a:solidFill>
            <a:srgbClr val="00FFFF"/>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12</a:t>
            </a:r>
          </a:p>
        </p:txBody>
      </p:sp>
      <p:sp>
        <p:nvSpPr>
          <p:cNvPr id="338141" name="Oval 221">
            <a:extLst>
              <a:ext uri="{FF2B5EF4-FFF2-40B4-BE49-F238E27FC236}">
                <a16:creationId xmlns:a16="http://schemas.microsoft.com/office/drawing/2014/main" id="{E1FECDED-7563-6548-AFF3-8B5241F9F4C8}"/>
              </a:ext>
            </a:extLst>
          </p:cNvPr>
          <p:cNvSpPr>
            <a:spLocks noChangeArrowheads="1"/>
          </p:cNvSpPr>
          <p:nvPr/>
        </p:nvSpPr>
        <p:spPr bwMode="auto">
          <a:xfrm>
            <a:off x="4356100" y="5364163"/>
            <a:ext cx="287338" cy="287337"/>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17</a:t>
            </a:r>
          </a:p>
        </p:txBody>
      </p:sp>
      <p:sp>
        <p:nvSpPr>
          <p:cNvPr id="338142" name="Oval 222">
            <a:extLst>
              <a:ext uri="{FF2B5EF4-FFF2-40B4-BE49-F238E27FC236}">
                <a16:creationId xmlns:a16="http://schemas.microsoft.com/office/drawing/2014/main" id="{4517300B-5517-1648-93A3-B98DB4CF77CA}"/>
              </a:ext>
            </a:extLst>
          </p:cNvPr>
          <p:cNvSpPr>
            <a:spLocks noChangeArrowheads="1"/>
          </p:cNvSpPr>
          <p:nvPr/>
        </p:nvSpPr>
        <p:spPr bwMode="auto">
          <a:xfrm>
            <a:off x="4356100" y="4716463"/>
            <a:ext cx="287338" cy="287337"/>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10</a:t>
            </a:r>
          </a:p>
        </p:txBody>
      </p:sp>
      <p:sp>
        <p:nvSpPr>
          <p:cNvPr id="338143" name="Oval 223">
            <a:extLst>
              <a:ext uri="{FF2B5EF4-FFF2-40B4-BE49-F238E27FC236}">
                <a16:creationId xmlns:a16="http://schemas.microsoft.com/office/drawing/2014/main" id="{586D4D59-FE04-404D-9FE7-419C0B9EB9E3}"/>
              </a:ext>
            </a:extLst>
          </p:cNvPr>
          <p:cNvSpPr>
            <a:spLocks noChangeArrowheads="1"/>
          </p:cNvSpPr>
          <p:nvPr/>
        </p:nvSpPr>
        <p:spPr bwMode="auto">
          <a:xfrm>
            <a:off x="3971925" y="5364163"/>
            <a:ext cx="287338" cy="287337"/>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12</a:t>
            </a:r>
          </a:p>
        </p:txBody>
      </p:sp>
      <p:graphicFrame>
        <p:nvGraphicFramePr>
          <p:cNvPr id="338144" name="Group 224">
            <a:extLst>
              <a:ext uri="{FF2B5EF4-FFF2-40B4-BE49-F238E27FC236}">
                <a16:creationId xmlns:a16="http://schemas.microsoft.com/office/drawing/2014/main" id="{24303A20-FC0E-5B4F-82A6-D98DBACC8E05}"/>
              </a:ext>
            </a:extLst>
          </p:cNvPr>
          <p:cNvGraphicFramePr>
            <a:graphicFrameLocks noGrp="1"/>
          </p:cNvGraphicFramePr>
          <p:nvPr/>
        </p:nvGraphicFramePr>
        <p:xfrm>
          <a:off x="5364163" y="3978275"/>
          <a:ext cx="1081087" cy="1098552"/>
        </p:xfrm>
        <a:graphic>
          <a:graphicData uri="http://schemas.openxmlformats.org/drawingml/2006/table">
            <a:tbl>
              <a:tblPr/>
              <a:tblGrid>
                <a:gridCol w="271462">
                  <a:extLst>
                    <a:ext uri="{9D8B030D-6E8A-4147-A177-3AD203B41FA5}">
                      <a16:colId xmlns:a16="http://schemas.microsoft.com/office/drawing/2014/main" val="20000"/>
                    </a:ext>
                  </a:extLst>
                </a:gridCol>
                <a:gridCol w="269875">
                  <a:extLst>
                    <a:ext uri="{9D8B030D-6E8A-4147-A177-3AD203B41FA5}">
                      <a16:colId xmlns:a16="http://schemas.microsoft.com/office/drawing/2014/main" val="20001"/>
                    </a:ext>
                  </a:extLst>
                </a:gridCol>
                <a:gridCol w="269875">
                  <a:extLst>
                    <a:ext uri="{9D8B030D-6E8A-4147-A177-3AD203B41FA5}">
                      <a16:colId xmlns:a16="http://schemas.microsoft.com/office/drawing/2014/main" val="20002"/>
                    </a:ext>
                  </a:extLst>
                </a:gridCol>
                <a:gridCol w="269875">
                  <a:extLst>
                    <a:ext uri="{9D8B030D-6E8A-4147-A177-3AD203B41FA5}">
                      <a16:colId xmlns:a16="http://schemas.microsoft.com/office/drawing/2014/main" val="20003"/>
                    </a:ext>
                  </a:extLst>
                </a:gridCol>
              </a:tblGrid>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1</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2</a:t>
                      </a: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3</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38203" name="Oval 283">
            <a:extLst>
              <a:ext uri="{FF2B5EF4-FFF2-40B4-BE49-F238E27FC236}">
                <a16:creationId xmlns:a16="http://schemas.microsoft.com/office/drawing/2014/main" id="{3C78F266-6FE4-E944-B5FC-77B874212FA1}"/>
              </a:ext>
            </a:extLst>
          </p:cNvPr>
          <p:cNvSpPr>
            <a:spLocks noChangeArrowheads="1"/>
          </p:cNvSpPr>
          <p:nvPr/>
        </p:nvSpPr>
        <p:spPr bwMode="auto">
          <a:xfrm>
            <a:off x="4356100" y="4716463"/>
            <a:ext cx="287338" cy="287337"/>
          </a:xfrm>
          <a:prstGeom prst="ellipse">
            <a:avLst/>
          </a:prstGeom>
          <a:solidFill>
            <a:srgbClr val="00FFFF"/>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10</a:t>
            </a:r>
          </a:p>
        </p:txBody>
      </p:sp>
      <p:graphicFrame>
        <p:nvGraphicFramePr>
          <p:cNvPr id="338530" name="Group 610">
            <a:extLst>
              <a:ext uri="{FF2B5EF4-FFF2-40B4-BE49-F238E27FC236}">
                <a16:creationId xmlns:a16="http://schemas.microsoft.com/office/drawing/2014/main" id="{C5695A26-F62D-6C43-B280-56D012704E3A}"/>
              </a:ext>
            </a:extLst>
          </p:cNvPr>
          <p:cNvGraphicFramePr>
            <a:graphicFrameLocks noGrp="1"/>
          </p:cNvGraphicFramePr>
          <p:nvPr>
            <p:extLst>
              <p:ext uri="{D42A27DB-BD31-4B8C-83A1-F6EECF244321}">
                <p14:modId xmlns:p14="http://schemas.microsoft.com/office/powerpoint/2010/main" val="1866291166"/>
              </p:ext>
            </p:extLst>
          </p:nvPr>
        </p:nvGraphicFramePr>
        <p:xfrm>
          <a:off x="7919631" y="5218113"/>
          <a:ext cx="1081088" cy="1098552"/>
        </p:xfrm>
        <a:graphic>
          <a:graphicData uri="http://schemas.openxmlformats.org/drawingml/2006/table">
            <a:tbl>
              <a:tblPr/>
              <a:tblGrid>
                <a:gridCol w="271463">
                  <a:extLst>
                    <a:ext uri="{9D8B030D-6E8A-4147-A177-3AD203B41FA5}">
                      <a16:colId xmlns:a16="http://schemas.microsoft.com/office/drawing/2014/main" val="20000"/>
                    </a:ext>
                  </a:extLst>
                </a:gridCol>
                <a:gridCol w="306387">
                  <a:extLst>
                    <a:ext uri="{9D8B030D-6E8A-4147-A177-3AD203B41FA5}">
                      <a16:colId xmlns:a16="http://schemas.microsoft.com/office/drawing/2014/main" val="20001"/>
                    </a:ext>
                  </a:extLst>
                </a:gridCol>
                <a:gridCol w="233363">
                  <a:extLst>
                    <a:ext uri="{9D8B030D-6E8A-4147-A177-3AD203B41FA5}">
                      <a16:colId xmlns:a16="http://schemas.microsoft.com/office/drawing/2014/main" val="20002"/>
                    </a:ext>
                  </a:extLst>
                </a:gridCol>
                <a:gridCol w="269875">
                  <a:extLst>
                    <a:ext uri="{9D8B030D-6E8A-4147-A177-3AD203B41FA5}">
                      <a16:colId xmlns:a16="http://schemas.microsoft.com/office/drawing/2014/main" val="20003"/>
                    </a:ext>
                  </a:extLst>
                </a:gridCol>
              </a:tblGrid>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1</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2</a:t>
                      </a: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3</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38231" name="Oval 311">
            <a:extLst>
              <a:ext uri="{FF2B5EF4-FFF2-40B4-BE49-F238E27FC236}">
                <a16:creationId xmlns:a16="http://schemas.microsoft.com/office/drawing/2014/main" id="{0BDD904B-F7DA-2A40-8B6A-D800A5F19038}"/>
              </a:ext>
            </a:extLst>
          </p:cNvPr>
          <p:cNvSpPr>
            <a:spLocks noChangeArrowheads="1"/>
          </p:cNvSpPr>
          <p:nvPr/>
        </p:nvSpPr>
        <p:spPr bwMode="auto">
          <a:xfrm>
            <a:off x="4356100" y="4716463"/>
            <a:ext cx="287338" cy="287337"/>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10</a:t>
            </a:r>
          </a:p>
        </p:txBody>
      </p:sp>
      <p:sp>
        <p:nvSpPr>
          <p:cNvPr id="338232" name="Oval 312">
            <a:extLst>
              <a:ext uri="{FF2B5EF4-FFF2-40B4-BE49-F238E27FC236}">
                <a16:creationId xmlns:a16="http://schemas.microsoft.com/office/drawing/2014/main" id="{76F7544F-C3D7-FD48-AE34-1716D33FFD4D}"/>
              </a:ext>
            </a:extLst>
          </p:cNvPr>
          <p:cNvSpPr>
            <a:spLocks noChangeArrowheads="1"/>
          </p:cNvSpPr>
          <p:nvPr/>
        </p:nvSpPr>
        <p:spPr bwMode="auto">
          <a:xfrm>
            <a:off x="2700338" y="4140200"/>
            <a:ext cx="287337" cy="287338"/>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grpSp>
        <p:nvGrpSpPr>
          <p:cNvPr id="338243" name="Group 323">
            <a:extLst>
              <a:ext uri="{FF2B5EF4-FFF2-40B4-BE49-F238E27FC236}">
                <a16:creationId xmlns:a16="http://schemas.microsoft.com/office/drawing/2014/main" id="{764F20B7-B46C-FE45-BA29-F435F5366DE4}"/>
              </a:ext>
            </a:extLst>
          </p:cNvPr>
          <p:cNvGrpSpPr>
            <a:grpSpLocks/>
          </p:cNvGrpSpPr>
          <p:nvPr/>
        </p:nvGrpSpPr>
        <p:grpSpPr bwMode="auto">
          <a:xfrm>
            <a:off x="857250" y="4267200"/>
            <a:ext cx="1885950" cy="736600"/>
            <a:chOff x="540" y="2467"/>
            <a:chExt cx="1188" cy="464"/>
          </a:xfrm>
        </p:grpSpPr>
        <p:sp>
          <p:nvSpPr>
            <p:cNvPr id="36373" name="Oval 319">
              <a:extLst>
                <a:ext uri="{FF2B5EF4-FFF2-40B4-BE49-F238E27FC236}">
                  <a16:creationId xmlns:a16="http://schemas.microsoft.com/office/drawing/2014/main" id="{B8D883F5-09A3-3C48-9E02-ABBEE54CD374}"/>
                </a:ext>
              </a:extLst>
            </p:cNvPr>
            <p:cNvSpPr>
              <a:spLocks noChangeArrowheads="1"/>
            </p:cNvSpPr>
            <p:nvPr/>
          </p:nvSpPr>
          <p:spPr bwMode="auto">
            <a:xfrm>
              <a:off x="540" y="2750"/>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a:t>
              </a:r>
            </a:p>
          </p:txBody>
        </p:sp>
        <p:cxnSp>
          <p:nvCxnSpPr>
            <p:cNvPr id="36374" name="AutoShape 320">
              <a:extLst>
                <a:ext uri="{FF2B5EF4-FFF2-40B4-BE49-F238E27FC236}">
                  <a16:creationId xmlns:a16="http://schemas.microsoft.com/office/drawing/2014/main" id="{C81CA669-31E3-3A4A-AC82-97F2FF2A916D}"/>
                </a:ext>
              </a:extLst>
            </p:cNvPr>
            <p:cNvCxnSpPr>
              <a:cxnSpLocks noChangeShapeType="1"/>
              <a:stCxn id="338232" idx="3"/>
              <a:endCxn id="36373" idx="0"/>
            </p:cNvCxnSpPr>
            <p:nvPr/>
          </p:nvCxnSpPr>
          <p:spPr bwMode="auto">
            <a:xfrm flipH="1">
              <a:off x="631" y="2550"/>
              <a:ext cx="1097" cy="2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375" name="Text Box 321">
              <a:extLst>
                <a:ext uri="{FF2B5EF4-FFF2-40B4-BE49-F238E27FC236}">
                  <a16:creationId xmlns:a16="http://schemas.microsoft.com/office/drawing/2014/main" id="{67DD6EE0-FD53-344C-B7A9-F587802ADC92}"/>
                </a:ext>
              </a:extLst>
            </p:cNvPr>
            <p:cNvSpPr txBox="1">
              <a:spLocks noChangeArrowheads="1"/>
            </p:cNvSpPr>
            <p:nvPr/>
          </p:nvSpPr>
          <p:spPr bwMode="auto">
            <a:xfrm>
              <a:off x="610" y="2467"/>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2</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grpSp>
      <p:sp>
        <p:nvSpPr>
          <p:cNvPr id="338242" name="Oval 322">
            <a:extLst>
              <a:ext uri="{FF2B5EF4-FFF2-40B4-BE49-F238E27FC236}">
                <a16:creationId xmlns:a16="http://schemas.microsoft.com/office/drawing/2014/main" id="{9B5916F5-725A-5B4A-B58E-7CB11F6D6A87}"/>
              </a:ext>
            </a:extLst>
          </p:cNvPr>
          <p:cNvSpPr>
            <a:spLocks noChangeArrowheads="1"/>
          </p:cNvSpPr>
          <p:nvPr/>
        </p:nvSpPr>
        <p:spPr bwMode="auto">
          <a:xfrm>
            <a:off x="857250" y="4716463"/>
            <a:ext cx="287338" cy="287337"/>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a:t>
            </a:r>
          </a:p>
        </p:txBody>
      </p:sp>
      <p:graphicFrame>
        <p:nvGraphicFramePr>
          <p:cNvPr id="338249" name="Group 329">
            <a:extLst>
              <a:ext uri="{FF2B5EF4-FFF2-40B4-BE49-F238E27FC236}">
                <a16:creationId xmlns:a16="http://schemas.microsoft.com/office/drawing/2014/main" id="{1FD6ECA9-5058-544B-9574-E85F15BE3ECA}"/>
              </a:ext>
            </a:extLst>
          </p:cNvPr>
          <p:cNvGraphicFramePr>
            <a:graphicFrameLocks noGrp="1"/>
          </p:cNvGraphicFramePr>
          <p:nvPr>
            <p:extLst>
              <p:ext uri="{D42A27DB-BD31-4B8C-83A1-F6EECF244321}">
                <p14:modId xmlns:p14="http://schemas.microsoft.com/office/powerpoint/2010/main" val="3957999456"/>
              </p:ext>
            </p:extLst>
          </p:nvPr>
        </p:nvGraphicFramePr>
        <p:xfrm>
          <a:off x="1541438" y="1577974"/>
          <a:ext cx="1081088" cy="1098552"/>
        </p:xfrm>
        <a:graphic>
          <a:graphicData uri="http://schemas.openxmlformats.org/drawingml/2006/table">
            <a:tbl>
              <a:tblPr/>
              <a:tblGrid>
                <a:gridCol w="271463">
                  <a:extLst>
                    <a:ext uri="{9D8B030D-6E8A-4147-A177-3AD203B41FA5}">
                      <a16:colId xmlns:a16="http://schemas.microsoft.com/office/drawing/2014/main" val="20000"/>
                    </a:ext>
                  </a:extLst>
                </a:gridCol>
                <a:gridCol w="269875">
                  <a:extLst>
                    <a:ext uri="{9D8B030D-6E8A-4147-A177-3AD203B41FA5}">
                      <a16:colId xmlns:a16="http://schemas.microsoft.com/office/drawing/2014/main" val="20001"/>
                    </a:ext>
                  </a:extLst>
                </a:gridCol>
                <a:gridCol w="269875">
                  <a:extLst>
                    <a:ext uri="{9D8B030D-6E8A-4147-A177-3AD203B41FA5}">
                      <a16:colId xmlns:a16="http://schemas.microsoft.com/office/drawing/2014/main" val="20002"/>
                    </a:ext>
                  </a:extLst>
                </a:gridCol>
                <a:gridCol w="269875">
                  <a:extLst>
                    <a:ext uri="{9D8B030D-6E8A-4147-A177-3AD203B41FA5}">
                      <a16:colId xmlns:a16="http://schemas.microsoft.com/office/drawing/2014/main" val="20003"/>
                    </a:ext>
                  </a:extLst>
                </a:gridCol>
              </a:tblGrid>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1</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2</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dirty="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38281" name="Group 361">
            <a:extLst>
              <a:ext uri="{FF2B5EF4-FFF2-40B4-BE49-F238E27FC236}">
                <a16:creationId xmlns:a16="http://schemas.microsoft.com/office/drawing/2014/main" id="{4298B083-7304-CA47-993B-F92179596ACA}"/>
              </a:ext>
            </a:extLst>
          </p:cNvPr>
          <p:cNvGrpSpPr>
            <a:grpSpLocks/>
          </p:cNvGrpSpPr>
          <p:nvPr/>
        </p:nvGrpSpPr>
        <p:grpSpPr bwMode="auto">
          <a:xfrm>
            <a:off x="1516063" y="4975225"/>
            <a:ext cx="1227137" cy="676275"/>
            <a:chOff x="955" y="2913"/>
            <a:chExt cx="773" cy="426"/>
          </a:xfrm>
        </p:grpSpPr>
        <p:sp>
          <p:nvSpPr>
            <p:cNvPr id="36370" name="Oval 357">
              <a:extLst>
                <a:ext uri="{FF2B5EF4-FFF2-40B4-BE49-F238E27FC236}">
                  <a16:creationId xmlns:a16="http://schemas.microsoft.com/office/drawing/2014/main" id="{BC19205E-8A9A-0C41-A4A1-FDDDB1CB13B6}"/>
                </a:ext>
              </a:extLst>
            </p:cNvPr>
            <p:cNvSpPr>
              <a:spLocks noChangeArrowheads="1"/>
            </p:cNvSpPr>
            <p:nvPr/>
          </p:nvSpPr>
          <p:spPr bwMode="auto">
            <a:xfrm>
              <a:off x="1041" y="315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6</a:t>
              </a:r>
            </a:p>
          </p:txBody>
        </p:sp>
        <p:cxnSp>
          <p:nvCxnSpPr>
            <p:cNvPr id="36371" name="AutoShape 358">
              <a:extLst>
                <a:ext uri="{FF2B5EF4-FFF2-40B4-BE49-F238E27FC236}">
                  <a16:creationId xmlns:a16="http://schemas.microsoft.com/office/drawing/2014/main" id="{66F01D24-5685-394F-965A-C356ED2841E6}"/>
                </a:ext>
              </a:extLst>
            </p:cNvPr>
            <p:cNvCxnSpPr>
              <a:cxnSpLocks noChangeShapeType="1"/>
              <a:stCxn id="338097" idx="3"/>
              <a:endCxn id="36370" idx="0"/>
            </p:cNvCxnSpPr>
            <p:nvPr/>
          </p:nvCxnSpPr>
          <p:spPr bwMode="auto">
            <a:xfrm flipH="1">
              <a:off x="1132" y="2913"/>
              <a:ext cx="596" cy="24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372" name="Text Box 359">
              <a:extLst>
                <a:ext uri="{FF2B5EF4-FFF2-40B4-BE49-F238E27FC236}">
                  <a16:creationId xmlns:a16="http://schemas.microsoft.com/office/drawing/2014/main" id="{FD60E894-FEC5-A74A-A48F-B2DBD893A7A1}"/>
                </a:ext>
              </a:extLst>
            </p:cNvPr>
            <p:cNvSpPr txBox="1">
              <a:spLocks noChangeArrowheads="1"/>
            </p:cNvSpPr>
            <p:nvPr/>
          </p:nvSpPr>
          <p:spPr bwMode="auto">
            <a:xfrm>
              <a:off x="955" y="2931"/>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grpSp>
      <p:sp>
        <p:nvSpPr>
          <p:cNvPr id="338280" name="Oval 360">
            <a:extLst>
              <a:ext uri="{FF2B5EF4-FFF2-40B4-BE49-F238E27FC236}">
                <a16:creationId xmlns:a16="http://schemas.microsoft.com/office/drawing/2014/main" id="{3CB1E3CE-BB88-004E-9C85-AC3B725944CD}"/>
              </a:ext>
            </a:extLst>
          </p:cNvPr>
          <p:cNvSpPr>
            <a:spLocks noChangeArrowheads="1"/>
          </p:cNvSpPr>
          <p:nvPr/>
        </p:nvSpPr>
        <p:spPr bwMode="auto">
          <a:xfrm>
            <a:off x="1652588" y="5364163"/>
            <a:ext cx="287337" cy="287337"/>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6</a:t>
            </a:r>
          </a:p>
        </p:txBody>
      </p:sp>
      <p:graphicFrame>
        <p:nvGraphicFramePr>
          <p:cNvPr id="338283" name="Group 363">
            <a:extLst>
              <a:ext uri="{FF2B5EF4-FFF2-40B4-BE49-F238E27FC236}">
                <a16:creationId xmlns:a16="http://schemas.microsoft.com/office/drawing/2014/main" id="{035520FC-A1BF-1A4A-A43F-A2B362EF0831}"/>
              </a:ext>
            </a:extLst>
          </p:cNvPr>
          <p:cNvGraphicFramePr>
            <a:graphicFrameLocks noGrp="1"/>
          </p:cNvGraphicFramePr>
          <p:nvPr/>
        </p:nvGraphicFramePr>
        <p:xfrm>
          <a:off x="5356225" y="1547813"/>
          <a:ext cx="1081088" cy="1098552"/>
        </p:xfrm>
        <a:graphic>
          <a:graphicData uri="http://schemas.openxmlformats.org/drawingml/2006/table">
            <a:tbl>
              <a:tblPr/>
              <a:tblGrid>
                <a:gridCol w="271463">
                  <a:extLst>
                    <a:ext uri="{9D8B030D-6E8A-4147-A177-3AD203B41FA5}">
                      <a16:colId xmlns:a16="http://schemas.microsoft.com/office/drawing/2014/main" val="20000"/>
                    </a:ext>
                  </a:extLst>
                </a:gridCol>
                <a:gridCol w="269875">
                  <a:extLst>
                    <a:ext uri="{9D8B030D-6E8A-4147-A177-3AD203B41FA5}">
                      <a16:colId xmlns:a16="http://schemas.microsoft.com/office/drawing/2014/main" val="20001"/>
                    </a:ext>
                  </a:extLst>
                </a:gridCol>
                <a:gridCol w="269875">
                  <a:extLst>
                    <a:ext uri="{9D8B030D-6E8A-4147-A177-3AD203B41FA5}">
                      <a16:colId xmlns:a16="http://schemas.microsoft.com/office/drawing/2014/main" val="20002"/>
                    </a:ext>
                  </a:extLst>
                </a:gridCol>
                <a:gridCol w="269875">
                  <a:extLst>
                    <a:ext uri="{9D8B030D-6E8A-4147-A177-3AD203B41FA5}">
                      <a16:colId xmlns:a16="http://schemas.microsoft.com/office/drawing/2014/main" val="20003"/>
                    </a:ext>
                  </a:extLst>
                </a:gridCol>
              </a:tblGrid>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1</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2</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3</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38317" name="Group 397">
            <a:extLst>
              <a:ext uri="{FF2B5EF4-FFF2-40B4-BE49-F238E27FC236}">
                <a16:creationId xmlns:a16="http://schemas.microsoft.com/office/drawing/2014/main" id="{E6FDDD17-3351-2A4C-B097-FA4D04639A3E}"/>
              </a:ext>
            </a:extLst>
          </p:cNvPr>
          <p:cNvGrpSpPr>
            <a:grpSpLocks/>
          </p:cNvGrpSpPr>
          <p:nvPr/>
        </p:nvGrpSpPr>
        <p:grpSpPr bwMode="auto">
          <a:xfrm>
            <a:off x="2484438" y="5018088"/>
            <a:ext cx="608012" cy="633412"/>
            <a:chOff x="1565" y="2940"/>
            <a:chExt cx="383" cy="399"/>
          </a:xfrm>
        </p:grpSpPr>
        <p:sp>
          <p:nvSpPr>
            <p:cNvPr id="36367" name="Oval 392">
              <a:extLst>
                <a:ext uri="{FF2B5EF4-FFF2-40B4-BE49-F238E27FC236}">
                  <a16:creationId xmlns:a16="http://schemas.microsoft.com/office/drawing/2014/main" id="{0C957863-B7AD-3F45-A49C-0012CE6CBAEA}"/>
                </a:ext>
              </a:extLst>
            </p:cNvPr>
            <p:cNvSpPr>
              <a:spLocks noChangeArrowheads="1"/>
            </p:cNvSpPr>
            <p:nvPr/>
          </p:nvSpPr>
          <p:spPr bwMode="auto">
            <a:xfrm>
              <a:off x="1656" y="315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8</a:t>
              </a:r>
            </a:p>
          </p:txBody>
        </p:sp>
        <p:cxnSp>
          <p:nvCxnSpPr>
            <p:cNvPr id="36368" name="AutoShape 393">
              <a:extLst>
                <a:ext uri="{FF2B5EF4-FFF2-40B4-BE49-F238E27FC236}">
                  <a16:creationId xmlns:a16="http://schemas.microsoft.com/office/drawing/2014/main" id="{D0829C30-B90B-C148-AAA0-429A7EFEF948}"/>
                </a:ext>
              </a:extLst>
            </p:cNvPr>
            <p:cNvCxnSpPr>
              <a:cxnSpLocks noChangeShapeType="1"/>
              <a:stCxn id="338097" idx="4"/>
              <a:endCxn id="36367" idx="0"/>
            </p:cNvCxnSpPr>
            <p:nvPr/>
          </p:nvCxnSpPr>
          <p:spPr bwMode="auto">
            <a:xfrm flipH="1">
              <a:off x="1746" y="2940"/>
              <a:ext cx="45" cy="21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369" name="Text Box 394">
              <a:extLst>
                <a:ext uri="{FF2B5EF4-FFF2-40B4-BE49-F238E27FC236}">
                  <a16:creationId xmlns:a16="http://schemas.microsoft.com/office/drawing/2014/main" id="{58DEE63F-9561-0B47-8B8A-A8D2AEA5449D}"/>
                </a:ext>
              </a:extLst>
            </p:cNvPr>
            <p:cNvSpPr txBox="1">
              <a:spLocks noChangeArrowheads="1"/>
            </p:cNvSpPr>
            <p:nvPr/>
          </p:nvSpPr>
          <p:spPr bwMode="auto">
            <a:xfrm>
              <a:off x="1565" y="2976"/>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a:t>
              </a:r>
            </a:p>
          </p:txBody>
        </p:sp>
      </p:grpSp>
      <p:sp>
        <p:nvSpPr>
          <p:cNvPr id="338315" name="Oval 395">
            <a:extLst>
              <a:ext uri="{FF2B5EF4-FFF2-40B4-BE49-F238E27FC236}">
                <a16:creationId xmlns:a16="http://schemas.microsoft.com/office/drawing/2014/main" id="{B05BF34D-FF71-9B47-8631-FD0E644076F3}"/>
              </a:ext>
            </a:extLst>
          </p:cNvPr>
          <p:cNvSpPr>
            <a:spLocks noChangeArrowheads="1"/>
          </p:cNvSpPr>
          <p:nvPr/>
        </p:nvSpPr>
        <p:spPr bwMode="auto">
          <a:xfrm>
            <a:off x="2628900" y="5364163"/>
            <a:ext cx="287338" cy="287337"/>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8</a:t>
            </a:r>
          </a:p>
        </p:txBody>
      </p:sp>
      <p:graphicFrame>
        <p:nvGraphicFramePr>
          <p:cNvPr id="338318" name="Group 398">
            <a:extLst>
              <a:ext uri="{FF2B5EF4-FFF2-40B4-BE49-F238E27FC236}">
                <a16:creationId xmlns:a16="http://schemas.microsoft.com/office/drawing/2014/main" id="{AFAF2CA0-05BE-5C44-B103-71757F79D9B0}"/>
              </a:ext>
            </a:extLst>
          </p:cNvPr>
          <p:cNvGraphicFramePr>
            <a:graphicFrameLocks noGrp="1"/>
          </p:cNvGraphicFramePr>
          <p:nvPr>
            <p:extLst>
              <p:ext uri="{D42A27DB-BD31-4B8C-83A1-F6EECF244321}">
                <p14:modId xmlns:p14="http://schemas.microsoft.com/office/powerpoint/2010/main" val="1291828698"/>
              </p:ext>
            </p:extLst>
          </p:nvPr>
        </p:nvGraphicFramePr>
        <p:xfrm>
          <a:off x="7886294" y="1547813"/>
          <a:ext cx="1081087" cy="1079499"/>
        </p:xfrm>
        <a:graphic>
          <a:graphicData uri="http://schemas.openxmlformats.org/drawingml/2006/table">
            <a:tbl>
              <a:tblPr/>
              <a:tblGrid>
                <a:gridCol w="271462">
                  <a:extLst>
                    <a:ext uri="{9D8B030D-6E8A-4147-A177-3AD203B41FA5}">
                      <a16:colId xmlns:a16="http://schemas.microsoft.com/office/drawing/2014/main" val="20000"/>
                    </a:ext>
                  </a:extLst>
                </a:gridCol>
                <a:gridCol w="269875">
                  <a:extLst>
                    <a:ext uri="{9D8B030D-6E8A-4147-A177-3AD203B41FA5}">
                      <a16:colId xmlns:a16="http://schemas.microsoft.com/office/drawing/2014/main" val="20001"/>
                    </a:ext>
                  </a:extLst>
                </a:gridCol>
                <a:gridCol w="269875">
                  <a:extLst>
                    <a:ext uri="{9D8B030D-6E8A-4147-A177-3AD203B41FA5}">
                      <a16:colId xmlns:a16="http://schemas.microsoft.com/office/drawing/2014/main" val="20002"/>
                    </a:ext>
                  </a:extLst>
                </a:gridCol>
                <a:gridCol w="269875">
                  <a:extLst>
                    <a:ext uri="{9D8B030D-6E8A-4147-A177-3AD203B41FA5}">
                      <a16:colId xmlns:a16="http://schemas.microsoft.com/office/drawing/2014/main" val="20003"/>
                    </a:ext>
                  </a:extLst>
                </a:gridCol>
              </a:tblGrid>
              <a:tr h="274637">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1</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7">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2</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7">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3</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558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dirty="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dirty="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38345" name="Group 425">
            <a:extLst>
              <a:ext uri="{FF2B5EF4-FFF2-40B4-BE49-F238E27FC236}">
                <a16:creationId xmlns:a16="http://schemas.microsoft.com/office/drawing/2014/main" id="{5A2FE586-4982-4D47-9E59-C8A5CAC55B84}"/>
              </a:ext>
            </a:extLst>
          </p:cNvPr>
          <p:cNvGraphicFramePr>
            <a:graphicFrameLocks noGrp="1"/>
          </p:cNvGraphicFramePr>
          <p:nvPr>
            <p:extLst>
              <p:ext uri="{D42A27DB-BD31-4B8C-83A1-F6EECF244321}">
                <p14:modId xmlns:p14="http://schemas.microsoft.com/office/powerpoint/2010/main" val="1093745881"/>
              </p:ext>
            </p:extLst>
          </p:nvPr>
        </p:nvGraphicFramePr>
        <p:xfrm>
          <a:off x="7886294" y="2771775"/>
          <a:ext cx="1081087" cy="1098552"/>
        </p:xfrm>
        <a:graphic>
          <a:graphicData uri="http://schemas.openxmlformats.org/drawingml/2006/table">
            <a:tbl>
              <a:tblPr/>
              <a:tblGrid>
                <a:gridCol w="271462">
                  <a:extLst>
                    <a:ext uri="{9D8B030D-6E8A-4147-A177-3AD203B41FA5}">
                      <a16:colId xmlns:a16="http://schemas.microsoft.com/office/drawing/2014/main" val="20000"/>
                    </a:ext>
                  </a:extLst>
                </a:gridCol>
                <a:gridCol w="269875">
                  <a:extLst>
                    <a:ext uri="{9D8B030D-6E8A-4147-A177-3AD203B41FA5}">
                      <a16:colId xmlns:a16="http://schemas.microsoft.com/office/drawing/2014/main" val="20001"/>
                    </a:ext>
                  </a:extLst>
                </a:gridCol>
                <a:gridCol w="269875">
                  <a:extLst>
                    <a:ext uri="{9D8B030D-6E8A-4147-A177-3AD203B41FA5}">
                      <a16:colId xmlns:a16="http://schemas.microsoft.com/office/drawing/2014/main" val="20002"/>
                    </a:ext>
                  </a:extLst>
                </a:gridCol>
                <a:gridCol w="269875">
                  <a:extLst>
                    <a:ext uri="{9D8B030D-6E8A-4147-A177-3AD203B41FA5}">
                      <a16:colId xmlns:a16="http://schemas.microsoft.com/office/drawing/2014/main" val="20003"/>
                    </a:ext>
                  </a:extLst>
                </a:gridCol>
              </a:tblGrid>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1</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2</a:t>
                      </a: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3</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38378" name="Group 458">
            <a:extLst>
              <a:ext uri="{FF2B5EF4-FFF2-40B4-BE49-F238E27FC236}">
                <a16:creationId xmlns:a16="http://schemas.microsoft.com/office/drawing/2014/main" id="{93ADFE1D-EE7C-AF4F-AC25-9B131C2025EB}"/>
              </a:ext>
            </a:extLst>
          </p:cNvPr>
          <p:cNvGrpSpPr>
            <a:grpSpLocks/>
          </p:cNvGrpSpPr>
          <p:nvPr/>
        </p:nvGrpSpPr>
        <p:grpSpPr bwMode="auto">
          <a:xfrm>
            <a:off x="3348038" y="4975225"/>
            <a:ext cx="1050925" cy="676275"/>
            <a:chOff x="2109" y="2913"/>
            <a:chExt cx="662" cy="426"/>
          </a:xfrm>
        </p:grpSpPr>
        <p:sp>
          <p:nvSpPr>
            <p:cNvPr id="36364" name="Oval 454">
              <a:extLst>
                <a:ext uri="{FF2B5EF4-FFF2-40B4-BE49-F238E27FC236}">
                  <a16:creationId xmlns:a16="http://schemas.microsoft.com/office/drawing/2014/main" id="{020A4554-4FD3-9541-BCCE-913FE44AA9FF}"/>
                </a:ext>
              </a:extLst>
            </p:cNvPr>
            <p:cNvSpPr>
              <a:spLocks noChangeArrowheads="1"/>
            </p:cNvSpPr>
            <p:nvPr/>
          </p:nvSpPr>
          <p:spPr bwMode="auto">
            <a:xfrm>
              <a:off x="2200" y="315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11</a:t>
              </a:r>
            </a:p>
          </p:txBody>
        </p:sp>
        <p:cxnSp>
          <p:nvCxnSpPr>
            <p:cNvPr id="36365" name="AutoShape 455">
              <a:extLst>
                <a:ext uri="{FF2B5EF4-FFF2-40B4-BE49-F238E27FC236}">
                  <a16:creationId xmlns:a16="http://schemas.microsoft.com/office/drawing/2014/main" id="{DDFDA451-A3EA-7642-B2DF-2557D4CAA4DA}"/>
                </a:ext>
              </a:extLst>
            </p:cNvPr>
            <p:cNvCxnSpPr>
              <a:cxnSpLocks noChangeShapeType="1"/>
              <a:stCxn id="338231" idx="3"/>
              <a:endCxn id="36364" idx="0"/>
            </p:cNvCxnSpPr>
            <p:nvPr/>
          </p:nvCxnSpPr>
          <p:spPr bwMode="auto">
            <a:xfrm flipH="1">
              <a:off x="2291" y="2913"/>
              <a:ext cx="480" cy="24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366" name="Text Box 456">
              <a:extLst>
                <a:ext uri="{FF2B5EF4-FFF2-40B4-BE49-F238E27FC236}">
                  <a16:creationId xmlns:a16="http://schemas.microsoft.com/office/drawing/2014/main" id="{423F304C-E19D-7541-9BB9-C2280570E5F3}"/>
                </a:ext>
              </a:extLst>
            </p:cNvPr>
            <p:cNvSpPr txBox="1">
              <a:spLocks noChangeArrowheads="1"/>
            </p:cNvSpPr>
            <p:nvPr/>
          </p:nvSpPr>
          <p:spPr bwMode="auto">
            <a:xfrm>
              <a:off x="2109" y="2966"/>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grpSp>
      <p:sp>
        <p:nvSpPr>
          <p:cNvPr id="338377" name="Oval 457">
            <a:extLst>
              <a:ext uri="{FF2B5EF4-FFF2-40B4-BE49-F238E27FC236}">
                <a16:creationId xmlns:a16="http://schemas.microsoft.com/office/drawing/2014/main" id="{3679618B-CB6F-6848-B353-029C1541F58D}"/>
              </a:ext>
            </a:extLst>
          </p:cNvPr>
          <p:cNvSpPr>
            <a:spLocks noChangeArrowheads="1"/>
          </p:cNvSpPr>
          <p:nvPr/>
        </p:nvSpPr>
        <p:spPr bwMode="auto">
          <a:xfrm>
            <a:off x="3490913" y="5364163"/>
            <a:ext cx="287337" cy="287337"/>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11</a:t>
            </a:r>
          </a:p>
        </p:txBody>
      </p:sp>
      <p:grpSp>
        <p:nvGrpSpPr>
          <p:cNvPr id="338400" name="Group 480">
            <a:extLst>
              <a:ext uri="{FF2B5EF4-FFF2-40B4-BE49-F238E27FC236}">
                <a16:creationId xmlns:a16="http://schemas.microsoft.com/office/drawing/2014/main" id="{D09469FE-4D39-2F49-8D09-BC78507BC9CD}"/>
              </a:ext>
            </a:extLst>
          </p:cNvPr>
          <p:cNvGrpSpPr>
            <a:grpSpLocks/>
          </p:cNvGrpSpPr>
          <p:nvPr/>
        </p:nvGrpSpPr>
        <p:grpSpPr bwMode="auto">
          <a:xfrm>
            <a:off x="3344863" y="5580063"/>
            <a:ext cx="650875" cy="719137"/>
            <a:chOff x="1318" y="2886"/>
            <a:chExt cx="410" cy="453"/>
          </a:xfrm>
        </p:grpSpPr>
        <p:sp>
          <p:nvSpPr>
            <p:cNvPr id="36361" name="Oval 481">
              <a:extLst>
                <a:ext uri="{FF2B5EF4-FFF2-40B4-BE49-F238E27FC236}">
                  <a16:creationId xmlns:a16="http://schemas.microsoft.com/office/drawing/2014/main" id="{7F9892E8-F2BA-454B-9BF7-D6033077CE4E}"/>
                </a:ext>
              </a:extLst>
            </p:cNvPr>
            <p:cNvSpPr>
              <a:spLocks noChangeArrowheads="1"/>
            </p:cNvSpPr>
            <p:nvPr/>
          </p:nvSpPr>
          <p:spPr bwMode="auto">
            <a:xfrm>
              <a:off x="1429" y="315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14</a:t>
              </a:r>
            </a:p>
          </p:txBody>
        </p:sp>
        <p:cxnSp>
          <p:nvCxnSpPr>
            <p:cNvPr id="36362" name="AutoShape 482">
              <a:extLst>
                <a:ext uri="{FF2B5EF4-FFF2-40B4-BE49-F238E27FC236}">
                  <a16:creationId xmlns:a16="http://schemas.microsoft.com/office/drawing/2014/main" id="{82A75C48-203E-C843-B9CD-CDA3A7C7BB09}"/>
                </a:ext>
              </a:extLst>
            </p:cNvPr>
            <p:cNvCxnSpPr>
              <a:cxnSpLocks noChangeShapeType="1"/>
              <a:endCxn id="36361" idx="0"/>
            </p:cNvCxnSpPr>
            <p:nvPr/>
          </p:nvCxnSpPr>
          <p:spPr bwMode="auto">
            <a:xfrm flipH="1">
              <a:off x="1520" y="2910"/>
              <a:ext cx="208" cy="24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363" name="Text Box 483">
              <a:extLst>
                <a:ext uri="{FF2B5EF4-FFF2-40B4-BE49-F238E27FC236}">
                  <a16:creationId xmlns:a16="http://schemas.microsoft.com/office/drawing/2014/main" id="{3BBD0B40-D901-1849-944A-B3711311FAB3}"/>
                </a:ext>
              </a:extLst>
            </p:cNvPr>
            <p:cNvSpPr txBox="1">
              <a:spLocks noChangeArrowheads="1"/>
            </p:cNvSpPr>
            <p:nvPr/>
          </p:nvSpPr>
          <p:spPr bwMode="auto">
            <a:xfrm>
              <a:off x="1318" y="2886"/>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4</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grpSp>
      <p:grpSp>
        <p:nvGrpSpPr>
          <p:cNvPr id="338404" name="Group 484">
            <a:extLst>
              <a:ext uri="{FF2B5EF4-FFF2-40B4-BE49-F238E27FC236}">
                <a16:creationId xmlns:a16="http://schemas.microsoft.com/office/drawing/2014/main" id="{F57C6C4D-1A9A-3A42-9DEB-EC8F60C8E090}"/>
              </a:ext>
            </a:extLst>
          </p:cNvPr>
          <p:cNvGrpSpPr>
            <a:grpSpLocks/>
          </p:cNvGrpSpPr>
          <p:nvPr/>
        </p:nvGrpSpPr>
        <p:grpSpPr bwMode="auto">
          <a:xfrm>
            <a:off x="4027488" y="5580063"/>
            <a:ext cx="608012" cy="719137"/>
            <a:chOff x="1746" y="2886"/>
            <a:chExt cx="383" cy="453"/>
          </a:xfrm>
        </p:grpSpPr>
        <p:sp>
          <p:nvSpPr>
            <p:cNvPr id="36358" name="Oval 485">
              <a:extLst>
                <a:ext uri="{FF2B5EF4-FFF2-40B4-BE49-F238E27FC236}">
                  <a16:creationId xmlns:a16="http://schemas.microsoft.com/office/drawing/2014/main" id="{17A97417-B0C8-7543-BCCC-977722BC97D2}"/>
                </a:ext>
              </a:extLst>
            </p:cNvPr>
            <p:cNvSpPr>
              <a:spLocks noChangeArrowheads="1"/>
            </p:cNvSpPr>
            <p:nvPr/>
          </p:nvSpPr>
          <p:spPr bwMode="auto">
            <a:xfrm>
              <a:off x="1902" y="315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16</a:t>
              </a:r>
            </a:p>
          </p:txBody>
        </p:sp>
        <p:cxnSp>
          <p:nvCxnSpPr>
            <p:cNvPr id="36359" name="AutoShape 486">
              <a:extLst>
                <a:ext uri="{FF2B5EF4-FFF2-40B4-BE49-F238E27FC236}">
                  <a16:creationId xmlns:a16="http://schemas.microsoft.com/office/drawing/2014/main" id="{F16DAFA8-2128-534A-B429-629C30553DC4}"/>
                </a:ext>
              </a:extLst>
            </p:cNvPr>
            <p:cNvCxnSpPr>
              <a:cxnSpLocks noChangeShapeType="1"/>
              <a:endCxn id="36358" idx="0"/>
            </p:cNvCxnSpPr>
            <p:nvPr/>
          </p:nvCxnSpPr>
          <p:spPr bwMode="auto">
            <a:xfrm>
              <a:off x="1855" y="2910"/>
              <a:ext cx="138" cy="24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360" name="Text Box 487">
              <a:extLst>
                <a:ext uri="{FF2B5EF4-FFF2-40B4-BE49-F238E27FC236}">
                  <a16:creationId xmlns:a16="http://schemas.microsoft.com/office/drawing/2014/main" id="{1738F803-F74B-A846-BE59-601C66A75073}"/>
                </a:ext>
              </a:extLst>
            </p:cNvPr>
            <p:cNvSpPr txBox="1">
              <a:spLocks noChangeArrowheads="1"/>
            </p:cNvSpPr>
            <p:nvPr/>
          </p:nvSpPr>
          <p:spPr bwMode="auto">
            <a:xfrm>
              <a:off x="1746" y="2886"/>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4</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4</a:t>
              </a:r>
            </a:p>
          </p:txBody>
        </p:sp>
      </p:grpSp>
      <p:sp>
        <p:nvSpPr>
          <p:cNvPr id="338408" name="Oval 488">
            <a:extLst>
              <a:ext uri="{FF2B5EF4-FFF2-40B4-BE49-F238E27FC236}">
                <a16:creationId xmlns:a16="http://schemas.microsoft.com/office/drawing/2014/main" id="{9560F0FF-1997-604B-9BF8-0B10F90D6DF5}"/>
              </a:ext>
            </a:extLst>
          </p:cNvPr>
          <p:cNvSpPr>
            <a:spLocks noChangeArrowheads="1"/>
          </p:cNvSpPr>
          <p:nvPr/>
        </p:nvSpPr>
        <p:spPr bwMode="auto">
          <a:xfrm>
            <a:off x="3529013" y="6011863"/>
            <a:ext cx="287337" cy="287337"/>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14</a:t>
            </a:r>
          </a:p>
        </p:txBody>
      </p:sp>
      <p:sp>
        <p:nvSpPr>
          <p:cNvPr id="338409" name="Oval 489">
            <a:extLst>
              <a:ext uri="{FF2B5EF4-FFF2-40B4-BE49-F238E27FC236}">
                <a16:creationId xmlns:a16="http://schemas.microsoft.com/office/drawing/2014/main" id="{06D11FF2-FC7E-9D48-B189-3DECBCD881F0}"/>
              </a:ext>
            </a:extLst>
          </p:cNvPr>
          <p:cNvSpPr>
            <a:spLocks noChangeArrowheads="1"/>
          </p:cNvSpPr>
          <p:nvPr/>
        </p:nvSpPr>
        <p:spPr bwMode="auto">
          <a:xfrm>
            <a:off x="4284663" y="6011863"/>
            <a:ext cx="287337" cy="287337"/>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16</a:t>
            </a:r>
          </a:p>
        </p:txBody>
      </p:sp>
      <p:graphicFrame>
        <p:nvGraphicFramePr>
          <p:cNvPr id="338410" name="Group 490">
            <a:extLst>
              <a:ext uri="{FF2B5EF4-FFF2-40B4-BE49-F238E27FC236}">
                <a16:creationId xmlns:a16="http://schemas.microsoft.com/office/drawing/2014/main" id="{31E6715D-E88D-A247-9C1D-D55F6BCA98EF}"/>
              </a:ext>
            </a:extLst>
          </p:cNvPr>
          <p:cNvGraphicFramePr>
            <a:graphicFrameLocks noGrp="1"/>
          </p:cNvGraphicFramePr>
          <p:nvPr>
            <p:extLst>
              <p:ext uri="{D42A27DB-BD31-4B8C-83A1-F6EECF244321}">
                <p14:modId xmlns:p14="http://schemas.microsoft.com/office/powerpoint/2010/main" val="2352547911"/>
              </p:ext>
            </p:extLst>
          </p:nvPr>
        </p:nvGraphicFramePr>
        <p:xfrm>
          <a:off x="7903756" y="3995738"/>
          <a:ext cx="1081088" cy="1079499"/>
        </p:xfrm>
        <a:graphic>
          <a:graphicData uri="http://schemas.openxmlformats.org/drawingml/2006/table">
            <a:tbl>
              <a:tblPr/>
              <a:tblGrid>
                <a:gridCol w="271463">
                  <a:extLst>
                    <a:ext uri="{9D8B030D-6E8A-4147-A177-3AD203B41FA5}">
                      <a16:colId xmlns:a16="http://schemas.microsoft.com/office/drawing/2014/main" val="20000"/>
                    </a:ext>
                  </a:extLst>
                </a:gridCol>
                <a:gridCol w="269875">
                  <a:extLst>
                    <a:ext uri="{9D8B030D-6E8A-4147-A177-3AD203B41FA5}">
                      <a16:colId xmlns:a16="http://schemas.microsoft.com/office/drawing/2014/main" val="20001"/>
                    </a:ext>
                  </a:extLst>
                </a:gridCol>
                <a:gridCol w="269875">
                  <a:extLst>
                    <a:ext uri="{9D8B030D-6E8A-4147-A177-3AD203B41FA5}">
                      <a16:colId xmlns:a16="http://schemas.microsoft.com/office/drawing/2014/main" val="20002"/>
                    </a:ext>
                  </a:extLst>
                </a:gridCol>
                <a:gridCol w="269875">
                  <a:extLst>
                    <a:ext uri="{9D8B030D-6E8A-4147-A177-3AD203B41FA5}">
                      <a16:colId xmlns:a16="http://schemas.microsoft.com/office/drawing/2014/main" val="20003"/>
                    </a:ext>
                  </a:extLst>
                </a:gridCol>
              </a:tblGrid>
              <a:tr h="274637">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1</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7">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dirty="0" smtClean="0">
                          <a:ln>
                            <a:noFill/>
                          </a:ln>
                          <a:solidFill>
                            <a:schemeClr val="folHlink"/>
                          </a:solidFill>
                          <a:effectLst/>
                          <a:latin typeface="Times New Roman" panose="02020603050405020304" pitchFamily="18" charset="0"/>
                          <a:ea typeface="SimSun" panose="02010600030101010101" pitchFamily="2" charset="-122"/>
                        </a:rPr>
                        <a:t>.</a:t>
                      </a:r>
                      <a:endParaRPr kumimoji="1" lang="en-US" altLang="zh-CN" sz="1000" b="0" i="0" u="none" strike="noStrike" cap="none" normalizeH="0" baseline="0" dirty="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defRPr/>
                      </a:pPr>
                      <a:r>
                        <a:rPr kumimoji="1" lang="en-US" altLang="zh-CN" sz="1000" b="1" i="0" u="none" strike="noStrike" cap="none" normalizeH="0" baseline="0" dirty="0" smtClean="0">
                          <a:ln>
                            <a:noFill/>
                          </a:ln>
                          <a:solidFill>
                            <a:schemeClr val="folHlink"/>
                          </a:solidFill>
                          <a:effectLst/>
                          <a:latin typeface="Times New Roman" panose="02020603050405020304" pitchFamily="18" charset="0"/>
                          <a:ea typeface="SimSun" panose="02010600030101010101" pitchFamily="2" charset="-122"/>
                        </a:rPr>
                        <a:t>2</a:t>
                      </a: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7">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3</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558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4</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dirty="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38437" name="Group 517">
            <a:extLst>
              <a:ext uri="{FF2B5EF4-FFF2-40B4-BE49-F238E27FC236}">
                <a16:creationId xmlns:a16="http://schemas.microsoft.com/office/drawing/2014/main" id="{BF604533-77FA-CA48-9E4C-F5D64127D57F}"/>
              </a:ext>
            </a:extLst>
          </p:cNvPr>
          <p:cNvGraphicFramePr>
            <a:graphicFrameLocks noGrp="1"/>
          </p:cNvGraphicFramePr>
          <p:nvPr>
            <p:extLst>
              <p:ext uri="{D42A27DB-BD31-4B8C-83A1-F6EECF244321}">
                <p14:modId xmlns:p14="http://schemas.microsoft.com/office/powerpoint/2010/main" val="2783345400"/>
              </p:ext>
            </p:extLst>
          </p:nvPr>
        </p:nvGraphicFramePr>
        <p:xfrm>
          <a:off x="6648718" y="5219700"/>
          <a:ext cx="1081088" cy="1098552"/>
        </p:xfrm>
        <a:graphic>
          <a:graphicData uri="http://schemas.openxmlformats.org/drawingml/2006/table">
            <a:tbl>
              <a:tblPr/>
              <a:tblGrid>
                <a:gridCol w="271463">
                  <a:extLst>
                    <a:ext uri="{9D8B030D-6E8A-4147-A177-3AD203B41FA5}">
                      <a16:colId xmlns:a16="http://schemas.microsoft.com/office/drawing/2014/main" val="20000"/>
                    </a:ext>
                  </a:extLst>
                </a:gridCol>
                <a:gridCol w="269875">
                  <a:extLst>
                    <a:ext uri="{9D8B030D-6E8A-4147-A177-3AD203B41FA5}">
                      <a16:colId xmlns:a16="http://schemas.microsoft.com/office/drawing/2014/main" val="20001"/>
                    </a:ext>
                  </a:extLst>
                </a:gridCol>
                <a:gridCol w="269875">
                  <a:extLst>
                    <a:ext uri="{9D8B030D-6E8A-4147-A177-3AD203B41FA5}">
                      <a16:colId xmlns:a16="http://schemas.microsoft.com/office/drawing/2014/main" val="20002"/>
                    </a:ext>
                  </a:extLst>
                </a:gridCol>
                <a:gridCol w="269875">
                  <a:extLst>
                    <a:ext uri="{9D8B030D-6E8A-4147-A177-3AD203B41FA5}">
                      <a16:colId xmlns:a16="http://schemas.microsoft.com/office/drawing/2014/main" val="20003"/>
                    </a:ext>
                  </a:extLst>
                </a:gridCol>
              </a:tblGrid>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1</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dirty="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dirty="0" smtClean="0">
                          <a:ln>
                            <a:noFill/>
                          </a:ln>
                          <a:solidFill>
                            <a:schemeClr val="folHlink"/>
                          </a:solidFill>
                          <a:effectLst/>
                          <a:latin typeface="Times New Roman" panose="02020603050405020304" pitchFamily="18" charset="0"/>
                          <a:ea typeface="SimSun" panose="02010600030101010101" pitchFamily="2" charset="-122"/>
                        </a:rPr>
                        <a:t>.</a:t>
                      </a:r>
                      <a:endParaRPr kumimoji="1" lang="en-US" altLang="zh-CN" sz="1000" b="0" i="0" u="none" strike="noStrike" cap="none" normalizeH="0" baseline="0" dirty="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defRPr/>
                      </a:pPr>
                      <a:r>
                        <a:rPr kumimoji="1" lang="en-US" altLang="zh-CN" sz="1000" b="1" i="0" u="none" strike="noStrike" cap="none" normalizeH="0" baseline="0" dirty="0" smtClean="0">
                          <a:ln>
                            <a:noFill/>
                          </a:ln>
                          <a:solidFill>
                            <a:schemeClr val="folHlink"/>
                          </a:solidFill>
                          <a:effectLst/>
                          <a:latin typeface="Times New Roman" panose="02020603050405020304" pitchFamily="18" charset="0"/>
                          <a:ea typeface="SimSun" panose="02010600030101010101" pitchFamily="2" charset="-122"/>
                        </a:rPr>
                        <a:t>2</a:t>
                      </a: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3</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dirty="0">
                          <a:ln>
                            <a:noFill/>
                          </a:ln>
                          <a:solidFill>
                            <a:schemeClr val="folHlink"/>
                          </a:solidFill>
                          <a:effectLst/>
                          <a:latin typeface="Times New Roman" panose="02020603050405020304" pitchFamily="18" charset="0"/>
                          <a:ea typeface="SimSun" panose="02010600030101010101" pitchFamily="2" charset="-122"/>
                        </a:rPr>
                        <a:t>4</a:t>
                      </a: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38464" name="Group 544">
            <a:extLst>
              <a:ext uri="{FF2B5EF4-FFF2-40B4-BE49-F238E27FC236}">
                <a16:creationId xmlns:a16="http://schemas.microsoft.com/office/drawing/2014/main" id="{8C72F6AE-3089-664B-A0B1-141383362D63}"/>
              </a:ext>
            </a:extLst>
          </p:cNvPr>
          <p:cNvGrpSpPr>
            <a:grpSpLocks/>
          </p:cNvGrpSpPr>
          <p:nvPr/>
        </p:nvGrpSpPr>
        <p:grpSpPr bwMode="auto">
          <a:xfrm>
            <a:off x="2771775" y="5618163"/>
            <a:ext cx="1227138" cy="681037"/>
            <a:chOff x="955" y="2910"/>
            <a:chExt cx="773" cy="429"/>
          </a:xfrm>
        </p:grpSpPr>
        <p:sp>
          <p:nvSpPr>
            <p:cNvPr id="36355" name="Oval 545">
              <a:extLst>
                <a:ext uri="{FF2B5EF4-FFF2-40B4-BE49-F238E27FC236}">
                  <a16:creationId xmlns:a16="http://schemas.microsoft.com/office/drawing/2014/main" id="{0A2B6060-9572-8D4F-9E97-8B7C4F4EA702}"/>
                </a:ext>
              </a:extLst>
            </p:cNvPr>
            <p:cNvSpPr>
              <a:spLocks noChangeArrowheads="1"/>
            </p:cNvSpPr>
            <p:nvPr/>
          </p:nvSpPr>
          <p:spPr bwMode="auto">
            <a:xfrm>
              <a:off x="1041" y="315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13</a:t>
              </a:r>
            </a:p>
          </p:txBody>
        </p:sp>
        <p:cxnSp>
          <p:nvCxnSpPr>
            <p:cNvPr id="36356" name="AutoShape 546">
              <a:extLst>
                <a:ext uri="{FF2B5EF4-FFF2-40B4-BE49-F238E27FC236}">
                  <a16:creationId xmlns:a16="http://schemas.microsoft.com/office/drawing/2014/main" id="{C2AC3839-6EE3-7943-B7FD-B875C6EC3277}"/>
                </a:ext>
              </a:extLst>
            </p:cNvPr>
            <p:cNvCxnSpPr>
              <a:cxnSpLocks noChangeShapeType="1"/>
              <a:endCxn id="36355" idx="0"/>
            </p:cNvCxnSpPr>
            <p:nvPr/>
          </p:nvCxnSpPr>
          <p:spPr bwMode="auto">
            <a:xfrm flipH="1">
              <a:off x="1132" y="2910"/>
              <a:ext cx="596" cy="24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357" name="Text Box 547">
              <a:extLst>
                <a:ext uri="{FF2B5EF4-FFF2-40B4-BE49-F238E27FC236}">
                  <a16:creationId xmlns:a16="http://schemas.microsoft.com/office/drawing/2014/main" id="{5B7444F4-2243-B340-93B2-23DDF018D28A}"/>
                </a:ext>
              </a:extLst>
            </p:cNvPr>
            <p:cNvSpPr txBox="1">
              <a:spLocks noChangeArrowheads="1"/>
            </p:cNvSpPr>
            <p:nvPr/>
          </p:nvSpPr>
          <p:spPr bwMode="auto">
            <a:xfrm>
              <a:off x="955" y="2931"/>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4</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grpSp>
      <p:sp>
        <p:nvSpPr>
          <p:cNvPr id="338468" name="Oval 548">
            <a:extLst>
              <a:ext uri="{FF2B5EF4-FFF2-40B4-BE49-F238E27FC236}">
                <a16:creationId xmlns:a16="http://schemas.microsoft.com/office/drawing/2014/main" id="{6B36EFC6-A4E2-C74D-8D73-68AE4BAFBC36}"/>
              </a:ext>
            </a:extLst>
          </p:cNvPr>
          <p:cNvSpPr>
            <a:spLocks noChangeArrowheads="1"/>
          </p:cNvSpPr>
          <p:nvPr/>
        </p:nvSpPr>
        <p:spPr bwMode="auto">
          <a:xfrm>
            <a:off x="2916238" y="6011863"/>
            <a:ext cx="287337" cy="287337"/>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13</a:t>
            </a:r>
          </a:p>
        </p:txBody>
      </p:sp>
      <p:graphicFrame>
        <p:nvGraphicFramePr>
          <p:cNvPr id="338469" name="Group 549">
            <a:extLst>
              <a:ext uri="{FF2B5EF4-FFF2-40B4-BE49-F238E27FC236}">
                <a16:creationId xmlns:a16="http://schemas.microsoft.com/office/drawing/2014/main" id="{B94C2DA5-4627-844E-ABC7-65E248924681}"/>
              </a:ext>
            </a:extLst>
          </p:cNvPr>
          <p:cNvGraphicFramePr>
            <a:graphicFrameLocks noGrp="1"/>
          </p:cNvGraphicFramePr>
          <p:nvPr>
            <p:extLst>
              <p:ext uri="{D42A27DB-BD31-4B8C-83A1-F6EECF244321}">
                <p14:modId xmlns:p14="http://schemas.microsoft.com/office/powerpoint/2010/main" val="355072711"/>
              </p:ext>
            </p:extLst>
          </p:nvPr>
        </p:nvGraphicFramePr>
        <p:xfrm>
          <a:off x="6642368" y="3995738"/>
          <a:ext cx="1081088" cy="1098552"/>
        </p:xfrm>
        <a:graphic>
          <a:graphicData uri="http://schemas.openxmlformats.org/drawingml/2006/table">
            <a:tbl>
              <a:tblPr/>
              <a:tblGrid>
                <a:gridCol w="271463">
                  <a:extLst>
                    <a:ext uri="{9D8B030D-6E8A-4147-A177-3AD203B41FA5}">
                      <a16:colId xmlns:a16="http://schemas.microsoft.com/office/drawing/2014/main" val="20000"/>
                    </a:ext>
                  </a:extLst>
                </a:gridCol>
                <a:gridCol w="269875">
                  <a:extLst>
                    <a:ext uri="{9D8B030D-6E8A-4147-A177-3AD203B41FA5}">
                      <a16:colId xmlns:a16="http://schemas.microsoft.com/office/drawing/2014/main" val="20001"/>
                    </a:ext>
                  </a:extLst>
                </a:gridCol>
                <a:gridCol w="269875">
                  <a:extLst>
                    <a:ext uri="{9D8B030D-6E8A-4147-A177-3AD203B41FA5}">
                      <a16:colId xmlns:a16="http://schemas.microsoft.com/office/drawing/2014/main" val="20002"/>
                    </a:ext>
                  </a:extLst>
                </a:gridCol>
                <a:gridCol w="269875">
                  <a:extLst>
                    <a:ext uri="{9D8B030D-6E8A-4147-A177-3AD203B41FA5}">
                      <a16:colId xmlns:a16="http://schemas.microsoft.com/office/drawing/2014/main" val="20003"/>
                    </a:ext>
                  </a:extLst>
                </a:gridCol>
              </a:tblGrid>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1</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dirty="0" smtClean="0">
                          <a:ln>
                            <a:noFill/>
                          </a:ln>
                          <a:solidFill>
                            <a:schemeClr val="folHlink"/>
                          </a:solidFill>
                          <a:effectLst/>
                          <a:latin typeface="Times New Roman" panose="02020603050405020304" pitchFamily="18" charset="0"/>
                          <a:ea typeface="SimSun" panose="02010600030101010101" pitchFamily="2" charset="-122"/>
                        </a:rPr>
                        <a:t>.</a:t>
                      </a:r>
                      <a:endParaRPr kumimoji="1" lang="en-US" altLang="zh-CN" sz="1000" b="0" i="0" u="none" strike="noStrike" cap="none" normalizeH="0" baseline="0" dirty="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defRPr/>
                      </a:pPr>
                      <a:r>
                        <a:rPr kumimoji="1" lang="en-US" altLang="zh-CN" sz="1000" b="1" i="0" u="none" strike="noStrike" cap="none" normalizeH="0" baseline="0" dirty="0" smtClean="0">
                          <a:ln>
                            <a:noFill/>
                          </a:ln>
                          <a:solidFill>
                            <a:schemeClr val="folHlink"/>
                          </a:solidFill>
                          <a:effectLst/>
                          <a:latin typeface="Times New Roman" panose="02020603050405020304" pitchFamily="18" charset="0"/>
                          <a:ea typeface="SimSun" panose="02010600030101010101" pitchFamily="2" charset="-122"/>
                        </a:rPr>
                        <a:t>2</a:t>
                      </a: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3</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4</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dirty="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38496" name="Group 576">
            <a:extLst>
              <a:ext uri="{FF2B5EF4-FFF2-40B4-BE49-F238E27FC236}">
                <a16:creationId xmlns:a16="http://schemas.microsoft.com/office/drawing/2014/main" id="{B9686FB3-1487-DB4A-A7DE-9A5360EA75E9}"/>
              </a:ext>
            </a:extLst>
          </p:cNvPr>
          <p:cNvGrpSpPr>
            <a:grpSpLocks/>
          </p:cNvGrpSpPr>
          <p:nvPr/>
        </p:nvGrpSpPr>
        <p:grpSpPr bwMode="auto">
          <a:xfrm>
            <a:off x="3740150" y="5661025"/>
            <a:ext cx="608013" cy="638175"/>
            <a:chOff x="1565" y="2937"/>
            <a:chExt cx="383" cy="402"/>
          </a:xfrm>
        </p:grpSpPr>
        <p:sp>
          <p:nvSpPr>
            <p:cNvPr id="36352" name="Oval 577">
              <a:extLst>
                <a:ext uri="{FF2B5EF4-FFF2-40B4-BE49-F238E27FC236}">
                  <a16:creationId xmlns:a16="http://schemas.microsoft.com/office/drawing/2014/main" id="{4FD59206-4DF3-1949-A78B-E8ED7D16B9F3}"/>
                </a:ext>
              </a:extLst>
            </p:cNvPr>
            <p:cNvSpPr>
              <a:spLocks noChangeArrowheads="1"/>
            </p:cNvSpPr>
            <p:nvPr/>
          </p:nvSpPr>
          <p:spPr bwMode="auto">
            <a:xfrm>
              <a:off x="1656" y="315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15</a:t>
              </a:r>
            </a:p>
          </p:txBody>
        </p:sp>
        <p:cxnSp>
          <p:nvCxnSpPr>
            <p:cNvPr id="36353" name="AutoShape 578">
              <a:extLst>
                <a:ext uri="{FF2B5EF4-FFF2-40B4-BE49-F238E27FC236}">
                  <a16:creationId xmlns:a16="http://schemas.microsoft.com/office/drawing/2014/main" id="{8AFD848C-E579-3E45-A4B9-6FDB00130618}"/>
                </a:ext>
              </a:extLst>
            </p:cNvPr>
            <p:cNvCxnSpPr>
              <a:cxnSpLocks noChangeShapeType="1"/>
              <a:endCxn id="36352" idx="0"/>
            </p:cNvCxnSpPr>
            <p:nvPr/>
          </p:nvCxnSpPr>
          <p:spPr bwMode="auto">
            <a:xfrm flipH="1">
              <a:off x="1747" y="2937"/>
              <a:ext cx="4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354" name="Text Box 579">
              <a:extLst>
                <a:ext uri="{FF2B5EF4-FFF2-40B4-BE49-F238E27FC236}">
                  <a16:creationId xmlns:a16="http://schemas.microsoft.com/office/drawing/2014/main" id="{2FAD5BB9-F6A4-8745-94D3-DB78FBC99645}"/>
                </a:ext>
              </a:extLst>
            </p:cNvPr>
            <p:cNvSpPr txBox="1">
              <a:spLocks noChangeArrowheads="1"/>
            </p:cNvSpPr>
            <p:nvPr/>
          </p:nvSpPr>
          <p:spPr bwMode="auto">
            <a:xfrm>
              <a:off x="1565" y="2976"/>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4</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a:t>
              </a:r>
            </a:p>
          </p:txBody>
        </p:sp>
      </p:grpSp>
      <p:sp>
        <p:nvSpPr>
          <p:cNvPr id="338500" name="Oval 580">
            <a:extLst>
              <a:ext uri="{FF2B5EF4-FFF2-40B4-BE49-F238E27FC236}">
                <a16:creationId xmlns:a16="http://schemas.microsoft.com/office/drawing/2014/main" id="{C027418B-187A-BB41-B37E-D3CFE0FEB4A3}"/>
              </a:ext>
            </a:extLst>
          </p:cNvPr>
          <p:cNvSpPr>
            <a:spLocks noChangeArrowheads="1"/>
          </p:cNvSpPr>
          <p:nvPr/>
        </p:nvSpPr>
        <p:spPr bwMode="auto">
          <a:xfrm>
            <a:off x="3883025" y="6011863"/>
            <a:ext cx="287338" cy="287337"/>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15</a:t>
            </a:r>
          </a:p>
        </p:txBody>
      </p:sp>
      <p:graphicFrame>
        <p:nvGraphicFramePr>
          <p:cNvPr id="338501" name="Group 581">
            <a:extLst>
              <a:ext uri="{FF2B5EF4-FFF2-40B4-BE49-F238E27FC236}">
                <a16:creationId xmlns:a16="http://schemas.microsoft.com/office/drawing/2014/main" id="{5C02665C-4BC0-EF4E-9769-602862DF9FE8}"/>
              </a:ext>
            </a:extLst>
          </p:cNvPr>
          <p:cNvGraphicFramePr>
            <a:graphicFrameLocks noGrp="1"/>
          </p:cNvGraphicFramePr>
          <p:nvPr>
            <p:extLst>
              <p:ext uri="{D42A27DB-BD31-4B8C-83A1-F6EECF244321}">
                <p14:modId xmlns:p14="http://schemas.microsoft.com/office/powerpoint/2010/main" val="2592494673"/>
              </p:ext>
            </p:extLst>
          </p:nvPr>
        </p:nvGraphicFramePr>
        <p:xfrm>
          <a:off x="5380038" y="5219700"/>
          <a:ext cx="1081087" cy="1079499"/>
        </p:xfrm>
        <a:graphic>
          <a:graphicData uri="http://schemas.openxmlformats.org/drawingml/2006/table">
            <a:tbl>
              <a:tblPr/>
              <a:tblGrid>
                <a:gridCol w="271462">
                  <a:extLst>
                    <a:ext uri="{9D8B030D-6E8A-4147-A177-3AD203B41FA5}">
                      <a16:colId xmlns:a16="http://schemas.microsoft.com/office/drawing/2014/main" val="20000"/>
                    </a:ext>
                  </a:extLst>
                </a:gridCol>
                <a:gridCol w="269875">
                  <a:extLst>
                    <a:ext uri="{9D8B030D-6E8A-4147-A177-3AD203B41FA5}">
                      <a16:colId xmlns:a16="http://schemas.microsoft.com/office/drawing/2014/main" val="20001"/>
                    </a:ext>
                  </a:extLst>
                </a:gridCol>
                <a:gridCol w="269875">
                  <a:extLst>
                    <a:ext uri="{9D8B030D-6E8A-4147-A177-3AD203B41FA5}">
                      <a16:colId xmlns:a16="http://schemas.microsoft.com/office/drawing/2014/main" val="20002"/>
                    </a:ext>
                  </a:extLst>
                </a:gridCol>
                <a:gridCol w="269875">
                  <a:extLst>
                    <a:ext uri="{9D8B030D-6E8A-4147-A177-3AD203B41FA5}">
                      <a16:colId xmlns:a16="http://schemas.microsoft.com/office/drawing/2014/main" val="20003"/>
                    </a:ext>
                  </a:extLst>
                </a:gridCol>
              </a:tblGrid>
              <a:tr h="274637">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1</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7">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defRPr/>
                      </a:pPr>
                      <a:r>
                        <a:rPr kumimoji="1" lang="en-US" altLang="zh-CN" sz="1000" b="0" i="0" u="none" strike="noStrike" cap="none" normalizeH="0" baseline="0" dirty="0" smtClean="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defRPr/>
                      </a:pPr>
                      <a:r>
                        <a:rPr kumimoji="1" lang="en-US" altLang="zh-CN" sz="1000" b="1" i="0" u="none" strike="noStrike" cap="none" normalizeH="0" baseline="0" dirty="0" smtClean="0">
                          <a:ln>
                            <a:noFill/>
                          </a:ln>
                          <a:solidFill>
                            <a:schemeClr val="folHlink"/>
                          </a:solidFill>
                          <a:effectLst/>
                          <a:latin typeface="Times New Roman" panose="02020603050405020304" pitchFamily="18" charset="0"/>
                          <a:ea typeface="SimSun" panose="02010600030101010101" pitchFamily="2" charset="-122"/>
                        </a:rPr>
                        <a:t>2</a:t>
                      </a: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7">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3</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558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4</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dirty="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38533" name="Group 613">
            <a:extLst>
              <a:ext uri="{FF2B5EF4-FFF2-40B4-BE49-F238E27FC236}">
                <a16:creationId xmlns:a16="http://schemas.microsoft.com/office/drawing/2014/main" id="{D34A35C3-215E-0047-B78E-D24E9D468AB1}"/>
              </a:ext>
            </a:extLst>
          </p:cNvPr>
          <p:cNvGraphicFramePr>
            <a:graphicFrameLocks noGrp="1"/>
          </p:cNvGraphicFramePr>
          <p:nvPr/>
        </p:nvGraphicFramePr>
        <p:xfrm>
          <a:off x="284163" y="5437188"/>
          <a:ext cx="1081087" cy="1098552"/>
        </p:xfrm>
        <a:graphic>
          <a:graphicData uri="http://schemas.openxmlformats.org/drawingml/2006/table">
            <a:tbl>
              <a:tblPr/>
              <a:tblGrid>
                <a:gridCol w="271462">
                  <a:extLst>
                    <a:ext uri="{9D8B030D-6E8A-4147-A177-3AD203B41FA5}">
                      <a16:colId xmlns:a16="http://schemas.microsoft.com/office/drawing/2014/main" val="20000"/>
                    </a:ext>
                  </a:extLst>
                </a:gridCol>
                <a:gridCol w="306388">
                  <a:extLst>
                    <a:ext uri="{9D8B030D-6E8A-4147-A177-3AD203B41FA5}">
                      <a16:colId xmlns:a16="http://schemas.microsoft.com/office/drawing/2014/main" val="20001"/>
                    </a:ext>
                  </a:extLst>
                </a:gridCol>
                <a:gridCol w="233362">
                  <a:extLst>
                    <a:ext uri="{9D8B030D-6E8A-4147-A177-3AD203B41FA5}">
                      <a16:colId xmlns:a16="http://schemas.microsoft.com/office/drawing/2014/main" val="20002"/>
                    </a:ext>
                  </a:extLst>
                </a:gridCol>
                <a:gridCol w="269875">
                  <a:extLst>
                    <a:ext uri="{9D8B030D-6E8A-4147-A177-3AD203B41FA5}">
                      <a16:colId xmlns:a16="http://schemas.microsoft.com/office/drawing/2014/main" val="20003"/>
                    </a:ext>
                  </a:extLst>
                </a:gridCol>
              </a:tblGrid>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1</a:t>
                      </a: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2</a:t>
                      </a: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3</a:t>
                      </a: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0"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0" i="0" u="none" strike="noStrike" cap="none" normalizeH="0" baseline="0" dirty="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38568" name="Group 648">
            <a:extLst>
              <a:ext uri="{FF2B5EF4-FFF2-40B4-BE49-F238E27FC236}">
                <a16:creationId xmlns:a16="http://schemas.microsoft.com/office/drawing/2014/main" id="{85A33DB1-C7D1-B242-A14A-2AAE3B58F83D}"/>
              </a:ext>
            </a:extLst>
          </p:cNvPr>
          <p:cNvGrpSpPr>
            <a:grpSpLocks/>
          </p:cNvGrpSpPr>
          <p:nvPr/>
        </p:nvGrpSpPr>
        <p:grpSpPr bwMode="auto">
          <a:xfrm>
            <a:off x="4600575" y="4932363"/>
            <a:ext cx="619125" cy="720725"/>
            <a:chOff x="2898" y="2886"/>
            <a:chExt cx="390" cy="454"/>
          </a:xfrm>
        </p:grpSpPr>
        <p:sp>
          <p:nvSpPr>
            <p:cNvPr id="36349" name="Oval 642">
              <a:extLst>
                <a:ext uri="{FF2B5EF4-FFF2-40B4-BE49-F238E27FC236}">
                  <a16:creationId xmlns:a16="http://schemas.microsoft.com/office/drawing/2014/main" id="{0220260E-26A5-C745-B6F7-C757811A82E2}"/>
                </a:ext>
              </a:extLst>
            </p:cNvPr>
            <p:cNvSpPr>
              <a:spLocks noChangeArrowheads="1"/>
            </p:cNvSpPr>
            <p:nvPr/>
          </p:nvSpPr>
          <p:spPr bwMode="auto">
            <a:xfrm>
              <a:off x="3016" y="3159"/>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18</a:t>
              </a:r>
            </a:p>
          </p:txBody>
        </p:sp>
        <p:cxnSp>
          <p:nvCxnSpPr>
            <p:cNvPr id="36350" name="AutoShape 643">
              <a:extLst>
                <a:ext uri="{FF2B5EF4-FFF2-40B4-BE49-F238E27FC236}">
                  <a16:creationId xmlns:a16="http://schemas.microsoft.com/office/drawing/2014/main" id="{EBABE08F-17B0-5948-AD6B-0251D644912D}"/>
                </a:ext>
              </a:extLst>
            </p:cNvPr>
            <p:cNvCxnSpPr>
              <a:cxnSpLocks noChangeShapeType="1"/>
              <a:stCxn id="338231" idx="5"/>
              <a:endCxn id="36349" idx="0"/>
            </p:cNvCxnSpPr>
            <p:nvPr/>
          </p:nvCxnSpPr>
          <p:spPr bwMode="auto">
            <a:xfrm>
              <a:off x="2898" y="2913"/>
              <a:ext cx="208" cy="24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351" name="Text Box 644">
              <a:extLst>
                <a:ext uri="{FF2B5EF4-FFF2-40B4-BE49-F238E27FC236}">
                  <a16:creationId xmlns:a16="http://schemas.microsoft.com/office/drawing/2014/main" id="{56F52015-F4E5-1345-A316-65AC62DDC8A0}"/>
                </a:ext>
              </a:extLst>
            </p:cNvPr>
            <p:cNvSpPr txBox="1">
              <a:spLocks noChangeArrowheads="1"/>
            </p:cNvSpPr>
            <p:nvPr/>
          </p:nvSpPr>
          <p:spPr bwMode="auto">
            <a:xfrm>
              <a:off x="2905" y="2886"/>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4</a:t>
              </a:r>
            </a:p>
          </p:txBody>
        </p:sp>
      </p:grpSp>
      <p:sp>
        <p:nvSpPr>
          <p:cNvPr id="338565" name="Oval 645">
            <a:extLst>
              <a:ext uri="{FF2B5EF4-FFF2-40B4-BE49-F238E27FC236}">
                <a16:creationId xmlns:a16="http://schemas.microsoft.com/office/drawing/2014/main" id="{F2E7B626-6254-8342-A3D8-05C91287CDDC}"/>
              </a:ext>
            </a:extLst>
          </p:cNvPr>
          <p:cNvSpPr>
            <a:spLocks noChangeArrowheads="1"/>
          </p:cNvSpPr>
          <p:nvPr/>
        </p:nvSpPr>
        <p:spPr bwMode="auto">
          <a:xfrm>
            <a:off x="4787900" y="5364163"/>
            <a:ext cx="287338" cy="287337"/>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18</a:t>
            </a:r>
          </a:p>
        </p:txBody>
      </p:sp>
    </p:spTree>
    <p:extLst>
      <p:ext uri="{BB962C8B-B14F-4D97-AF65-F5344CB8AC3E}">
        <p14:creationId xmlns:p14="http://schemas.microsoft.com/office/powerpoint/2010/main" val="237402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7964"/>
                                        </p:tgtEl>
                                        <p:attrNameLst>
                                          <p:attrName>style.visibility</p:attrName>
                                        </p:attrNameLst>
                                      </p:cBhvr>
                                      <p:to>
                                        <p:strVal val="visible"/>
                                      </p:to>
                                    </p:set>
                                    <p:animEffect transition="in" filter="dissolve">
                                      <p:cBhvr>
                                        <p:cTn id="7" dur="500"/>
                                        <p:tgtEl>
                                          <p:spTgt spid="33796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7922"/>
                                        </p:tgtEl>
                                        <p:attrNameLst>
                                          <p:attrName>style.visibility</p:attrName>
                                        </p:attrNameLst>
                                      </p:cBhvr>
                                      <p:to>
                                        <p:strVal val="visible"/>
                                      </p:to>
                                    </p:set>
                                    <p:animEffect transition="in" filter="dissolve">
                                      <p:cBhvr>
                                        <p:cTn id="12" dur="500"/>
                                        <p:tgtEl>
                                          <p:spTgt spid="337922"/>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37927"/>
                                        </p:tgtEl>
                                        <p:attrNameLst>
                                          <p:attrName>style.visibility</p:attrName>
                                        </p:attrNameLst>
                                      </p:cBhvr>
                                      <p:to>
                                        <p:strVal val="visible"/>
                                      </p:to>
                                    </p:set>
                                    <p:animEffect transition="in" filter="dissolve">
                                      <p:cBhvr>
                                        <p:cTn id="16" dur="500"/>
                                        <p:tgtEl>
                                          <p:spTgt spid="33792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37966"/>
                                        </p:tgtEl>
                                        <p:attrNameLst>
                                          <p:attrName>style.visibility</p:attrName>
                                        </p:attrNameLst>
                                      </p:cBhvr>
                                      <p:to>
                                        <p:strVal val="visible"/>
                                      </p:to>
                                    </p:set>
                                    <p:animEffect transition="in" filter="dissolve">
                                      <p:cBhvr>
                                        <p:cTn id="21" dur="500"/>
                                        <p:tgtEl>
                                          <p:spTgt spid="337966"/>
                                        </p:tgtEl>
                                      </p:cBhvr>
                                    </p:animEffect>
                                  </p:childTnLst>
                                </p:cTn>
                              </p:par>
                            </p:childTnLst>
                          </p:cTn>
                        </p:par>
                        <p:par>
                          <p:cTn id="22" fill="hold" nodeType="afterGroup">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337965"/>
                                        </p:tgtEl>
                                        <p:attrNameLst>
                                          <p:attrName>style.visibility</p:attrName>
                                        </p:attrNameLst>
                                      </p:cBhvr>
                                      <p:to>
                                        <p:strVal val="visible"/>
                                      </p:to>
                                    </p:set>
                                    <p:animEffect transition="in" filter="dissolve">
                                      <p:cBhvr>
                                        <p:cTn id="25" dur="500"/>
                                        <p:tgtEl>
                                          <p:spTgt spid="33796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338243"/>
                                        </p:tgtEl>
                                        <p:attrNameLst>
                                          <p:attrName>style.visibility</p:attrName>
                                        </p:attrNameLst>
                                      </p:cBhvr>
                                      <p:to>
                                        <p:strVal val="visible"/>
                                      </p:to>
                                    </p:set>
                                    <p:animEffect transition="in" filter="dissolve">
                                      <p:cBhvr>
                                        <p:cTn id="30" dur="500"/>
                                        <p:tgtEl>
                                          <p:spTgt spid="338243"/>
                                        </p:tgtEl>
                                      </p:cBhvr>
                                    </p:animEffect>
                                  </p:childTnLst>
                                </p:cTn>
                              </p:par>
                            </p:childTnLst>
                          </p:cTn>
                        </p:par>
                        <p:par>
                          <p:cTn id="31" fill="hold" nodeType="afterGroup">
                            <p:stCondLst>
                              <p:cond delay="500"/>
                            </p:stCondLst>
                            <p:childTnLst>
                              <p:par>
                                <p:cTn id="32" presetID="9" presetClass="entr" presetSubtype="0" fill="hold" nodeType="afterEffect">
                                  <p:stCondLst>
                                    <p:cond delay="0"/>
                                  </p:stCondLst>
                                  <p:childTnLst>
                                    <p:set>
                                      <p:cBhvr>
                                        <p:cTn id="33" dur="1" fill="hold">
                                          <p:stCondLst>
                                            <p:cond delay="0"/>
                                          </p:stCondLst>
                                        </p:cTn>
                                        <p:tgtEl>
                                          <p:spTgt spid="338249"/>
                                        </p:tgtEl>
                                        <p:attrNameLst>
                                          <p:attrName>style.visibility</p:attrName>
                                        </p:attrNameLst>
                                      </p:cBhvr>
                                      <p:to>
                                        <p:strVal val="visible"/>
                                      </p:to>
                                    </p:set>
                                    <p:animEffect transition="in" filter="dissolve">
                                      <p:cBhvr>
                                        <p:cTn id="34" dur="500"/>
                                        <p:tgtEl>
                                          <p:spTgt spid="33824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38242"/>
                                        </p:tgtEl>
                                        <p:attrNameLst>
                                          <p:attrName>style.visibility</p:attrName>
                                        </p:attrNameLst>
                                      </p:cBhvr>
                                      <p:to>
                                        <p:strVal val="visible"/>
                                      </p:to>
                                    </p:set>
                                    <p:animEffect transition="in" filter="dissolve">
                                      <p:cBhvr>
                                        <p:cTn id="39" dur="500"/>
                                        <p:tgtEl>
                                          <p:spTgt spid="33824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337967"/>
                                        </p:tgtEl>
                                        <p:attrNameLst>
                                          <p:attrName>style.visibility</p:attrName>
                                        </p:attrNameLst>
                                      </p:cBhvr>
                                      <p:to>
                                        <p:strVal val="visible"/>
                                      </p:to>
                                    </p:set>
                                    <p:animEffect transition="in" filter="dissolve">
                                      <p:cBhvr>
                                        <p:cTn id="44" dur="500"/>
                                        <p:tgtEl>
                                          <p:spTgt spid="337967"/>
                                        </p:tgtEl>
                                      </p:cBhvr>
                                    </p:animEffect>
                                  </p:childTnLst>
                                </p:cTn>
                              </p:par>
                            </p:childTnLst>
                          </p:cTn>
                        </p:par>
                        <p:par>
                          <p:cTn id="45" fill="hold" nodeType="afterGroup">
                            <p:stCondLst>
                              <p:cond delay="500"/>
                            </p:stCondLst>
                            <p:childTnLst>
                              <p:par>
                                <p:cTn id="46" presetID="9" presetClass="entr" presetSubtype="0" fill="hold" nodeType="afterEffect">
                                  <p:stCondLst>
                                    <p:cond delay="0"/>
                                  </p:stCondLst>
                                  <p:childTnLst>
                                    <p:set>
                                      <p:cBhvr>
                                        <p:cTn id="47" dur="1" fill="hold">
                                          <p:stCondLst>
                                            <p:cond delay="0"/>
                                          </p:stCondLst>
                                        </p:cTn>
                                        <p:tgtEl>
                                          <p:spTgt spid="337977"/>
                                        </p:tgtEl>
                                        <p:attrNameLst>
                                          <p:attrName>style.visibility</p:attrName>
                                        </p:attrNameLst>
                                      </p:cBhvr>
                                      <p:to>
                                        <p:strVal val="visible"/>
                                      </p:to>
                                    </p:set>
                                    <p:animEffect transition="in" filter="dissolve">
                                      <p:cBhvr>
                                        <p:cTn id="48" dur="500"/>
                                        <p:tgtEl>
                                          <p:spTgt spid="33797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37972"/>
                                        </p:tgtEl>
                                        <p:attrNameLst>
                                          <p:attrName>style.visibility</p:attrName>
                                        </p:attrNameLst>
                                      </p:cBhvr>
                                      <p:to>
                                        <p:strVal val="visible"/>
                                      </p:to>
                                    </p:set>
                                    <p:animEffect transition="in" filter="dissolve">
                                      <p:cBhvr>
                                        <p:cTn id="53" dur="500"/>
                                        <p:tgtEl>
                                          <p:spTgt spid="33797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337973"/>
                                        </p:tgtEl>
                                        <p:attrNameLst>
                                          <p:attrName>style.visibility</p:attrName>
                                        </p:attrNameLst>
                                      </p:cBhvr>
                                      <p:to>
                                        <p:strVal val="visible"/>
                                      </p:to>
                                    </p:set>
                                    <p:animEffect transition="in" filter="dissolve">
                                      <p:cBhvr>
                                        <p:cTn id="58" dur="500"/>
                                        <p:tgtEl>
                                          <p:spTgt spid="337973"/>
                                        </p:tgtEl>
                                      </p:cBhvr>
                                    </p:animEffect>
                                  </p:childTnLst>
                                </p:cTn>
                              </p:par>
                            </p:childTnLst>
                          </p:cTn>
                        </p:par>
                        <p:par>
                          <p:cTn id="59" fill="hold" nodeType="afterGroup">
                            <p:stCondLst>
                              <p:cond delay="500"/>
                            </p:stCondLst>
                            <p:childTnLst>
                              <p:par>
                                <p:cTn id="60" presetID="9" presetClass="entr" presetSubtype="0" fill="hold" nodeType="afterEffect">
                                  <p:stCondLst>
                                    <p:cond delay="0"/>
                                  </p:stCondLst>
                                  <p:childTnLst>
                                    <p:set>
                                      <p:cBhvr>
                                        <p:cTn id="61" dur="1" fill="hold">
                                          <p:stCondLst>
                                            <p:cond delay="0"/>
                                          </p:stCondLst>
                                        </p:cTn>
                                        <p:tgtEl>
                                          <p:spTgt spid="338004"/>
                                        </p:tgtEl>
                                        <p:attrNameLst>
                                          <p:attrName>style.visibility</p:attrName>
                                        </p:attrNameLst>
                                      </p:cBhvr>
                                      <p:to>
                                        <p:strVal val="visible"/>
                                      </p:to>
                                    </p:set>
                                    <p:animEffect transition="in" filter="dissolve">
                                      <p:cBhvr>
                                        <p:cTn id="62" dur="500"/>
                                        <p:tgtEl>
                                          <p:spTgt spid="33800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38031"/>
                                        </p:tgtEl>
                                        <p:attrNameLst>
                                          <p:attrName>style.visibility</p:attrName>
                                        </p:attrNameLst>
                                      </p:cBhvr>
                                      <p:to>
                                        <p:strVal val="visible"/>
                                      </p:to>
                                    </p:set>
                                    <p:animEffect transition="in" filter="dissolve">
                                      <p:cBhvr>
                                        <p:cTn id="67" dur="500"/>
                                        <p:tgtEl>
                                          <p:spTgt spid="338031"/>
                                        </p:tgtEl>
                                      </p:cBhvr>
                                    </p:animEffect>
                                  </p:childTnLst>
                                </p:cTn>
                              </p:par>
                            </p:childTnLst>
                          </p:cTn>
                        </p:par>
                        <p:par>
                          <p:cTn id="68" fill="hold" nodeType="afterGroup">
                            <p:stCondLst>
                              <p:cond delay="500"/>
                            </p:stCondLst>
                            <p:childTnLst>
                              <p:par>
                                <p:cTn id="69" presetID="9" presetClass="entr" presetSubtype="0" fill="hold" grpId="0" nodeType="afterEffect">
                                  <p:stCondLst>
                                    <p:cond delay="0"/>
                                  </p:stCondLst>
                                  <p:childTnLst>
                                    <p:set>
                                      <p:cBhvr>
                                        <p:cTn id="70" dur="1" fill="hold">
                                          <p:stCondLst>
                                            <p:cond delay="0"/>
                                          </p:stCondLst>
                                        </p:cTn>
                                        <p:tgtEl>
                                          <p:spTgt spid="338032"/>
                                        </p:tgtEl>
                                        <p:attrNameLst>
                                          <p:attrName>style.visibility</p:attrName>
                                        </p:attrNameLst>
                                      </p:cBhvr>
                                      <p:to>
                                        <p:strVal val="visible"/>
                                      </p:to>
                                    </p:set>
                                    <p:animEffect transition="in" filter="dissolve">
                                      <p:cBhvr>
                                        <p:cTn id="71" dur="500"/>
                                        <p:tgtEl>
                                          <p:spTgt spid="33803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nodeType="clickEffect">
                                  <p:stCondLst>
                                    <p:cond delay="0"/>
                                  </p:stCondLst>
                                  <p:childTnLst>
                                    <p:set>
                                      <p:cBhvr>
                                        <p:cTn id="75" dur="1" fill="hold">
                                          <p:stCondLst>
                                            <p:cond delay="0"/>
                                          </p:stCondLst>
                                        </p:cTn>
                                        <p:tgtEl>
                                          <p:spTgt spid="338281"/>
                                        </p:tgtEl>
                                        <p:attrNameLst>
                                          <p:attrName>style.visibility</p:attrName>
                                        </p:attrNameLst>
                                      </p:cBhvr>
                                      <p:to>
                                        <p:strVal val="visible"/>
                                      </p:to>
                                    </p:set>
                                    <p:animEffect transition="in" filter="dissolve">
                                      <p:cBhvr>
                                        <p:cTn id="76" dur="500"/>
                                        <p:tgtEl>
                                          <p:spTgt spid="338281"/>
                                        </p:tgtEl>
                                      </p:cBhvr>
                                    </p:animEffect>
                                  </p:childTnLst>
                                </p:cTn>
                              </p:par>
                            </p:childTnLst>
                          </p:cTn>
                        </p:par>
                        <p:par>
                          <p:cTn id="77" fill="hold" nodeType="afterGroup">
                            <p:stCondLst>
                              <p:cond delay="500"/>
                            </p:stCondLst>
                            <p:childTnLst>
                              <p:par>
                                <p:cTn id="78" presetID="9" presetClass="entr" presetSubtype="0" fill="hold" nodeType="afterEffect">
                                  <p:stCondLst>
                                    <p:cond delay="0"/>
                                  </p:stCondLst>
                                  <p:childTnLst>
                                    <p:set>
                                      <p:cBhvr>
                                        <p:cTn id="79" dur="1" fill="hold">
                                          <p:stCondLst>
                                            <p:cond delay="0"/>
                                          </p:stCondLst>
                                        </p:cTn>
                                        <p:tgtEl>
                                          <p:spTgt spid="338283"/>
                                        </p:tgtEl>
                                        <p:attrNameLst>
                                          <p:attrName>style.visibility</p:attrName>
                                        </p:attrNameLst>
                                      </p:cBhvr>
                                      <p:to>
                                        <p:strVal val="visible"/>
                                      </p:to>
                                    </p:set>
                                    <p:animEffect transition="in" filter="dissolve">
                                      <p:cBhvr>
                                        <p:cTn id="80" dur="500"/>
                                        <p:tgtEl>
                                          <p:spTgt spid="33828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338280"/>
                                        </p:tgtEl>
                                        <p:attrNameLst>
                                          <p:attrName>style.visibility</p:attrName>
                                        </p:attrNameLst>
                                      </p:cBhvr>
                                      <p:to>
                                        <p:strVal val="visible"/>
                                      </p:to>
                                    </p:set>
                                    <p:animEffect transition="in" filter="dissolve">
                                      <p:cBhvr>
                                        <p:cTn id="85" dur="500"/>
                                        <p:tgtEl>
                                          <p:spTgt spid="338280"/>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nodeType="clickEffect">
                                  <p:stCondLst>
                                    <p:cond delay="0"/>
                                  </p:stCondLst>
                                  <p:childTnLst>
                                    <p:set>
                                      <p:cBhvr>
                                        <p:cTn id="89" dur="1" fill="hold">
                                          <p:stCondLst>
                                            <p:cond delay="0"/>
                                          </p:stCondLst>
                                        </p:cTn>
                                        <p:tgtEl>
                                          <p:spTgt spid="338033"/>
                                        </p:tgtEl>
                                        <p:attrNameLst>
                                          <p:attrName>style.visibility</p:attrName>
                                        </p:attrNameLst>
                                      </p:cBhvr>
                                      <p:to>
                                        <p:strVal val="visible"/>
                                      </p:to>
                                    </p:set>
                                    <p:animEffect transition="in" filter="dissolve">
                                      <p:cBhvr>
                                        <p:cTn id="90" dur="500"/>
                                        <p:tgtEl>
                                          <p:spTgt spid="338033"/>
                                        </p:tgtEl>
                                      </p:cBhvr>
                                    </p:animEffect>
                                  </p:childTnLst>
                                </p:cTn>
                              </p:par>
                            </p:childTnLst>
                          </p:cTn>
                        </p:par>
                        <p:par>
                          <p:cTn id="91" fill="hold" nodeType="afterGroup">
                            <p:stCondLst>
                              <p:cond delay="500"/>
                            </p:stCondLst>
                            <p:childTnLst>
                              <p:par>
                                <p:cTn id="92" presetID="9" presetClass="entr" presetSubtype="0" fill="hold" nodeType="afterEffect">
                                  <p:stCondLst>
                                    <p:cond delay="0"/>
                                  </p:stCondLst>
                                  <p:childTnLst>
                                    <p:set>
                                      <p:cBhvr>
                                        <p:cTn id="93" dur="1" fill="hold">
                                          <p:stCondLst>
                                            <p:cond delay="0"/>
                                          </p:stCondLst>
                                        </p:cTn>
                                        <p:tgtEl>
                                          <p:spTgt spid="338310"/>
                                        </p:tgtEl>
                                        <p:attrNameLst>
                                          <p:attrName>style.visibility</p:attrName>
                                        </p:attrNameLst>
                                      </p:cBhvr>
                                      <p:to>
                                        <p:strVal val="visible"/>
                                      </p:to>
                                    </p:set>
                                    <p:animEffect transition="in" filter="dissolve">
                                      <p:cBhvr>
                                        <p:cTn id="94" dur="500"/>
                                        <p:tgtEl>
                                          <p:spTgt spid="338310"/>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338041"/>
                                        </p:tgtEl>
                                        <p:attrNameLst>
                                          <p:attrName>style.visibility</p:attrName>
                                        </p:attrNameLst>
                                      </p:cBhvr>
                                      <p:to>
                                        <p:strVal val="visible"/>
                                      </p:to>
                                    </p:set>
                                    <p:animEffect transition="in" filter="dissolve">
                                      <p:cBhvr>
                                        <p:cTn id="99" dur="500"/>
                                        <p:tgtEl>
                                          <p:spTgt spid="33804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nodeType="clickEffect">
                                  <p:stCondLst>
                                    <p:cond delay="0"/>
                                  </p:stCondLst>
                                  <p:childTnLst>
                                    <p:set>
                                      <p:cBhvr>
                                        <p:cTn id="103" dur="1" fill="hold">
                                          <p:stCondLst>
                                            <p:cond delay="0"/>
                                          </p:stCondLst>
                                        </p:cTn>
                                        <p:tgtEl>
                                          <p:spTgt spid="338317"/>
                                        </p:tgtEl>
                                        <p:attrNameLst>
                                          <p:attrName>style.visibility</p:attrName>
                                        </p:attrNameLst>
                                      </p:cBhvr>
                                      <p:to>
                                        <p:strVal val="visible"/>
                                      </p:to>
                                    </p:set>
                                    <p:animEffect transition="in" filter="dissolve">
                                      <p:cBhvr>
                                        <p:cTn id="104" dur="500"/>
                                        <p:tgtEl>
                                          <p:spTgt spid="338317"/>
                                        </p:tgtEl>
                                      </p:cBhvr>
                                    </p:animEffect>
                                  </p:childTnLst>
                                </p:cTn>
                              </p:par>
                            </p:childTnLst>
                          </p:cTn>
                        </p:par>
                        <p:par>
                          <p:cTn id="105" fill="hold" nodeType="afterGroup">
                            <p:stCondLst>
                              <p:cond delay="500"/>
                            </p:stCondLst>
                            <p:childTnLst>
                              <p:par>
                                <p:cTn id="106" presetID="9" presetClass="entr" presetSubtype="0" fill="hold" nodeType="afterEffect">
                                  <p:stCondLst>
                                    <p:cond delay="0"/>
                                  </p:stCondLst>
                                  <p:childTnLst>
                                    <p:set>
                                      <p:cBhvr>
                                        <p:cTn id="107" dur="1" fill="hold">
                                          <p:stCondLst>
                                            <p:cond delay="0"/>
                                          </p:stCondLst>
                                        </p:cTn>
                                        <p:tgtEl>
                                          <p:spTgt spid="338318"/>
                                        </p:tgtEl>
                                        <p:attrNameLst>
                                          <p:attrName>style.visibility</p:attrName>
                                        </p:attrNameLst>
                                      </p:cBhvr>
                                      <p:to>
                                        <p:strVal val="visible"/>
                                      </p:to>
                                    </p:set>
                                    <p:animEffect transition="in" filter="dissolve">
                                      <p:cBhvr>
                                        <p:cTn id="108" dur="500"/>
                                        <p:tgtEl>
                                          <p:spTgt spid="338318"/>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338315"/>
                                        </p:tgtEl>
                                        <p:attrNameLst>
                                          <p:attrName>style.visibility</p:attrName>
                                        </p:attrNameLst>
                                      </p:cBhvr>
                                      <p:to>
                                        <p:strVal val="visible"/>
                                      </p:to>
                                    </p:set>
                                    <p:animEffect transition="in" filter="dissolve">
                                      <p:cBhvr>
                                        <p:cTn id="113" dur="500"/>
                                        <p:tgtEl>
                                          <p:spTgt spid="338315"/>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9" presetClass="entr" presetSubtype="0" fill="hold" nodeType="clickEffect">
                                  <p:stCondLst>
                                    <p:cond delay="0"/>
                                  </p:stCondLst>
                                  <p:childTnLst>
                                    <p:set>
                                      <p:cBhvr>
                                        <p:cTn id="117" dur="1" fill="hold">
                                          <p:stCondLst>
                                            <p:cond delay="0"/>
                                          </p:stCondLst>
                                        </p:cTn>
                                        <p:tgtEl>
                                          <p:spTgt spid="338037"/>
                                        </p:tgtEl>
                                        <p:attrNameLst>
                                          <p:attrName>style.visibility</p:attrName>
                                        </p:attrNameLst>
                                      </p:cBhvr>
                                      <p:to>
                                        <p:strVal val="visible"/>
                                      </p:to>
                                    </p:set>
                                    <p:animEffect transition="in" filter="dissolve">
                                      <p:cBhvr>
                                        <p:cTn id="118" dur="500"/>
                                        <p:tgtEl>
                                          <p:spTgt spid="338037"/>
                                        </p:tgtEl>
                                      </p:cBhvr>
                                    </p:animEffect>
                                  </p:childTnLst>
                                </p:cTn>
                              </p:par>
                            </p:childTnLst>
                          </p:cTn>
                        </p:par>
                        <p:par>
                          <p:cTn id="119" fill="hold" nodeType="afterGroup">
                            <p:stCondLst>
                              <p:cond delay="500"/>
                            </p:stCondLst>
                            <p:childTnLst>
                              <p:par>
                                <p:cTn id="120" presetID="9" presetClass="entr" presetSubtype="0" fill="hold" nodeType="afterEffect">
                                  <p:stCondLst>
                                    <p:cond delay="0"/>
                                  </p:stCondLst>
                                  <p:childTnLst>
                                    <p:set>
                                      <p:cBhvr>
                                        <p:cTn id="121" dur="1" fill="hold">
                                          <p:stCondLst>
                                            <p:cond delay="0"/>
                                          </p:stCondLst>
                                        </p:cTn>
                                        <p:tgtEl>
                                          <p:spTgt spid="338070"/>
                                        </p:tgtEl>
                                        <p:attrNameLst>
                                          <p:attrName>style.visibility</p:attrName>
                                        </p:attrNameLst>
                                      </p:cBhvr>
                                      <p:to>
                                        <p:strVal val="visible"/>
                                      </p:to>
                                    </p:set>
                                    <p:animEffect transition="in" filter="dissolve">
                                      <p:cBhvr>
                                        <p:cTn id="122" dur="500"/>
                                        <p:tgtEl>
                                          <p:spTgt spid="33807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338042"/>
                                        </p:tgtEl>
                                        <p:attrNameLst>
                                          <p:attrName>style.visibility</p:attrName>
                                        </p:attrNameLst>
                                      </p:cBhvr>
                                      <p:to>
                                        <p:strVal val="visible"/>
                                      </p:to>
                                    </p:set>
                                    <p:animEffect transition="in" filter="dissolve">
                                      <p:cBhvr>
                                        <p:cTn id="127" dur="500"/>
                                        <p:tgtEl>
                                          <p:spTgt spid="338042"/>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338097"/>
                                        </p:tgtEl>
                                        <p:attrNameLst>
                                          <p:attrName>style.visibility</p:attrName>
                                        </p:attrNameLst>
                                      </p:cBhvr>
                                      <p:to>
                                        <p:strVal val="visible"/>
                                      </p:to>
                                    </p:set>
                                    <p:animEffect transition="in" filter="dissolve">
                                      <p:cBhvr>
                                        <p:cTn id="132" dur="500"/>
                                        <p:tgtEl>
                                          <p:spTgt spid="338097"/>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338098"/>
                                        </p:tgtEl>
                                        <p:attrNameLst>
                                          <p:attrName>style.visibility</p:attrName>
                                        </p:attrNameLst>
                                      </p:cBhvr>
                                      <p:to>
                                        <p:strVal val="visible"/>
                                      </p:to>
                                    </p:set>
                                    <p:animEffect transition="in" filter="dissolve">
                                      <p:cBhvr>
                                        <p:cTn id="137" dur="500"/>
                                        <p:tgtEl>
                                          <p:spTgt spid="338098"/>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9" presetClass="entr" presetSubtype="0" fill="hold" nodeType="clickEffect">
                                  <p:stCondLst>
                                    <p:cond delay="0"/>
                                  </p:stCondLst>
                                  <p:childTnLst>
                                    <p:set>
                                      <p:cBhvr>
                                        <p:cTn id="141" dur="1" fill="hold">
                                          <p:stCondLst>
                                            <p:cond delay="0"/>
                                          </p:stCondLst>
                                        </p:cTn>
                                        <p:tgtEl>
                                          <p:spTgt spid="338372"/>
                                        </p:tgtEl>
                                        <p:attrNameLst>
                                          <p:attrName>style.visibility</p:attrName>
                                        </p:attrNameLst>
                                      </p:cBhvr>
                                      <p:to>
                                        <p:strVal val="visible"/>
                                      </p:to>
                                    </p:set>
                                    <p:animEffect transition="in" filter="dissolve">
                                      <p:cBhvr>
                                        <p:cTn id="142" dur="500"/>
                                        <p:tgtEl>
                                          <p:spTgt spid="338372"/>
                                        </p:tgtEl>
                                      </p:cBhvr>
                                    </p:animEffect>
                                  </p:childTnLst>
                                </p:cTn>
                              </p:par>
                            </p:childTnLst>
                          </p:cTn>
                        </p:par>
                        <p:par>
                          <p:cTn id="143" fill="hold" nodeType="afterGroup">
                            <p:stCondLst>
                              <p:cond delay="500"/>
                            </p:stCondLst>
                            <p:childTnLst>
                              <p:par>
                                <p:cTn id="144" presetID="9" presetClass="entr" presetSubtype="0" fill="hold" nodeType="afterEffect">
                                  <p:stCondLst>
                                    <p:cond delay="0"/>
                                  </p:stCondLst>
                                  <p:childTnLst>
                                    <p:set>
                                      <p:cBhvr>
                                        <p:cTn id="145" dur="1" fill="hold">
                                          <p:stCondLst>
                                            <p:cond delay="0"/>
                                          </p:stCondLst>
                                        </p:cTn>
                                        <p:tgtEl>
                                          <p:spTgt spid="338103"/>
                                        </p:tgtEl>
                                        <p:attrNameLst>
                                          <p:attrName>style.visibility</p:attrName>
                                        </p:attrNameLst>
                                      </p:cBhvr>
                                      <p:to>
                                        <p:strVal val="visible"/>
                                      </p:to>
                                    </p:set>
                                    <p:animEffect transition="in" filter="dissolve">
                                      <p:cBhvr>
                                        <p:cTn id="146" dur="500"/>
                                        <p:tgtEl>
                                          <p:spTgt spid="338103"/>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338130"/>
                                        </p:tgtEl>
                                        <p:attrNameLst>
                                          <p:attrName>style.visibility</p:attrName>
                                        </p:attrNameLst>
                                      </p:cBhvr>
                                      <p:to>
                                        <p:strVal val="visible"/>
                                      </p:to>
                                    </p:set>
                                    <p:animEffect transition="in" filter="dissolve">
                                      <p:cBhvr>
                                        <p:cTn id="151" dur="500"/>
                                        <p:tgtEl>
                                          <p:spTgt spid="338130"/>
                                        </p:tgtEl>
                                      </p:cBhvr>
                                    </p:animEffect>
                                  </p:childTnLst>
                                </p:cTn>
                              </p:par>
                            </p:childTnLst>
                          </p:cTn>
                        </p:par>
                        <p:par>
                          <p:cTn id="152" fill="hold" nodeType="afterGroup">
                            <p:stCondLst>
                              <p:cond delay="500"/>
                            </p:stCondLst>
                            <p:childTnLst>
                              <p:par>
                                <p:cTn id="153" presetID="9" presetClass="entr" presetSubtype="0" fill="hold" grpId="0" nodeType="afterEffect">
                                  <p:stCondLst>
                                    <p:cond delay="0"/>
                                  </p:stCondLst>
                                  <p:childTnLst>
                                    <p:set>
                                      <p:cBhvr>
                                        <p:cTn id="154" dur="1" fill="hold">
                                          <p:stCondLst>
                                            <p:cond delay="0"/>
                                          </p:stCondLst>
                                        </p:cTn>
                                        <p:tgtEl>
                                          <p:spTgt spid="338131"/>
                                        </p:tgtEl>
                                        <p:attrNameLst>
                                          <p:attrName>style.visibility</p:attrName>
                                        </p:attrNameLst>
                                      </p:cBhvr>
                                      <p:to>
                                        <p:strVal val="visible"/>
                                      </p:to>
                                    </p:set>
                                    <p:animEffect transition="in" filter="dissolve">
                                      <p:cBhvr>
                                        <p:cTn id="155" dur="500"/>
                                        <p:tgtEl>
                                          <p:spTgt spid="338131"/>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9" presetClass="entr" presetSubtype="0" fill="hold" nodeType="clickEffect">
                                  <p:stCondLst>
                                    <p:cond delay="0"/>
                                  </p:stCondLst>
                                  <p:childTnLst>
                                    <p:set>
                                      <p:cBhvr>
                                        <p:cTn id="159" dur="1" fill="hold">
                                          <p:stCondLst>
                                            <p:cond delay="0"/>
                                          </p:stCondLst>
                                        </p:cTn>
                                        <p:tgtEl>
                                          <p:spTgt spid="338378"/>
                                        </p:tgtEl>
                                        <p:attrNameLst>
                                          <p:attrName>style.visibility</p:attrName>
                                        </p:attrNameLst>
                                      </p:cBhvr>
                                      <p:to>
                                        <p:strVal val="visible"/>
                                      </p:to>
                                    </p:set>
                                    <p:animEffect transition="in" filter="dissolve">
                                      <p:cBhvr>
                                        <p:cTn id="160" dur="500"/>
                                        <p:tgtEl>
                                          <p:spTgt spid="338378"/>
                                        </p:tgtEl>
                                      </p:cBhvr>
                                    </p:animEffect>
                                  </p:childTnLst>
                                </p:cTn>
                              </p:par>
                            </p:childTnLst>
                          </p:cTn>
                        </p:par>
                        <p:par>
                          <p:cTn id="161" fill="hold" nodeType="afterGroup">
                            <p:stCondLst>
                              <p:cond delay="500"/>
                            </p:stCondLst>
                            <p:childTnLst>
                              <p:par>
                                <p:cTn id="162" presetID="9" presetClass="entr" presetSubtype="0" fill="hold" nodeType="afterEffect">
                                  <p:stCondLst>
                                    <p:cond delay="0"/>
                                  </p:stCondLst>
                                  <p:childTnLst>
                                    <p:set>
                                      <p:cBhvr>
                                        <p:cTn id="163" dur="1" fill="hold">
                                          <p:stCondLst>
                                            <p:cond delay="0"/>
                                          </p:stCondLst>
                                        </p:cTn>
                                        <p:tgtEl>
                                          <p:spTgt spid="338345"/>
                                        </p:tgtEl>
                                        <p:attrNameLst>
                                          <p:attrName>style.visibility</p:attrName>
                                        </p:attrNameLst>
                                      </p:cBhvr>
                                      <p:to>
                                        <p:strVal val="visible"/>
                                      </p:to>
                                    </p:set>
                                    <p:animEffect transition="in" filter="dissolve">
                                      <p:cBhvr>
                                        <p:cTn id="164" dur="500"/>
                                        <p:tgtEl>
                                          <p:spTgt spid="338345"/>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338377"/>
                                        </p:tgtEl>
                                        <p:attrNameLst>
                                          <p:attrName>style.visibility</p:attrName>
                                        </p:attrNameLst>
                                      </p:cBhvr>
                                      <p:to>
                                        <p:strVal val="visible"/>
                                      </p:to>
                                    </p:set>
                                    <p:animEffect transition="in" filter="dissolve">
                                      <p:cBhvr>
                                        <p:cTn id="169" dur="500"/>
                                        <p:tgtEl>
                                          <p:spTgt spid="338377"/>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9" presetClass="entr" presetSubtype="0" fill="hold" nodeType="clickEffect">
                                  <p:stCondLst>
                                    <p:cond delay="0"/>
                                  </p:stCondLst>
                                  <p:childTnLst>
                                    <p:set>
                                      <p:cBhvr>
                                        <p:cTn id="173" dur="1" fill="hold">
                                          <p:stCondLst>
                                            <p:cond delay="0"/>
                                          </p:stCondLst>
                                        </p:cTn>
                                        <p:tgtEl>
                                          <p:spTgt spid="338132"/>
                                        </p:tgtEl>
                                        <p:attrNameLst>
                                          <p:attrName>style.visibility</p:attrName>
                                        </p:attrNameLst>
                                      </p:cBhvr>
                                      <p:to>
                                        <p:strVal val="visible"/>
                                      </p:to>
                                    </p:set>
                                    <p:animEffect transition="in" filter="dissolve">
                                      <p:cBhvr>
                                        <p:cTn id="174" dur="500"/>
                                        <p:tgtEl>
                                          <p:spTgt spid="338132"/>
                                        </p:tgtEl>
                                      </p:cBhvr>
                                    </p:animEffect>
                                  </p:childTnLst>
                                </p:cTn>
                              </p:par>
                            </p:childTnLst>
                          </p:cTn>
                        </p:par>
                        <p:par>
                          <p:cTn id="175" fill="hold" nodeType="afterGroup">
                            <p:stCondLst>
                              <p:cond delay="500"/>
                            </p:stCondLst>
                            <p:childTnLst>
                              <p:par>
                                <p:cTn id="176" presetID="9" presetClass="entr" presetSubtype="0" fill="hold" nodeType="afterEffect">
                                  <p:stCondLst>
                                    <p:cond delay="0"/>
                                  </p:stCondLst>
                                  <p:childTnLst>
                                    <p:set>
                                      <p:cBhvr>
                                        <p:cTn id="177" dur="1" fill="hold">
                                          <p:stCondLst>
                                            <p:cond delay="0"/>
                                          </p:stCondLst>
                                        </p:cTn>
                                        <p:tgtEl>
                                          <p:spTgt spid="338144"/>
                                        </p:tgtEl>
                                        <p:attrNameLst>
                                          <p:attrName>style.visibility</p:attrName>
                                        </p:attrNameLst>
                                      </p:cBhvr>
                                      <p:to>
                                        <p:strVal val="visible"/>
                                      </p:to>
                                    </p:set>
                                    <p:animEffect transition="in" filter="dissolve">
                                      <p:cBhvr>
                                        <p:cTn id="178" dur="500"/>
                                        <p:tgtEl>
                                          <p:spTgt spid="338144"/>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338142"/>
                                        </p:tgtEl>
                                        <p:attrNameLst>
                                          <p:attrName>style.visibility</p:attrName>
                                        </p:attrNameLst>
                                      </p:cBhvr>
                                      <p:to>
                                        <p:strVal val="visible"/>
                                      </p:to>
                                    </p:set>
                                    <p:animEffect transition="in" filter="dissolve">
                                      <p:cBhvr>
                                        <p:cTn id="183" dur="500"/>
                                        <p:tgtEl>
                                          <p:spTgt spid="338142"/>
                                        </p:tgtEl>
                                      </p:cBhvr>
                                    </p:animEffect>
                                  </p:childTnLst>
                                </p:cTn>
                              </p:par>
                            </p:childTnLst>
                          </p:cTn>
                        </p:par>
                        <p:par>
                          <p:cTn id="184" fill="hold" nodeType="afterGroup">
                            <p:stCondLst>
                              <p:cond delay="500"/>
                            </p:stCondLst>
                            <p:childTnLst>
                              <p:par>
                                <p:cTn id="185" presetID="9" presetClass="entr" presetSubtype="0" fill="hold" grpId="0" nodeType="afterEffect">
                                  <p:stCondLst>
                                    <p:cond delay="0"/>
                                  </p:stCondLst>
                                  <p:childTnLst>
                                    <p:set>
                                      <p:cBhvr>
                                        <p:cTn id="186" dur="1" fill="hold">
                                          <p:stCondLst>
                                            <p:cond delay="0"/>
                                          </p:stCondLst>
                                        </p:cTn>
                                        <p:tgtEl>
                                          <p:spTgt spid="338140"/>
                                        </p:tgtEl>
                                        <p:attrNameLst>
                                          <p:attrName>style.visibility</p:attrName>
                                        </p:attrNameLst>
                                      </p:cBhvr>
                                      <p:to>
                                        <p:strVal val="visible"/>
                                      </p:to>
                                    </p:set>
                                    <p:animEffect transition="in" filter="dissolve">
                                      <p:cBhvr>
                                        <p:cTn id="187" dur="500"/>
                                        <p:tgtEl>
                                          <p:spTgt spid="338140"/>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9" presetClass="entr" presetSubtype="0" fill="hold" nodeType="clickEffect">
                                  <p:stCondLst>
                                    <p:cond delay="0"/>
                                  </p:stCondLst>
                                  <p:childTnLst>
                                    <p:set>
                                      <p:cBhvr>
                                        <p:cTn id="191" dur="1" fill="hold">
                                          <p:stCondLst>
                                            <p:cond delay="0"/>
                                          </p:stCondLst>
                                        </p:cTn>
                                        <p:tgtEl>
                                          <p:spTgt spid="338464"/>
                                        </p:tgtEl>
                                        <p:attrNameLst>
                                          <p:attrName>style.visibility</p:attrName>
                                        </p:attrNameLst>
                                      </p:cBhvr>
                                      <p:to>
                                        <p:strVal val="visible"/>
                                      </p:to>
                                    </p:set>
                                    <p:animEffect transition="in" filter="dissolve">
                                      <p:cBhvr>
                                        <p:cTn id="192" dur="500"/>
                                        <p:tgtEl>
                                          <p:spTgt spid="338464"/>
                                        </p:tgtEl>
                                      </p:cBhvr>
                                    </p:animEffect>
                                  </p:childTnLst>
                                </p:cTn>
                              </p:par>
                            </p:childTnLst>
                          </p:cTn>
                        </p:par>
                        <p:par>
                          <p:cTn id="193" fill="hold" nodeType="afterGroup">
                            <p:stCondLst>
                              <p:cond delay="500"/>
                            </p:stCondLst>
                            <p:childTnLst>
                              <p:par>
                                <p:cTn id="194" presetID="9" presetClass="entr" presetSubtype="0" fill="hold" nodeType="afterEffect">
                                  <p:stCondLst>
                                    <p:cond delay="0"/>
                                  </p:stCondLst>
                                  <p:childTnLst>
                                    <p:set>
                                      <p:cBhvr>
                                        <p:cTn id="195" dur="1" fill="hold">
                                          <p:stCondLst>
                                            <p:cond delay="0"/>
                                          </p:stCondLst>
                                        </p:cTn>
                                        <p:tgtEl>
                                          <p:spTgt spid="338469"/>
                                        </p:tgtEl>
                                        <p:attrNameLst>
                                          <p:attrName>style.visibility</p:attrName>
                                        </p:attrNameLst>
                                      </p:cBhvr>
                                      <p:to>
                                        <p:strVal val="visible"/>
                                      </p:to>
                                    </p:set>
                                    <p:animEffect transition="in" filter="dissolve">
                                      <p:cBhvr>
                                        <p:cTn id="196" dur="500"/>
                                        <p:tgtEl>
                                          <p:spTgt spid="338469"/>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9" presetClass="entr" presetSubtype="0" fill="hold" grpId="0" nodeType="clickEffect">
                                  <p:stCondLst>
                                    <p:cond delay="0"/>
                                  </p:stCondLst>
                                  <p:childTnLst>
                                    <p:set>
                                      <p:cBhvr>
                                        <p:cTn id="200" dur="1" fill="hold">
                                          <p:stCondLst>
                                            <p:cond delay="0"/>
                                          </p:stCondLst>
                                        </p:cTn>
                                        <p:tgtEl>
                                          <p:spTgt spid="338468"/>
                                        </p:tgtEl>
                                        <p:attrNameLst>
                                          <p:attrName>style.visibility</p:attrName>
                                        </p:attrNameLst>
                                      </p:cBhvr>
                                      <p:to>
                                        <p:strVal val="visible"/>
                                      </p:to>
                                    </p:set>
                                    <p:animEffect transition="in" filter="dissolve">
                                      <p:cBhvr>
                                        <p:cTn id="201" dur="500"/>
                                        <p:tgtEl>
                                          <p:spTgt spid="338468"/>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9" presetClass="entr" presetSubtype="0" fill="hold" nodeType="clickEffect">
                                  <p:stCondLst>
                                    <p:cond delay="0"/>
                                  </p:stCondLst>
                                  <p:childTnLst>
                                    <p:set>
                                      <p:cBhvr>
                                        <p:cTn id="205" dur="1" fill="hold">
                                          <p:stCondLst>
                                            <p:cond delay="0"/>
                                          </p:stCondLst>
                                        </p:cTn>
                                        <p:tgtEl>
                                          <p:spTgt spid="338400"/>
                                        </p:tgtEl>
                                        <p:attrNameLst>
                                          <p:attrName>style.visibility</p:attrName>
                                        </p:attrNameLst>
                                      </p:cBhvr>
                                      <p:to>
                                        <p:strVal val="visible"/>
                                      </p:to>
                                    </p:set>
                                    <p:animEffect transition="in" filter="dissolve">
                                      <p:cBhvr>
                                        <p:cTn id="206" dur="500"/>
                                        <p:tgtEl>
                                          <p:spTgt spid="338400"/>
                                        </p:tgtEl>
                                      </p:cBhvr>
                                    </p:animEffect>
                                  </p:childTnLst>
                                </p:cTn>
                              </p:par>
                            </p:childTnLst>
                          </p:cTn>
                        </p:par>
                        <p:par>
                          <p:cTn id="207" fill="hold" nodeType="afterGroup">
                            <p:stCondLst>
                              <p:cond delay="500"/>
                            </p:stCondLst>
                            <p:childTnLst>
                              <p:par>
                                <p:cTn id="208" presetID="9" presetClass="entr" presetSubtype="0" fill="hold" nodeType="afterEffect">
                                  <p:stCondLst>
                                    <p:cond delay="0"/>
                                  </p:stCondLst>
                                  <p:childTnLst>
                                    <p:set>
                                      <p:cBhvr>
                                        <p:cTn id="209" dur="1" fill="hold">
                                          <p:stCondLst>
                                            <p:cond delay="0"/>
                                          </p:stCondLst>
                                        </p:cTn>
                                        <p:tgtEl>
                                          <p:spTgt spid="338410"/>
                                        </p:tgtEl>
                                        <p:attrNameLst>
                                          <p:attrName>style.visibility</p:attrName>
                                        </p:attrNameLst>
                                      </p:cBhvr>
                                      <p:to>
                                        <p:strVal val="visible"/>
                                      </p:to>
                                    </p:set>
                                    <p:animEffect transition="in" filter="dissolve">
                                      <p:cBhvr>
                                        <p:cTn id="210" dur="500"/>
                                        <p:tgtEl>
                                          <p:spTgt spid="338410"/>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338408"/>
                                        </p:tgtEl>
                                        <p:attrNameLst>
                                          <p:attrName>style.visibility</p:attrName>
                                        </p:attrNameLst>
                                      </p:cBhvr>
                                      <p:to>
                                        <p:strVal val="visible"/>
                                      </p:to>
                                    </p:set>
                                    <p:animEffect transition="in" filter="dissolve">
                                      <p:cBhvr>
                                        <p:cTn id="215" dur="500"/>
                                        <p:tgtEl>
                                          <p:spTgt spid="338408"/>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9" presetClass="entr" presetSubtype="0" fill="hold" nodeType="clickEffect">
                                  <p:stCondLst>
                                    <p:cond delay="0"/>
                                  </p:stCondLst>
                                  <p:childTnLst>
                                    <p:set>
                                      <p:cBhvr>
                                        <p:cTn id="219" dur="1" fill="hold">
                                          <p:stCondLst>
                                            <p:cond delay="0"/>
                                          </p:stCondLst>
                                        </p:cTn>
                                        <p:tgtEl>
                                          <p:spTgt spid="338496"/>
                                        </p:tgtEl>
                                        <p:attrNameLst>
                                          <p:attrName>style.visibility</p:attrName>
                                        </p:attrNameLst>
                                      </p:cBhvr>
                                      <p:to>
                                        <p:strVal val="visible"/>
                                      </p:to>
                                    </p:set>
                                    <p:animEffect transition="in" filter="dissolve">
                                      <p:cBhvr>
                                        <p:cTn id="220" dur="500"/>
                                        <p:tgtEl>
                                          <p:spTgt spid="338496"/>
                                        </p:tgtEl>
                                      </p:cBhvr>
                                    </p:animEffect>
                                  </p:childTnLst>
                                </p:cTn>
                              </p:par>
                            </p:childTnLst>
                          </p:cTn>
                        </p:par>
                        <p:par>
                          <p:cTn id="221" fill="hold" nodeType="afterGroup">
                            <p:stCondLst>
                              <p:cond delay="500"/>
                            </p:stCondLst>
                            <p:childTnLst>
                              <p:par>
                                <p:cTn id="222" presetID="9" presetClass="entr" presetSubtype="0" fill="hold" nodeType="afterEffect">
                                  <p:stCondLst>
                                    <p:cond delay="0"/>
                                  </p:stCondLst>
                                  <p:childTnLst>
                                    <p:set>
                                      <p:cBhvr>
                                        <p:cTn id="223" dur="1" fill="hold">
                                          <p:stCondLst>
                                            <p:cond delay="0"/>
                                          </p:stCondLst>
                                        </p:cTn>
                                        <p:tgtEl>
                                          <p:spTgt spid="338501"/>
                                        </p:tgtEl>
                                        <p:attrNameLst>
                                          <p:attrName>style.visibility</p:attrName>
                                        </p:attrNameLst>
                                      </p:cBhvr>
                                      <p:to>
                                        <p:strVal val="visible"/>
                                      </p:to>
                                    </p:set>
                                    <p:animEffect transition="in" filter="dissolve">
                                      <p:cBhvr>
                                        <p:cTn id="224" dur="500"/>
                                        <p:tgtEl>
                                          <p:spTgt spid="338501"/>
                                        </p:tgtEl>
                                      </p:cBhvr>
                                    </p:animEffec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338500"/>
                                        </p:tgtEl>
                                        <p:attrNameLst>
                                          <p:attrName>style.visibility</p:attrName>
                                        </p:attrNameLst>
                                      </p:cBhvr>
                                      <p:to>
                                        <p:strVal val="visible"/>
                                      </p:to>
                                    </p:set>
                                    <p:animEffect transition="in" filter="dissolve">
                                      <p:cBhvr>
                                        <p:cTn id="229" dur="500"/>
                                        <p:tgtEl>
                                          <p:spTgt spid="338500"/>
                                        </p:tgtEl>
                                      </p:cBhvr>
                                    </p:animEffect>
                                  </p:childTnLst>
                                </p:cTn>
                              </p:par>
                            </p:childTnLst>
                          </p:cTn>
                        </p:par>
                      </p:childTnLst>
                    </p:cTn>
                  </p:par>
                  <p:par>
                    <p:cTn id="230" fill="hold" nodeType="clickPar">
                      <p:stCondLst>
                        <p:cond delay="indefinite"/>
                      </p:stCondLst>
                      <p:childTnLst>
                        <p:par>
                          <p:cTn id="231" fill="hold" nodeType="withGroup">
                            <p:stCondLst>
                              <p:cond delay="0"/>
                            </p:stCondLst>
                            <p:childTnLst>
                              <p:par>
                                <p:cTn id="232" presetID="9" presetClass="entr" presetSubtype="0" fill="hold" nodeType="clickEffect">
                                  <p:stCondLst>
                                    <p:cond delay="0"/>
                                  </p:stCondLst>
                                  <p:childTnLst>
                                    <p:set>
                                      <p:cBhvr>
                                        <p:cTn id="233" dur="1" fill="hold">
                                          <p:stCondLst>
                                            <p:cond delay="0"/>
                                          </p:stCondLst>
                                        </p:cTn>
                                        <p:tgtEl>
                                          <p:spTgt spid="338404"/>
                                        </p:tgtEl>
                                        <p:attrNameLst>
                                          <p:attrName>style.visibility</p:attrName>
                                        </p:attrNameLst>
                                      </p:cBhvr>
                                      <p:to>
                                        <p:strVal val="visible"/>
                                      </p:to>
                                    </p:set>
                                    <p:animEffect transition="in" filter="dissolve">
                                      <p:cBhvr>
                                        <p:cTn id="234" dur="500"/>
                                        <p:tgtEl>
                                          <p:spTgt spid="338404"/>
                                        </p:tgtEl>
                                      </p:cBhvr>
                                    </p:animEffect>
                                  </p:childTnLst>
                                </p:cTn>
                              </p:par>
                            </p:childTnLst>
                          </p:cTn>
                        </p:par>
                        <p:par>
                          <p:cTn id="235" fill="hold" nodeType="afterGroup">
                            <p:stCondLst>
                              <p:cond delay="500"/>
                            </p:stCondLst>
                            <p:childTnLst>
                              <p:par>
                                <p:cTn id="236" presetID="9" presetClass="entr" presetSubtype="0" fill="hold" nodeType="afterEffect">
                                  <p:stCondLst>
                                    <p:cond delay="0"/>
                                  </p:stCondLst>
                                  <p:childTnLst>
                                    <p:set>
                                      <p:cBhvr>
                                        <p:cTn id="237" dur="1" fill="hold">
                                          <p:stCondLst>
                                            <p:cond delay="0"/>
                                          </p:stCondLst>
                                        </p:cTn>
                                        <p:tgtEl>
                                          <p:spTgt spid="338437"/>
                                        </p:tgtEl>
                                        <p:attrNameLst>
                                          <p:attrName>style.visibility</p:attrName>
                                        </p:attrNameLst>
                                      </p:cBhvr>
                                      <p:to>
                                        <p:strVal val="visible"/>
                                      </p:to>
                                    </p:set>
                                    <p:animEffect transition="in" filter="dissolve">
                                      <p:cBhvr>
                                        <p:cTn id="238" dur="500"/>
                                        <p:tgtEl>
                                          <p:spTgt spid="338437"/>
                                        </p:tgtEl>
                                      </p:cBhvr>
                                    </p:animEffec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9" presetClass="entr" presetSubtype="0" fill="hold" grpId="0" nodeType="clickEffect">
                                  <p:stCondLst>
                                    <p:cond delay="0"/>
                                  </p:stCondLst>
                                  <p:childTnLst>
                                    <p:set>
                                      <p:cBhvr>
                                        <p:cTn id="242" dur="1" fill="hold">
                                          <p:stCondLst>
                                            <p:cond delay="0"/>
                                          </p:stCondLst>
                                        </p:cTn>
                                        <p:tgtEl>
                                          <p:spTgt spid="338409"/>
                                        </p:tgtEl>
                                        <p:attrNameLst>
                                          <p:attrName>style.visibility</p:attrName>
                                        </p:attrNameLst>
                                      </p:cBhvr>
                                      <p:to>
                                        <p:strVal val="visible"/>
                                      </p:to>
                                    </p:set>
                                    <p:animEffect transition="in" filter="dissolve">
                                      <p:cBhvr>
                                        <p:cTn id="243" dur="500"/>
                                        <p:tgtEl>
                                          <p:spTgt spid="338409"/>
                                        </p:tgtEl>
                                      </p:cBhvr>
                                    </p:animEffec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338143"/>
                                        </p:tgtEl>
                                        <p:attrNameLst>
                                          <p:attrName>style.visibility</p:attrName>
                                        </p:attrNameLst>
                                      </p:cBhvr>
                                      <p:to>
                                        <p:strVal val="visible"/>
                                      </p:to>
                                    </p:set>
                                    <p:animEffect transition="in" filter="dissolve">
                                      <p:cBhvr>
                                        <p:cTn id="248" dur="500"/>
                                        <p:tgtEl>
                                          <p:spTgt spid="338143"/>
                                        </p:tgtEl>
                                      </p:cBhvr>
                                    </p:animEffec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338203"/>
                                        </p:tgtEl>
                                        <p:attrNameLst>
                                          <p:attrName>style.visibility</p:attrName>
                                        </p:attrNameLst>
                                      </p:cBhvr>
                                      <p:to>
                                        <p:strVal val="visible"/>
                                      </p:to>
                                    </p:set>
                                    <p:animEffect transition="in" filter="dissolve">
                                      <p:cBhvr>
                                        <p:cTn id="253" dur="500"/>
                                        <p:tgtEl>
                                          <p:spTgt spid="338203"/>
                                        </p:tgtEl>
                                      </p:cBhvr>
                                    </p:animEffect>
                                  </p:childTnLst>
                                </p:cTn>
                              </p:par>
                            </p:childTnLst>
                          </p:cTn>
                        </p:par>
                      </p:childTnLst>
                    </p:cTn>
                  </p:par>
                  <p:par>
                    <p:cTn id="254" fill="hold" nodeType="clickPar">
                      <p:stCondLst>
                        <p:cond delay="indefinite"/>
                      </p:stCondLst>
                      <p:childTnLst>
                        <p:par>
                          <p:cTn id="255" fill="hold" nodeType="withGroup">
                            <p:stCondLst>
                              <p:cond delay="0"/>
                            </p:stCondLst>
                            <p:childTnLst>
                              <p:par>
                                <p:cTn id="256" presetID="9" presetClass="entr" presetSubtype="0" fill="hold" nodeType="clickEffect">
                                  <p:stCondLst>
                                    <p:cond delay="0"/>
                                  </p:stCondLst>
                                  <p:childTnLst>
                                    <p:set>
                                      <p:cBhvr>
                                        <p:cTn id="257" dur="1" fill="hold">
                                          <p:stCondLst>
                                            <p:cond delay="0"/>
                                          </p:stCondLst>
                                        </p:cTn>
                                        <p:tgtEl>
                                          <p:spTgt spid="338567"/>
                                        </p:tgtEl>
                                        <p:attrNameLst>
                                          <p:attrName>style.visibility</p:attrName>
                                        </p:attrNameLst>
                                      </p:cBhvr>
                                      <p:to>
                                        <p:strVal val="visible"/>
                                      </p:to>
                                    </p:set>
                                    <p:animEffect transition="in" filter="dissolve">
                                      <p:cBhvr>
                                        <p:cTn id="258" dur="500"/>
                                        <p:tgtEl>
                                          <p:spTgt spid="338567"/>
                                        </p:tgtEl>
                                      </p:cBhvr>
                                    </p:animEffect>
                                  </p:childTnLst>
                                </p:cTn>
                              </p:par>
                            </p:childTnLst>
                          </p:cTn>
                        </p:par>
                        <p:par>
                          <p:cTn id="259" fill="hold" nodeType="afterGroup">
                            <p:stCondLst>
                              <p:cond delay="500"/>
                            </p:stCondLst>
                            <p:childTnLst>
                              <p:par>
                                <p:cTn id="260" presetID="9" presetClass="entr" presetSubtype="0" fill="hold" nodeType="afterEffect">
                                  <p:stCondLst>
                                    <p:cond delay="0"/>
                                  </p:stCondLst>
                                  <p:childTnLst>
                                    <p:set>
                                      <p:cBhvr>
                                        <p:cTn id="261" dur="1" fill="hold">
                                          <p:stCondLst>
                                            <p:cond delay="0"/>
                                          </p:stCondLst>
                                        </p:cTn>
                                        <p:tgtEl>
                                          <p:spTgt spid="338530"/>
                                        </p:tgtEl>
                                        <p:attrNameLst>
                                          <p:attrName>style.visibility</p:attrName>
                                        </p:attrNameLst>
                                      </p:cBhvr>
                                      <p:to>
                                        <p:strVal val="visible"/>
                                      </p:to>
                                    </p:set>
                                    <p:animEffect transition="in" filter="dissolve">
                                      <p:cBhvr>
                                        <p:cTn id="262" dur="500"/>
                                        <p:tgtEl>
                                          <p:spTgt spid="338530"/>
                                        </p:tgtEl>
                                      </p:cBhvr>
                                    </p:animEffect>
                                  </p:childTnLst>
                                </p:cTn>
                              </p:par>
                            </p:childTnLst>
                          </p:cTn>
                        </p:par>
                      </p:childTnLst>
                    </p:cTn>
                  </p:par>
                  <p:par>
                    <p:cTn id="263" fill="hold" nodeType="clickPar">
                      <p:stCondLst>
                        <p:cond delay="indefinite"/>
                      </p:stCondLst>
                      <p:childTnLst>
                        <p:par>
                          <p:cTn id="264" fill="hold" nodeType="withGroup">
                            <p:stCondLst>
                              <p:cond delay="0"/>
                            </p:stCondLst>
                            <p:childTnLst>
                              <p:par>
                                <p:cTn id="265" presetID="9" presetClass="entr" presetSubtype="0" fill="hold" grpId="0" nodeType="clickEffect">
                                  <p:stCondLst>
                                    <p:cond delay="0"/>
                                  </p:stCondLst>
                                  <p:childTnLst>
                                    <p:set>
                                      <p:cBhvr>
                                        <p:cTn id="266" dur="1" fill="hold">
                                          <p:stCondLst>
                                            <p:cond delay="0"/>
                                          </p:stCondLst>
                                        </p:cTn>
                                        <p:tgtEl>
                                          <p:spTgt spid="338141"/>
                                        </p:tgtEl>
                                        <p:attrNameLst>
                                          <p:attrName>style.visibility</p:attrName>
                                        </p:attrNameLst>
                                      </p:cBhvr>
                                      <p:to>
                                        <p:strVal val="visible"/>
                                      </p:to>
                                    </p:set>
                                    <p:animEffect transition="in" filter="dissolve">
                                      <p:cBhvr>
                                        <p:cTn id="267" dur="500"/>
                                        <p:tgtEl>
                                          <p:spTgt spid="338141"/>
                                        </p:tgtEl>
                                      </p:cBhvr>
                                    </p:animEffect>
                                  </p:childTnLst>
                                </p:cTn>
                              </p:par>
                            </p:childTnLst>
                          </p:cTn>
                        </p:par>
                      </p:childTnLst>
                    </p:cTn>
                  </p:par>
                  <p:par>
                    <p:cTn id="268" fill="hold" nodeType="clickPar">
                      <p:stCondLst>
                        <p:cond delay="indefinite"/>
                      </p:stCondLst>
                      <p:childTnLst>
                        <p:par>
                          <p:cTn id="269" fill="hold" nodeType="withGroup">
                            <p:stCondLst>
                              <p:cond delay="0"/>
                            </p:stCondLst>
                            <p:childTnLst>
                              <p:par>
                                <p:cTn id="270" presetID="9" presetClass="entr" presetSubtype="0" fill="hold" nodeType="clickEffect">
                                  <p:stCondLst>
                                    <p:cond delay="0"/>
                                  </p:stCondLst>
                                  <p:childTnLst>
                                    <p:set>
                                      <p:cBhvr>
                                        <p:cTn id="271" dur="1" fill="hold">
                                          <p:stCondLst>
                                            <p:cond delay="0"/>
                                          </p:stCondLst>
                                        </p:cTn>
                                        <p:tgtEl>
                                          <p:spTgt spid="338568"/>
                                        </p:tgtEl>
                                        <p:attrNameLst>
                                          <p:attrName>style.visibility</p:attrName>
                                        </p:attrNameLst>
                                      </p:cBhvr>
                                      <p:to>
                                        <p:strVal val="visible"/>
                                      </p:to>
                                    </p:set>
                                    <p:animEffect transition="in" filter="dissolve">
                                      <p:cBhvr>
                                        <p:cTn id="272" dur="500"/>
                                        <p:tgtEl>
                                          <p:spTgt spid="338568"/>
                                        </p:tgtEl>
                                      </p:cBhvr>
                                    </p:animEffect>
                                  </p:childTnLst>
                                </p:cTn>
                              </p:par>
                            </p:childTnLst>
                          </p:cTn>
                        </p:par>
                        <p:par>
                          <p:cTn id="273" fill="hold" nodeType="afterGroup">
                            <p:stCondLst>
                              <p:cond delay="500"/>
                            </p:stCondLst>
                            <p:childTnLst>
                              <p:par>
                                <p:cTn id="274" presetID="9" presetClass="entr" presetSubtype="0" fill="hold" nodeType="afterEffect">
                                  <p:stCondLst>
                                    <p:cond delay="0"/>
                                  </p:stCondLst>
                                  <p:childTnLst>
                                    <p:set>
                                      <p:cBhvr>
                                        <p:cTn id="275" dur="1" fill="hold">
                                          <p:stCondLst>
                                            <p:cond delay="0"/>
                                          </p:stCondLst>
                                        </p:cTn>
                                        <p:tgtEl>
                                          <p:spTgt spid="338533"/>
                                        </p:tgtEl>
                                        <p:attrNameLst>
                                          <p:attrName>style.visibility</p:attrName>
                                        </p:attrNameLst>
                                      </p:cBhvr>
                                      <p:to>
                                        <p:strVal val="visible"/>
                                      </p:to>
                                    </p:set>
                                    <p:animEffect transition="in" filter="dissolve">
                                      <p:cBhvr>
                                        <p:cTn id="276" dur="500"/>
                                        <p:tgtEl>
                                          <p:spTgt spid="338533"/>
                                        </p:tgtEl>
                                      </p:cBhvr>
                                    </p:animEffect>
                                  </p:childTnLst>
                                </p:cTn>
                              </p:par>
                            </p:childTnLst>
                          </p:cTn>
                        </p:par>
                      </p:childTnLst>
                    </p:cTn>
                  </p:par>
                  <p:par>
                    <p:cTn id="277" fill="hold" nodeType="clickPar">
                      <p:stCondLst>
                        <p:cond delay="indefinite"/>
                      </p:stCondLst>
                      <p:childTnLst>
                        <p:par>
                          <p:cTn id="278" fill="hold" nodeType="withGroup">
                            <p:stCondLst>
                              <p:cond delay="0"/>
                            </p:stCondLst>
                            <p:childTnLst>
                              <p:par>
                                <p:cTn id="279" presetID="9" presetClass="entr" presetSubtype="0" fill="hold" grpId="0" nodeType="clickEffect">
                                  <p:stCondLst>
                                    <p:cond delay="0"/>
                                  </p:stCondLst>
                                  <p:childTnLst>
                                    <p:set>
                                      <p:cBhvr>
                                        <p:cTn id="280" dur="1" fill="hold">
                                          <p:stCondLst>
                                            <p:cond delay="0"/>
                                          </p:stCondLst>
                                        </p:cTn>
                                        <p:tgtEl>
                                          <p:spTgt spid="338565"/>
                                        </p:tgtEl>
                                        <p:attrNameLst>
                                          <p:attrName>style.visibility</p:attrName>
                                        </p:attrNameLst>
                                      </p:cBhvr>
                                      <p:to>
                                        <p:strVal val="visible"/>
                                      </p:to>
                                    </p:set>
                                    <p:animEffect transition="in" filter="dissolve">
                                      <p:cBhvr>
                                        <p:cTn id="281" dur="500"/>
                                        <p:tgtEl>
                                          <p:spTgt spid="338565"/>
                                        </p:tgtEl>
                                      </p:cBhvr>
                                    </p:animEffec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9" presetClass="entr" presetSubtype="0" fill="hold" grpId="0" nodeType="clickEffect">
                                  <p:stCondLst>
                                    <p:cond delay="0"/>
                                  </p:stCondLst>
                                  <p:childTnLst>
                                    <p:set>
                                      <p:cBhvr>
                                        <p:cTn id="285" dur="1" fill="hold">
                                          <p:stCondLst>
                                            <p:cond delay="0"/>
                                          </p:stCondLst>
                                        </p:cTn>
                                        <p:tgtEl>
                                          <p:spTgt spid="338231"/>
                                        </p:tgtEl>
                                        <p:attrNameLst>
                                          <p:attrName>style.visibility</p:attrName>
                                        </p:attrNameLst>
                                      </p:cBhvr>
                                      <p:to>
                                        <p:strVal val="visible"/>
                                      </p:to>
                                    </p:set>
                                    <p:animEffect transition="in" filter="dissolve">
                                      <p:cBhvr>
                                        <p:cTn id="286" dur="500"/>
                                        <p:tgtEl>
                                          <p:spTgt spid="338231"/>
                                        </p:tgtEl>
                                      </p:cBhvr>
                                    </p:animEffec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9" presetClass="entr" presetSubtype="0" fill="hold" grpId="0" nodeType="clickEffect">
                                  <p:stCondLst>
                                    <p:cond delay="0"/>
                                  </p:stCondLst>
                                  <p:childTnLst>
                                    <p:set>
                                      <p:cBhvr>
                                        <p:cTn id="290" dur="1" fill="hold">
                                          <p:stCondLst>
                                            <p:cond delay="0"/>
                                          </p:stCondLst>
                                        </p:cTn>
                                        <p:tgtEl>
                                          <p:spTgt spid="338232"/>
                                        </p:tgtEl>
                                        <p:attrNameLst>
                                          <p:attrName>style.visibility</p:attrName>
                                        </p:attrNameLst>
                                      </p:cBhvr>
                                      <p:to>
                                        <p:strVal val="visible"/>
                                      </p:to>
                                    </p:set>
                                    <p:animEffect transition="in" filter="dissolve">
                                      <p:cBhvr>
                                        <p:cTn id="291" dur="500"/>
                                        <p:tgtEl>
                                          <p:spTgt spid="338232"/>
                                        </p:tgtEl>
                                      </p:cBhvr>
                                    </p:animEffect>
                                  </p:childTnLst>
                                </p:cTn>
                              </p:par>
                            </p:childTnLst>
                          </p:cTn>
                        </p:par>
                      </p:childTnLst>
                    </p:cTn>
                  </p:par>
                  <p:par>
                    <p:cTn id="292" fill="hold" nodeType="clickPar">
                      <p:stCondLst>
                        <p:cond delay="indefinite"/>
                      </p:stCondLst>
                      <p:childTnLst>
                        <p:par>
                          <p:cTn id="293" fill="hold" nodeType="withGroup">
                            <p:stCondLst>
                              <p:cond delay="0"/>
                            </p:stCondLst>
                            <p:childTnLst>
                              <p:par>
                                <p:cTn id="294" presetID="9" presetClass="entr" presetSubtype="0" fill="hold" grpId="0" nodeType="clickEffect">
                                  <p:stCondLst>
                                    <p:cond delay="0"/>
                                  </p:stCondLst>
                                  <p:childTnLst>
                                    <p:set>
                                      <p:cBhvr>
                                        <p:cTn id="295" dur="1" fill="hold">
                                          <p:stCondLst>
                                            <p:cond delay="0"/>
                                          </p:stCondLst>
                                        </p:cTn>
                                        <p:tgtEl>
                                          <p:spTgt spid="337971"/>
                                        </p:tgtEl>
                                        <p:attrNameLst>
                                          <p:attrName>style.visibility</p:attrName>
                                        </p:attrNameLst>
                                      </p:cBhvr>
                                      <p:to>
                                        <p:strVal val="visible"/>
                                      </p:to>
                                    </p:set>
                                    <p:animEffect transition="in" filter="dissolve">
                                      <p:cBhvr>
                                        <p:cTn id="296" dur="500"/>
                                        <p:tgtEl>
                                          <p:spTgt spid="337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4" grpId="0" animBg="1" autoUpdateAnimBg="0"/>
      <p:bldP spid="337965" grpId="0" animBg="1" autoUpdateAnimBg="0"/>
      <p:bldP spid="337966" grpId="0" animBg="1" autoUpdateAnimBg="0"/>
      <p:bldP spid="337971" grpId="0" animBg="1" autoUpdateAnimBg="0"/>
      <p:bldP spid="337972" grpId="0" animBg="1" autoUpdateAnimBg="0"/>
      <p:bldP spid="338031" grpId="0" animBg="1" autoUpdateAnimBg="0"/>
      <p:bldP spid="338032" grpId="0" animBg="1" autoUpdateAnimBg="0"/>
      <p:bldP spid="338041" grpId="0" animBg="1" autoUpdateAnimBg="0"/>
      <p:bldP spid="338042" grpId="0" animBg="1" autoUpdateAnimBg="0"/>
      <p:bldP spid="338097" grpId="0" animBg="1" autoUpdateAnimBg="0"/>
      <p:bldP spid="338098" grpId="0" animBg="1" autoUpdateAnimBg="0"/>
      <p:bldP spid="338130" grpId="0" animBg="1" autoUpdateAnimBg="0"/>
      <p:bldP spid="338131" grpId="0" animBg="1" autoUpdateAnimBg="0"/>
      <p:bldP spid="338140" grpId="0" animBg="1" autoUpdateAnimBg="0"/>
      <p:bldP spid="338141" grpId="0" animBg="1" autoUpdateAnimBg="0"/>
      <p:bldP spid="338142" grpId="0" animBg="1" autoUpdateAnimBg="0"/>
      <p:bldP spid="338143" grpId="0" animBg="1" autoUpdateAnimBg="0"/>
      <p:bldP spid="338203" grpId="0" animBg="1" autoUpdateAnimBg="0"/>
      <p:bldP spid="338231" grpId="0" animBg="1" autoUpdateAnimBg="0"/>
      <p:bldP spid="338232" grpId="0" animBg="1" autoUpdateAnimBg="0"/>
      <p:bldP spid="338242" grpId="0" animBg="1" autoUpdateAnimBg="0"/>
      <p:bldP spid="338280" grpId="0" animBg="1" autoUpdateAnimBg="0"/>
      <p:bldP spid="338315" grpId="0" animBg="1" autoUpdateAnimBg="0"/>
      <p:bldP spid="338377" grpId="0" animBg="1" autoUpdateAnimBg="0"/>
      <p:bldP spid="338408" grpId="0" animBg="1" autoUpdateAnimBg="0"/>
      <p:bldP spid="338409" grpId="0" animBg="1" autoUpdateAnimBg="0"/>
      <p:bldP spid="338468" grpId="0" animBg="1" autoUpdateAnimBg="0"/>
      <p:bldP spid="338500" grpId="0" animBg="1" autoUpdateAnimBg="0"/>
      <p:bldP spid="338565"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编号占位符 4">
            <a:extLst>
              <a:ext uri="{FF2B5EF4-FFF2-40B4-BE49-F238E27FC236}">
                <a16:creationId xmlns:a16="http://schemas.microsoft.com/office/drawing/2014/main" id="{5C2A3CF1-7A00-B743-BF83-B0B328C8BA1E}"/>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93C066F-7DCB-2D46-A356-A4C67A8C5FE3}" type="slidenum">
              <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36866" name="Rectangle 6">
            <a:extLst>
              <a:ext uri="{FF2B5EF4-FFF2-40B4-BE49-F238E27FC236}">
                <a16:creationId xmlns:a16="http://schemas.microsoft.com/office/drawing/2014/main" id="{F9828E6B-92DB-AB4A-966A-2A5D255A6DC1}"/>
              </a:ext>
            </a:extLst>
          </p:cNvPr>
          <p:cNvSpPr>
            <a:spLocks noGrp="1" noChangeArrowheads="1"/>
          </p:cNvSpPr>
          <p:nvPr>
            <p:ph type="title"/>
          </p:nvPr>
        </p:nvSpPr>
        <p:spPr>
          <a:xfrm>
            <a:off x="1374775" y="828675"/>
            <a:ext cx="7183438" cy="906463"/>
          </a:xfrm>
        </p:spPr>
        <p:txBody>
          <a:bodyPr/>
          <a:lstStyle/>
          <a:p>
            <a:r>
              <a:rPr lang="en-US" altLang="zh-CN" dirty="0">
                <a:latin typeface="Times New Roman" panose="02020603050405020304" pitchFamily="18" charset="0"/>
              </a:rPr>
              <a:t>4</a:t>
            </a:r>
            <a:r>
              <a:rPr lang="zh-CN" altLang="en-US" dirty="0">
                <a:latin typeface="Times New Roman" panose="02020603050405020304" pitchFamily="18" charset="0"/>
              </a:rPr>
              <a:t>后问题</a:t>
            </a:r>
            <a:endParaRPr lang="en-US" altLang="zh-CN" dirty="0">
              <a:latin typeface="Times New Roman" panose="02020603050405020304" pitchFamily="18" charset="0"/>
            </a:endParaRPr>
          </a:p>
        </p:txBody>
      </p:sp>
      <p:graphicFrame>
        <p:nvGraphicFramePr>
          <p:cNvPr id="338951" name="Group 7">
            <a:extLst>
              <a:ext uri="{FF2B5EF4-FFF2-40B4-BE49-F238E27FC236}">
                <a16:creationId xmlns:a16="http://schemas.microsoft.com/office/drawing/2014/main" id="{3C2984F2-ED72-E94B-8804-3DE0F7C85D27}"/>
              </a:ext>
            </a:extLst>
          </p:cNvPr>
          <p:cNvGraphicFramePr>
            <a:graphicFrameLocks noGrp="1"/>
          </p:cNvGraphicFramePr>
          <p:nvPr>
            <p:ph idx="1"/>
          </p:nvPr>
        </p:nvGraphicFramePr>
        <p:xfrm>
          <a:off x="2289175" y="2119313"/>
          <a:ext cx="1081088" cy="985838"/>
        </p:xfrm>
        <a:graphic>
          <a:graphicData uri="http://schemas.openxmlformats.org/drawingml/2006/table">
            <a:tbl>
              <a:tblPr/>
              <a:tblGrid>
                <a:gridCol w="271463">
                  <a:extLst>
                    <a:ext uri="{9D8B030D-6E8A-4147-A177-3AD203B41FA5}">
                      <a16:colId xmlns:a16="http://schemas.microsoft.com/office/drawing/2014/main" val="20000"/>
                    </a:ext>
                  </a:extLst>
                </a:gridCol>
                <a:gridCol w="269875">
                  <a:extLst>
                    <a:ext uri="{9D8B030D-6E8A-4147-A177-3AD203B41FA5}">
                      <a16:colId xmlns:a16="http://schemas.microsoft.com/office/drawing/2014/main" val="20001"/>
                    </a:ext>
                  </a:extLst>
                </a:gridCol>
                <a:gridCol w="269875">
                  <a:extLst>
                    <a:ext uri="{9D8B030D-6E8A-4147-A177-3AD203B41FA5}">
                      <a16:colId xmlns:a16="http://schemas.microsoft.com/office/drawing/2014/main" val="20002"/>
                    </a:ext>
                  </a:extLst>
                </a:gridCol>
                <a:gridCol w="269875">
                  <a:extLst>
                    <a:ext uri="{9D8B030D-6E8A-4147-A177-3AD203B41FA5}">
                      <a16:colId xmlns:a16="http://schemas.microsoft.com/office/drawing/2014/main" val="20003"/>
                    </a:ext>
                  </a:extLst>
                </a:gridCol>
              </a:tblGrid>
              <a:tr h="246063">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1</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7649">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2</a:t>
                      </a: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6063">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3</a:t>
                      </a: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6063">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r>
                        <a:rPr kumimoji="1" lang="en-US" altLang="zh-CN"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rPr>
                        <a:t>4</a:t>
                      </a:r>
                    </a:p>
                  </a:txBody>
                  <a:tcPr marL="0" marR="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defRPr kumimoji="1"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defRPr kumimoji="1"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defRPr kumimoji="1">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kumimoji="1">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Tx/>
                        <a:buNone/>
                        <a:tabLst/>
                      </a:pPr>
                      <a:endParaRPr kumimoji="1" lang="zh-CN" altLang="en-US" sz="1000" b="1" i="0" u="none" strike="noStrike" cap="none" normalizeH="0" baseline="0">
                        <a:ln>
                          <a:noFill/>
                        </a:ln>
                        <a:solidFill>
                          <a:schemeClr val="folHlink"/>
                        </a:solidFill>
                        <a:effectLst/>
                        <a:latin typeface="Times New Roman" panose="02020603050405020304" pitchFamily="18" charset="0"/>
                        <a:ea typeface="SimSun" panose="02010600030101010101" pitchFamily="2" charset="-122"/>
                      </a:endParaRPr>
                    </a:p>
                  </a:txBody>
                  <a:tcPr marL="0" marR="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6894" name="Group 432">
            <a:extLst>
              <a:ext uri="{FF2B5EF4-FFF2-40B4-BE49-F238E27FC236}">
                <a16:creationId xmlns:a16="http://schemas.microsoft.com/office/drawing/2014/main" id="{2D379F53-0304-144B-B116-36D1A972B55E}"/>
              </a:ext>
            </a:extLst>
          </p:cNvPr>
          <p:cNvGrpSpPr>
            <a:grpSpLocks/>
          </p:cNvGrpSpPr>
          <p:nvPr/>
        </p:nvGrpSpPr>
        <p:grpSpPr bwMode="auto">
          <a:xfrm>
            <a:off x="852488" y="3070225"/>
            <a:ext cx="4362450" cy="2879725"/>
            <a:chOff x="676" y="2069"/>
            <a:chExt cx="2748" cy="1814"/>
          </a:xfrm>
        </p:grpSpPr>
        <p:grpSp>
          <p:nvGrpSpPr>
            <p:cNvPr id="36954" name="Group 433">
              <a:extLst>
                <a:ext uri="{FF2B5EF4-FFF2-40B4-BE49-F238E27FC236}">
                  <a16:creationId xmlns:a16="http://schemas.microsoft.com/office/drawing/2014/main" id="{30DDFC81-AB75-D44E-858E-3A20E8DA384A}"/>
                </a:ext>
              </a:extLst>
            </p:cNvPr>
            <p:cNvGrpSpPr>
              <a:grpSpLocks/>
            </p:cNvGrpSpPr>
            <p:nvPr/>
          </p:nvGrpSpPr>
          <p:grpSpPr bwMode="auto">
            <a:xfrm>
              <a:off x="1837" y="2188"/>
              <a:ext cx="1025" cy="516"/>
              <a:chOff x="1701" y="2052"/>
              <a:chExt cx="1025" cy="516"/>
            </a:xfrm>
          </p:grpSpPr>
          <p:cxnSp>
            <p:nvCxnSpPr>
              <p:cNvPr id="37048" name="AutoShape 434">
                <a:extLst>
                  <a:ext uri="{FF2B5EF4-FFF2-40B4-BE49-F238E27FC236}">
                    <a16:creationId xmlns:a16="http://schemas.microsoft.com/office/drawing/2014/main" id="{3AB3D771-CD23-8E4B-B2DC-1BFADB3679ED}"/>
                  </a:ext>
                </a:extLst>
              </p:cNvPr>
              <p:cNvCxnSpPr>
                <a:cxnSpLocks noChangeShapeType="1"/>
              </p:cNvCxnSpPr>
              <p:nvPr/>
            </p:nvCxnSpPr>
            <p:spPr bwMode="auto">
              <a:xfrm flipH="1">
                <a:off x="1792" y="2093"/>
                <a:ext cx="934" cy="2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7049" name="Text Box 435">
                <a:extLst>
                  <a:ext uri="{FF2B5EF4-FFF2-40B4-BE49-F238E27FC236}">
                    <a16:creationId xmlns:a16="http://schemas.microsoft.com/office/drawing/2014/main" id="{A8D8E056-BA16-6D42-922E-7A261E021F6E}"/>
                  </a:ext>
                </a:extLst>
              </p:cNvPr>
              <p:cNvSpPr txBox="1">
                <a:spLocks noChangeArrowheads="1"/>
              </p:cNvSpPr>
              <p:nvPr/>
            </p:nvSpPr>
            <p:spPr bwMode="auto">
              <a:xfrm>
                <a:off x="1913" y="2052"/>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1</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37050" name="Oval 436">
                <a:extLst>
                  <a:ext uri="{FF2B5EF4-FFF2-40B4-BE49-F238E27FC236}">
                    <a16:creationId xmlns:a16="http://schemas.microsoft.com/office/drawing/2014/main" id="{1E17A531-A4F8-C945-95A1-2AFD9E4DC436}"/>
                  </a:ext>
                </a:extLst>
              </p:cNvPr>
              <p:cNvSpPr>
                <a:spLocks noChangeArrowheads="1"/>
              </p:cNvSpPr>
              <p:nvPr/>
            </p:nvSpPr>
            <p:spPr bwMode="auto">
              <a:xfrm>
                <a:off x="1701" y="2387"/>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grpSp>
        <p:sp>
          <p:nvSpPr>
            <p:cNvPr id="36955" name="Oval 437">
              <a:extLst>
                <a:ext uri="{FF2B5EF4-FFF2-40B4-BE49-F238E27FC236}">
                  <a16:creationId xmlns:a16="http://schemas.microsoft.com/office/drawing/2014/main" id="{98D62132-7A8E-1946-8B87-58603EB5B13D}"/>
                </a:ext>
              </a:extLst>
            </p:cNvPr>
            <p:cNvSpPr>
              <a:spLocks noChangeArrowheads="1"/>
            </p:cNvSpPr>
            <p:nvPr/>
          </p:nvSpPr>
          <p:spPr bwMode="auto">
            <a:xfrm>
              <a:off x="2835" y="2069"/>
              <a:ext cx="181" cy="181"/>
            </a:xfrm>
            <a:prstGeom prst="ellipse">
              <a:avLst/>
            </a:prstGeom>
            <a:solidFill>
              <a:srgbClr val="00FFFF"/>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36956" name="Oval 438">
              <a:extLst>
                <a:ext uri="{FF2B5EF4-FFF2-40B4-BE49-F238E27FC236}">
                  <a16:creationId xmlns:a16="http://schemas.microsoft.com/office/drawing/2014/main" id="{0D918B36-E0A6-6E4C-8713-A21D4EC3CE65}"/>
                </a:ext>
              </a:extLst>
            </p:cNvPr>
            <p:cNvSpPr>
              <a:spLocks noChangeArrowheads="1"/>
            </p:cNvSpPr>
            <p:nvPr/>
          </p:nvSpPr>
          <p:spPr bwMode="auto">
            <a:xfrm>
              <a:off x="1837" y="2523"/>
              <a:ext cx="181" cy="181"/>
            </a:xfrm>
            <a:prstGeom prst="ellipse">
              <a:avLst/>
            </a:prstGeom>
            <a:solidFill>
              <a:srgbClr val="00FFFF"/>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sp>
          <p:nvSpPr>
            <p:cNvPr id="36957" name="Oval 439">
              <a:extLst>
                <a:ext uri="{FF2B5EF4-FFF2-40B4-BE49-F238E27FC236}">
                  <a16:creationId xmlns:a16="http://schemas.microsoft.com/office/drawing/2014/main" id="{0087CA4A-CFB1-8449-B5A4-64A304965BC2}"/>
                </a:ext>
              </a:extLst>
            </p:cNvPr>
            <p:cNvSpPr>
              <a:spLocks noChangeArrowheads="1"/>
            </p:cNvSpPr>
            <p:nvPr/>
          </p:nvSpPr>
          <p:spPr bwMode="auto">
            <a:xfrm>
              <a:off x="2835" y="2069"/>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grpSp>
          <p:nvGrpSpPr>
            <p:cNvPr id="36958" name="Group 440">
              <a:extLst>
                <a:ext uri="{FF2B5EF4-FFF2-40B4-BE49-F238E27FC236}">
                  <a16:creationId xmlns:a16="http://schemas.microsoft.com/office/drawing/2014/main" id="{C9FC783C-5224-1E43-9DE8-D85750CE3430}"/>
                </a:ext>
              </a:extLst>
            </p:cNvPr>
            <p:cNvGrpSpPr>
              <a:grpSpLocks/>
            </p:cNvGrpSpPr>
            <p:nvPr/>
          </p:nvGrpSpPr>
          <p:grpSpPr bwMode="auto">
            <a:xfrm>
              <a:off x="1202" y="2603"/>
              <a:ext cx="662" cy="464"/>
              <a:chOff x="1066" y="2467"/>
              <a:chExt cx="662" cy="464"/>
            </a:xfrm>
          </p:grpSpPr>
          <p:sp>
            <p:nvSpPr>
              <p:cNvPr id="37045" name="Oval 441">
                <a:extLst>
                  <a:ext uri="{FF2B5EF4-FFF2-40B4-BE49-F238E27FC236}">
                    <a16:creationId xmlns:a16="http://schemas.microsoft.com/office/drawing/2014/main" id="{AA0FDC68-55A1-3A42-8153-CE029BD36D23}"/>
                  </a:ext>
                </a:extLst>
              </p:cNvPr>
              <p:cNvSpPr>
                <a:spLocks noChangeArrowheads="1"/>
              </p:cNvSpPr>
              <p:nvPr/>
            </p:nvSpPr>
            <p:spPr bwMode="auto">
              <a:xfrm>
                <a:off x="1066" y="2750"/>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4</a:t>
                </a:r>
              </a:p>
            </p:txBody>
          </p:sp>
          <p:cxnSp>
            <p:nvCxnSpPr>
              <p:cNvPr id="37046" name="AutoShape 442">
                <a:extLst>
                  <a:ext uri="{FF2B5EF4-FFF2-40B4-BE49-F238E27FC236}">
                    <a16:creationId xmlns:a16="http://schemas.microsoft.com/office/drawing/2014/main" id="{17520384-7BE5-1B46-84A8-3933F6CE735C}"/>
                  </a:ext>
                </a:extLst>
              </p:cNvPr>
              <p:cNvCxnSpPr>
                <a:cxnSpLocks noChangeShapeType="1"/>
                <a:stCxn id="36956" idx="3"/>
                <a:endCxn id="37045" idx="0"/>
              </p:cNvCxnSpPr>
              <p:nvPr/>
            </p:nvCxnSpPr>
            <p:spPr bwMode="auto">
              <a:xfrm flipH="1">
                <a:off x="1157" y="2547"/>
                <a:ext cx="571" cy="19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7047" name="Text Box 443">
                <a:extLst>
                  <a:ext uri="{FF2B5EF4-FFF2-40B4-BE49-F238E27FC236}">
                    <a16:creationId xmlns:a16="http://schemas.microsoft.com/office/drawing/2014/main" id="{D64A0849-812F-6E4A-BE92-2D2B85BF43F9}"/>
                  </a:ext>
                </a:extLst>
              </p:cNvPr>
              <p:cNvSpPr txBox="1">
                <a:spLocks noChangeArrowheads="1"/>
              </p:cNvSpPr>
              <p:nvPr/>
            </p:nvSpPr>
            <p:spPr bwMode="auto">
              <a:xfrm>
                <a:off x="1136" y="2467"/>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2</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grpSp>
        <p:sp>
          <p:nvSpPr>
            <p:cNvPr id="36959" name="Oval 444">
              <a:extLst>
                <a:ext uri="{FF2B5EF4-FFF2-40B4-BE49-F238E27FC236}">
                  <a16:creationId xmlns:a16="http://schemas.microsoft.com/office/drawing/2014/main" id="{EF52C5D9-7505-1643-BBD8-CD1C51DFA968}"/>
                </a:ext>
              </a:extLst>
            </p:cNvPr>
            <p:cNvSpPr>
              <a:spLocks noChangeArrowheads="1"/>
            </p:cNvSpPr>
            <p:nvPr/>
          </p:nvSpPr>
          <p:spPr bwMode="auto">
            <a:xfrm>
              <a:off x="2835" y="2069"/>
              <a:ext cx="181" cy="181"/>
            </a:xfrm>
            <a:prstGeom prst="ellipse">
              <a:avLst/>
            </a:prstGeom>
            <a:solidFill>
              <a:srgbClr val="00FFFF"/>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36960" name="Oval 445">
              <a:extLst>
                <a:ext uri="{FF2B5EF4-FFF2-40B4-BE49-F238E27FC236}">
                  <a16:creationId xmlns:a16="http://schemas.microsoft.com/office/drawing/2014/main" id="{99038188-D816-4C4F-BD5F-6F5FB661E368}"/>
                </a:ext>
              </a:extLst>
            </p:cNvPr>
            <p:cNvSpPr>
              <a:spLocks noChangeArrowheads="1"/>
            </p:cNvSpPr>
            <p:nvPr/>
          </p:nvSpPr>
          <p:spPr bwMode="auto">
            <a:xfrm>
              <a:off x="1202" y="2886"/>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4</a:t>
              </a:r>
            </a:p>
          </p:txBody>
        </p:sp>
        <p:grpSp>
          <p:nvGrpSpPr>
            <p:cNvPr id="36961" name="Group 446">
              <a:extLst>
                <a:ext uri="{FF2B5EF4-FFF2-40B4-BE49-F238E27FC236}">
                  <a16:creationId xmlns:a16="http://schemas.microsoft.com/office/drawing/2014/main" id="{3491DF72-23FA-CE42-B336-7ACDE7BF2815}"/>
                </a:ext>
              </a:extLst>
            </p:cNvPr>
            <p:cNvGrpSpPr>
              <a:grpSpLocks/>
            </p:cNvGrpSpPr>
            <p:nvPr/>
          </p:nvGrpSpPr>
          <p:grpSpPr bwMode="auto">
            <a:xfrm>
              <a:off x="1771" y="2648"/>
              <a:ext cx="383" cy="419"/>
              <a:chOff x="1635" y="2512"/>
              <a:chExt cx="383" cy="419"/>
            </a:xfrm>
          </p:grpSpPr>
          <p:sp>
            <p:nvSpPr>
              <p:cNvPr id="37042" name="Oval 447">
                <a:extLst>
                  <a:ext uri="{FF2B5EF4-FFF2-40B4-BE49-F238E27FC236}">
                    <a16:creationId xmlns:a16="http://schemas.microsoft.com/office/drawing/2014/main" id="{EA816227-7DA9-B047-85E9-D68247320C3D}"/>
                  </a:ext>
                </a:extLst>
              </p:cNvPr>
              <p:cNvSpPr>
                <a:spLocks noChangeArrowheads="1"/>
              </p:cNvSpPr>
              <p:nvPr/>
            </p:nvSpPr>
            <p:spPr bwMode="auto">
              <a:xfrm>
                <a:off x="1701" y="2750"/>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5</a:t>
                </a:r>
              </a:p>
            </p:txBody>
          </p:sp>
          <p:cxnSp>
            <p:nvCxnSpPr>
              <p:cNvPr id="37043" name="AutoShape 448">
                <a:extLst>
                  <a:ext uri="{FF2B5EF4-FFF2-40B4-BE49-F238E27FC236}">
                    <a16:creationId xmlns:a16="http://schemas.microsoft.com/office/drawing/2014/main" id="{73984A51-02A3-3841-92AC-EA50236676BC}"/>
                  </a:ext>
                </a:extLst>
              </p:cNvPr>
              <p:cNvCxnSpPr>
                <a:cxnSpLocks noChangeShapeType="1"/>
                <a:stCxn id="36956" idx="4"/>
                <a:endCxn id="37042" idx="0"/>
              </p:cNvCxnSpPr>
              <p:nvPr/>
            </p:nvCxnSpPr>
            <p:spPr bwMode="auto">
              <a:xfrm>
                <a:off x="1792" y="2574"/>
                <a:ext cx="0" cy="17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7044" name="Text Box 449">
                <a:extLst>
                  <a:ext uri="{FF2B5EF4-FFF2-40B4-BE49-F238E27FC236}">
                    <a16:creationId xmlns:a16="http://schemas.microsoft.com/office/drawing/2014/main" id="{FBE915EA-BB8A-C543-8D34-12B1455724CB}"/>
                  </a:ext>
                </a:extLst>
              </p:cNvPr>
              <p:cNvSpPr txBox="1">
                <a:spLocks noChangeArrowheads="1"/>
              </p:cNvSpPr>
              <p:nvPr/>
            </p:nvSpPr>
            <p:spPr bwMode="auto">
              <a:xfrm>
                <a:off x="1635" y="2512"/>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2</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a:t>
                </a:r>
              </a:p>
            </p:txBody>
          </p:sp>
        </p:grpSp>
        <p:sp>
          <p:nvSpPr>
            <p:cNvPr id="36962" name="Oval 450">
              <a:extLst>
                <a:ext uri="{FF2B5EF4-FFF2-40B4-BE49-F238E27FC236}">
                  <a16:creationId xmlns:a16="http://schemas.microsoft.com/office/drawing/2014/main" id="{CE6774D4-F4F1-2F4D-BEDA-46D2D39904E4}"/>
                </a:ext>
              </a:extLst>
            </p:cNvPr>
            <p:cNvSpPr>
              <a:spLocks noChangeArrowheads="1"/>
            </p:cNvSpPr>
            <p:nvPr/>
          </p:nvSpPr>
          <p:spPr bwMode="auto">
            <a:xfrm>
              <a:off x="1837" y="2523"/>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sp>
          <p:nvSpPr>
            <p:cNvPr id="36963" name="Oval 451">
              <a:extLst>
                <a:ext uri="{FF2B5EF4-FFF2-40B4-BE49-F238E27FC236}">
                  <a16:creationId xmlns:a16="http://schemas.microsoft.com/office/drawing/2014/main" id="{0050915D-CFCF-BE4E-A22E-291082B58794}"/>
                </a:ext>
              </a:extLst>
            </p:cNvPr>
            <p:cNvSpPr>
              <a:spLocks noChangeArrowheads="1"/>
            </p:cNvSpPr>
            <p:nvPr/>
          </p:nvSpPr>
          <p:spPr bwMode="auto">
            <a:xfrm>
              <a:off x="1837" y="2886"/>
              <a:ext cx="181" cy="181"/>
            </a:xfrm>
            <a:prstGeom prst="ellipse">
              <a:avLst/>
            </a:prstGeom>
            <a:solidFill>
              <a:srgbClr val="00FFFF"/>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5</a:t>
              </a:r>
            </a:p>
          </p:txBody>
        </p:sp>
        <p:grpSp>
          <p:nvGrpSpPr>
            <p:cNvPr id="36964" name="Group 452">
              <a:extLst>
                <a:ext uri="{FF2B5EF4-FFF2-40B4-BE49-F238E27FC236}">
                  <a16:creationId xmlns:a16="http://schemas.microsoft.com/office/drawing/2014/main" id="{88A4267E-03E7-664A-8251-264FA8284555}"/>
                </a:ext>
              </a:extLst>
            </p:cNvPr>
            <p:cNvGrpSpPr>
              <a:grpSpLocks/>
            </p:cNvGrpSpPr>
            <p:nvPr/>
          </p:nvGrpSpPr>
          <p:grpSpPr bwMode="auto">
            <a:xfrm>
              <a:off x="1454" y="3022"/>
              <a:ext cx="410" cy="453"/>
              <a:chOff x="1318" y="2886"/>
              <a:chExt cx="410" cy="453"/>
            </a:xfrm>
          </p:grpSpPr>
          <p:sp>
            <p:nvSpPr>
              <p:cNvPr id="37039" name="Oval 453">
                <a:extLst>
                  <a:ext uri="{FF2B5EF4-FFF2-40B4-BE49-F238E27FC236}">
                    <a16:creationId xmlns:a16="http://schemas.microsoft.com/office/drawing/2014/main" id="{E9691434-0322-F448-AF7E-9F736E14DDE3}"/>
                  </a:ext>
                </a:extLst>
              </p:cNvPr>
              <p:cNvSpPr>
                <a:spLocks noChangeArrowheads="1"/>
              </p:cNvSpPr>
              <p:nvPr/>
            </p:nvSpPr>
            <p:spPr bwMode="auto">
              <a:xfrm>
                <a:off x="1429" y="315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7</a:t>
                </a:r>
              </a:p>
            </p:txBody>
          </p:sp>
          <p:cxnSp>
            <p:nvCxnSpPr>
              <p:cNvPr id="37040" name="AutoShape 454">
                <a:extLst>
                  <a:ext uri="{FF2B5EF4-FFF2-40B4-BE49-F238E27FC236}">
                    <a16:creationId xmlns:a16="http://schemas.microsoft.com/office/drawing/2014/main" id="{F18FCD35-7825-C041-AC69-0828115FB39E}"/>
                  </a:ext>
                </a:extLst>
              </p:cNvPr>
              <p:cNvCxnSpPr>
                <a:cxnSpLocks noChangeShapeType="1"/>
                <a:stCxn id="36963" idx="3"/>
                <a:endCxn id="37039" idx="0"/>
              </p:cNvCxnSpPr>
              <p:nvPr/>
            </p:nvCxnSpPr>
            <p:spPr bwMode="auto">
              <a:xfrm flipH="1">
                <a:off x="1520" y="2910"/>
                <a:ext cx="208" cy="24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7041" name="Text Box 455">
                <a:extLst>
                  <a:ext uri="{FF2B5EF4-FFF2-40B4-BE49-F238E27FC236}">
                    <a16:creationId xmlns:a16="http://schemas.microsoft.com/office/drawing/2014/main" id="{25D6C1D8-2DEC-BC48-95D0-EC1348026565}"/>
                  </a:ext>
                </a:extLst>
              </p:cNvPr>
              <p:cNvSpPr txBox="1">
                <a:spLocks noChangeArrowheads="1"/>
              </p:cNvSpPr>
              <p:nvPr/>
            </p:nvSpPr>
            <p:spPr bwMode="auto">
              <a:xfrm>
                <a:off x="1318" y="2886"/>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grpSp>
        <p:grpSp>
          <p:nvGrpSpPr>
            <p:cNvPr id="36965" name="Group 456">
              <a:extLst>
                <a:ext uri="{FF2B5EF4-FFF2-40B4-BE49-F238E27FC236}">
                  <a16:creationId xmlns:a16="http://schemas.microsoft.com/office/drawing/2014/main" id="{5E6E444E-C246-0A4D-8C5A-1E06F8E8D2CC}"/>
                </a:ext>
              </a:extLst>
            </p:cNvPr>
            <p:cNvGrpSpPr>
              <a:grpSpLocks/>
            </p:cNvGrpSpPr>
            <p:nvPr/>
          </p:nvGrpSpPr>
          <p:grpSpPr bwMode="auto">
            <a:xfrm>
              <a:off x="1882" y="3022"/>
              <a:ext cx="383" cy="453"/>
              <a:chOff x="1746" y="2886"/>
              <a:chExt cx="383" cy="453"/>
            </a:xfrm>
          </p:grpSpPr>
          <p:sp>
            <p:nvSpPr>
              <p:cNvPr id="37036" name="Oval 457">
                <a:extLst>
                  <a:ext uri="{FF2B5EF4-FFF2-40B4-BE49-F238E27FC236}">
                    <a16:creationId xmlns:a16="http://schemas.microsoft.com/office/drawing/2014/main" id="{EAFC2F0E-4881-9146-9AAB-2D74227A4F8D}"/>
                  </a:ext>
                </a:extLst>
              </p:cNvPr>
              <p:cNvSpPr>
                <a:spLocks noChangeArrowheads="1"/>
              </p:cNvSpPr>
              <p:nvPr/>
            </p:nvSpPr>
            <p:spPr bwMode="auto">
              <a:xfrm>
                <a:off x="1902" y="315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9</a:t>
                </a:r>
              </a:p>
            </p:txBody>
          </p:sp>
          <p:cxnSp>
            <p:nvCxnSpPr>
              <p:cNvPr id="37037" name="AutoShape 458">
                <a:extLst>
                  <a:ext uri="{FF2B5EF4-FFF2-40B4-BE49-F238E27FC236}">
                    <a16:creationId xmlns:a16="http://schemas.microsoft.com/office/drawing/2014/main" id="{F872DF9F-7B16-8E4B-86ED-C5DC59E945A0}"/>
                  </a:ext>
                </a:extLst>
              </p:cNvPr>
              <p:cNvCxnSpPr>
                <a:cxnSpLocks noChangeShapeType="1"/>
                <a:stCxn id="36963" idx="5"/>
                <a:endCxn id="37036" idx="0"/>
              </p:cNvCxnSpPr>
              <p:nvPr/>
            </p:nvCxnSpPr>
            <p:spPr bwMode="auto">
              <a:xfrm>
                <a:off x="1855" y="2910"/>
                <a:ext cx="138" cy="24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7038" name="Text Box 459">
                <a:extLst>
                  <a:ext uri="{FF2B5EF4-FFF2-40B4-BE49-F238E27FC236}">
                    <a16:creationId xmlns:a16="http://schemas.microsoft.com/office/drawing/2014/main" id="{92371088-FE38-E945-910B-5654AB0AEC81}"/>
                  </a:ext>
                </a:extLst>
              </p:cNvPr>
              <p:cNvSpPr txBox="1">
                <a:spLocks noChangeArrowheads="1"/>
              </p:cNvSpPr>
              <p:nvPr/>
            </p:nvSpPr>
            <p:spPr bwMode="auto">
              <a:xfrm>
                <a:off x="1746" y="2886"/>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4</a:t>
                </a:r>
              </a:p>
            </p:txBody>
          </p:sp>
        </p:grpSp>
        <p:sp>
          <p:nvSpPr>
            <p:cNvPr id="36966" name="Oval 460">
              <a:extLst>
                <a:ext uri="{FF2B5EF4-FFF2-40B4-BE49-F238E27FC236}">
                  <a16:creationId xmlns:a16="http://schemas.microsoft.com/office/drawing/2014/main" id="{DC4085BD-5B70-6D44-85D4-79562F961726}"/>
                </a:ext>
              </a:extLst>
            </p:cNvPr>
            <p:cNvSpPr>
              <a:spLocks noChangeArrowheads="1"/>
            </p:cNvSpPr>
            <p:nvPr/>
          </p:nvSpPr>
          <p:spPr bwMode="auto">
            <a:xfrm>
              <a:off x="1565" y="3294"/>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7</a:t>
              </a:r>
            </a:p>
          </p:txBody>
        </p:sp>
        <p:sp>
          <p:nvSpPr>
            <p:cNvPr id="36967" name="Oval 461">
              <a:extLst>
                <a:ext uri="{FF2B5EF4-FFF2-40B4-BE49-F238E27FC236}">
                  <a16:creationId xmlns:a16="http://schemas.microsoft.com/office/drawing/2014/main" id="{5195ED7C-3CB1-5041-B2F5-4B34EEB02E83}"/>
                </a:ext>
              </a:extLst>
            </p:cNvPr>
            <p:cNvSpPr>
              <a:spLocks noChangeArrowheads="1"/>
            </p:cNvSpPr>
            <p:nvPr/>
          </p:nvSpPr>
          <p:spPr bwMode="auto">
            <a:xfrm>
              <a:off x="2038" y="3294"/>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9</a:t>
              </a:r>
            </a:p>
          </p:txBody>
        </p:sp>
        <p:sp>
          <p:nvSpPr>
            <p:cNvPr id="36968" name="Oval 462">
              <a:extLst>
                <a:ext uri="{FF2B5EF4-FFF2-40B4-BE49-F238E27FC236}">
                  <a16:creationId xmlns:a16="http://schemas.microsoft.com/office/drawing/2014/main" id="{700166DA-A32D-6B43-BCF9-9D87235EFDCC}"/>
                </a:ext>
              </a:extLst>
            </p:cNvPr>
            <p:cNvSpPr>
              <a:spLocks noChangeArrowheads="1"/>
            </p:cNvSpPr>
            <p:nvPr/>
          </p:nvSpPr>
          <p:spPr bwMode="auto">
            <a:xfrm>
              <a:off x="1837" y="2886"/>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5</a:t>
              </a:r>
            </a:p>
          </p:txBody>
        </p:sp>
        <p:sp>
          <p:nvSpPr>
            <p:cNvPr id="36969" name="Oval 463">
              <a:extLst>
                <a:ext uri="{FF2B5EF4-FFF2-40B4-BE49-F238E27FC236}">
                  <a16:creationId xmlns:a16="http://schemas.microsoft.com/office/drawing/2014/main" id="{BB4F6CDC-175C-3A48-9FEF-A4781E0865C5}"/>
                </a:ext>
              </a:extLst>
            </p:cNvPr>
            <p:cNvSpPr>
              <a:spLocks noChangeArrowheads="1"/>
            </p:cNvSpPr>
            <p:nvPr/>
          </p:nvSpPr>
          <p:spPr bwMode="auto">
            <a:xfrm>
              <a:off x="1837" y="2523"/>
              <a:ext cx="181" cy="181"/>
            </a:xfrm>
            <a:prstGeom prst="ellipse">
              <a:avLst/>
            </a:prstGeom>
            <a:solidFill>
              <a:srgbClr val="00FFFF"/>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grpSp>
          <p:nvGrpSpPr>
            <p:cNvPr id="36970" name="Group 464">
              <a:extLst>
                <a:ext uri="{FF2B5EF4-FFF2-40B4-BE49-F238E27FC236}">
                  <a16:creationId xmlns:a16="http://schemas.microsoft.com/office/drawing/2014/main" id="{6A3C53A6-7ADC-9A44-9715-A4C7B18592DD}"/>
                </a:ext>
              </a:extLst>
            </p:cNvPr>
            <p:cNvGrpSpPr>
              <a:grpSpLocks/>
            </p:cNvGrpSpPr>
            <p:nvPr/>
          </p:nvGrpSpPr>
          <p:grpSpPr bwMode="auto">
            <a:xfrm>
              <a:off x="1991" y="2614"/>
              <a:ext cx="1070" cy="453"/>
              <a:chOff x="1855" y="2478"/>
              <a:chExt cx="1070" cy="453"/>
            </a:xfrm>
          </p:grpSpPr>
          <p:sp>
            <p:nvSpPr>
              <p:cNvPr id="37033" name="Oval 465">
                <a:extLst>
                  <a:ext uri="{FF2B5EF4-FFF2-40B4-BE49-F238E27FC236}">
                    <a16:creationId xmlns:a16="http://schemas.microsoft.com/office/drawing/2014/main" id="{AB63F739-6DE6-BD44-AB97-182B82FF5CAE}"/>
                  </a:ext>
                </a:extLst>
              </p:cNvPr>
              <p:cNvSpPr>
                <a:spLocks noChangeArrowheads="1"/>
              </p:cNvSpPr>
              <p:nvPr/>
            </p:nvSpPr>
            <p:spPr bwMode="auto">
              <a:xfrm>
                <a:off x="2744" y="2750"/>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10</a:t>
                </a:r>
              </a:p>
            </p:txBody>
          </p:sp>
          <p:cxnSp>
            <p:nvCxnSpPr>
              <p:cNvPr id="37034" name="AutoShape 466">
                <a:extLst>
                  <a:ext uri="{FF2B5EF4-FFF2-40B4-BE49-F238E27FC236}">
                    <a16:creationId xmlns:a16="http://schemas.microsoft.com/office/drawing/2014/main" id="{6FE9A6B3-2DD9-B345-A746-CAC0D55BA99E}"/>
                  </a:ext>
                </a:extLst>
              </p:cNvPr>
              <p:cNvCxnSpPr>
                <a:cxnSpLocks noChangeShapeType="1"/>
                <a:stCxn id="36969" idx="5"/>
                <a:endCxn id="37033" idx="0"/>
              </p:cNvCxnSpPr>
              <p:nvPr/>
            </p:nvCxnSpPr>
            <p:spPr bwMode="auto">
              <a:xfrm>
                <a:off x="1855" y="2547"/>
                <a:ext cx="980" cy="19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7035" name="Text Box 467">
                <a:extLst>
                  <a:ext uri="{FF2B5EF4-FFF2-40B4-BE49-F238E27FC236}">
                    <a16:creationId xmlns:a16="http://schemas.microsoft.com/office/drawing/2014/main" id="{0D55EE34-1913-3D42-A3EE-4EC38BE13F1A}"/>
                  </a:ext>
                </a:extLst>
              </p:cNvPr>
              <p:cNvSpPr txBox="1">
                <a:spLocks noChangeArrowheads="1"/>
              </p:cNvSpPr>
              <p:nvPr/>
            </p:nvSpPr>
            <p:spPr bwMode="auto">
              <a:xfrm>
                <a:off x="2109" y="2478"/>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2</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4</a:t>
                </a:r>
              </a:p>
            </p:txBody>
          </p:sp>
        </p:grpSp>
        <p:sp>
          <p:nvSpPr>
            <p:cNvPr id="36971" name="Oval 468">
              <a:extLst>
                <a:ext uri="{FF2B5EF4-FFF2-40B4-BE49-F238E27FC236}">
                  <a16:creationId xmlns:a16="http://schemas.microsoft.com/office/drawing/2014/main" id="{DB730B99-606E-4F4D-B93F-BFF0545AB014}"/>
                </a:ext>
              </a:extLst>
            </p:cNvPr>
            <p:cNvSpPr>
              <a:spLocks noChangeArrowheads="1"/>
            </p:cNvSpPr>
            <p:nvPr/>
          </p:nvSpPr>
          <p:spPr bwMode="auto">
            <a:xfrm>
              <a:off x="2880" y="2886"/>
              <a:ext cx="181" cy="181"/>
            </a:xfrm>
            <a:prstGeom prst="ellipse">
              <a:avLst/>
            </a:prstGeom>
            <a:solidFill>
              <a:srgbClr val="00FFFF"/>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10</a:t>
              </a:r>
            </a:p>
          </p:txBody>
        </p:sp>
        <p:sp>
          <p:nvSpPr>
            <p:cNvPr id="36972" name="Oval 469">
              <a:extLst>
                <a:ext uri="{FF2B5EF4-FFF2-40B4-BE49-F238E27FC236}">
                  <a16:creationId xmlns:a16="http://schemas.microsoft.com/office/drawing/2014/main" id="{E7267CD0-A434-8240-8E61-AB395E6C99AA}"/>
                </a:ext>
              </a:extLst>
            </p:cNvPr>
            <p:cNvSpPr>
              <a:spLocks noChangeArrowheads="1"/>
            </p:cNvSpPr>
            <p:nvPr/>
          </p:nvSpPr>
          <p:spPr bwMode="auto">
            <a:xfrm>
              <a:off x="1837" y="2523"/>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grpSp>
          <p:nvGrpSpPr>
            <p:cNvPr id="36973" name="Group 470">
              <a:extLst>
                <a:ext uri="{FF2B5EF4-FFF2-40B4-BE49-F238E27FC236}">
                  <a16:creationId xmlns:a16="http://schemas.microsoft.com/office/drawing/2014/main" id="{E0020BEA-5160-5A48-9B69-4FE7949A366F}"/>
                </a:ext>
              </a:extLst>
            </p:cNvPr>
            <p:cNvGrpSpPr>
              <a:grpSpLocks/>
            </p:cNvGrpSpPr>
            <p:nvPr/>
          </p:nvGrpSpPr>
          <p:grpSpPr bwMode="auto">
            <a:xfrm>
              <a:off x="2523" y="3022"/>
              <a:ext cx="390" cy="453"/>
              <a:chOff x="2109" y="2886"/>
              <a:chExt cx="390" cy="453"/>
            </a:xfrm>
          </p:grpSpPr>
          <p:sp>
            <p:nvSpPr>
              <p:cNvPr id="37030" name="Oval 471">
                <a:extLst>
                  <a:ext uri="{FF2B5EF4-FFF2-40B4-BE49-F238E27FC236}">
                    <a16:creationId xmlns:a16="http://schemas.microsoft.com/office/drawing/2014/main" id="{AAA2BB84-E51F-364B-BB3E-18108A3240AC}"/>
                  </a:ext>
                </a:extLst>
              </p:cNvPr>
              <p:cNvSpPr>
                <a:spLocks noChangeArrowheads="1"/>
              </p:cNvSpPr>
              <p:nvPr/>
            </p:nvSpPr>
            <p:spPr bwMode="auto">
              <a:xfrm>
                <a:off x="2220" y="315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12</a:t>
                </a:r>
              </a:p>
            </p:txBody>
          </p:sp>
          <p:cxnSp>
            <p:nvCxnSpPr>
              <p:cNvPr id="37031" name="AutoShape 472">
                <a:extLst>
                  <a:ext uri="{FF2B5EF4-FFF2-40B4-BE49-F238E27FC236}">
                    <a16:creationId xmlns:a16="http://schemas.microsoft.com/office/drawing/2014/main" id="{C1DFA9E8-E1A4-CD40-86C9-F9C7B21DA517}"/>
                  </a:ext>
                </a:extLst>
              </p:cNvPr>
              <p:cNvCxnSpPr>
                <a:cxnSpLocks noChangeShapeType="1"/>
                <a:stCxn id="37033" idx="3"/>
                <a:endCxn id="37030" idx="0"/>
              </p:cNvCxnSpPr>
              <p:nvPr/>
            </p:nvCxnSpPr>
            <p:spPr bwMode="auto">
              <a:xfrm flipH="1">
                <a:off x="2311" y="2910"/>
                <a:ext cx="188" cy="24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7032" name="Text Box 473">
                <a:extLst>
                  <a:ext uri="{FF2B5EF4-FFF2-40B4-BE49-F238E27FC236}">
                    <a16:creationId xmlns:a16="http://schemas.microsoft.com/office/drawing/2014/main" id="{842808DB-FCB4-E74E-BC00-BA663E6AA6B6}"/>
                  </a:ext>
                </a:extLst>
              </p:cNvPr>
              <p:cNvSpPr txBox="1">
                <a:spLocks noChangeArrowheads="1"/>
              </p:cNvSpPr>
              <p:nvPr/>
            </p:nvSpPr>
            <p:spPr bwMode="auto">
              <a:xfrm>
                <a:off x="2109" y="2886"/>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grpSp>
        <p:grpSp>
          <p:nvGrpSpPr>
            <p:cNvPr id="36974" name="Group 474">
              <a:extLst>
                <a:ext uri="{FF2B5EF4-FFF2-40B4-BE49-F238E27FC236}">
                  <a16:creationId xmlns:a16="http://schemas.microsoft.com/office/drawing/2014/main" id="{EB0E1F4D-3C79-DF42-8B2F-6DBCEF7BD683}"/>
                </a:ext>
              </a:extLst>
            </p:cNvPr>
            <p:cNvGrpSpPr>
              <a:grpSpLocks/>
            </p:cNvGrpSpPr>
            <p:nvPr/>
          </p:nvGrpSpPr>
          <p:grpSpPr bwMode="auto">
            <a:xfrm>
              <a:off x="2744" y="3073"/>
              <a:ext cx="383" cy="402"/>
              <a:chOff x="2608" y="2937"/>
              <a:chExt cx="383" cy="402"/>
            </a:xfrm>
          </p:grpSpPr>
          <p:sp>
            <p:nvSpPr>
              <p:cNvPr id="37027" name="Oval 475">
                <a:extLst>
                  <a:ext uri="{FF2B5EF4-FFF2-40B4-BE49-F238E27FC236}">
                    <a16:creationId xmlns:a16="http://schemas.microsoft.com/office/drawing/2014/main" id="{4157CA72-8155-7E4A-85F7-0419BBFCE014}"/>
                  </a:ext>
                </a:extLst>
              </p:cNvPr>
              <p:cNvSpPr>
                <a:spLocks noChangeArrowheads="1"/>
              </p:cNvSpPr>
              <p:nvPr/>
            </p:nvSpPr>
            <p:spPr bwMode="auto">
              <a:xfrm>
                <a:off x="2744" y="315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17</a:t>
                </a:r>
              </a:p>
            </p:txBody>
          </p:sp>
          <p:cxnSp>
            <p:nvCxnSpPr>
              <p:cNvPr id="37028" name="AutoShape 476">
                <a:extLst>
                  <a:ext uri="{FF2B5EF4-FFF2-40B4-BE49-F238E27FC236}">
                    <a16:creationId xmlns:a16="http://schemas.microsoft.com/office/drawing/2014/main" id="{3B99474A-50AF-994B-81BC-C3354996D163}"/>
                  </a:ext>
                </a:extLst>
              </p:cNvPr>
              <p:cNvCxnSpPr>
                <a:cxnSpLocks noChangeShapeType="1"/>
                <a:stCxn id="36980" idx="4"/>
                <a:endCxn id="37027" idx="0"/>
              </p:cNvCxnSpPr>
              <p:nvPr/>
            </p:nvCxnSpPr>
            <p:spPr bwMode="auto">
              <a:xfrm>
                <a:off x="2835" y="2937"/>
                <a:ext cx="0"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7029" name="Text Box 477">
                <a:extLst>
                  <a:ext uri="{FF2B5EF4-FFF2-40B4-BE49-F238E27FC236}">
                    <a16:creationId xmlns:a16="http://schemas.microsoft.com/office/drawing/2014/main" id="{F06183D3-C821-2541-9FF1-B428ABB7EFBC}"/>
                  </a:ext>
                </a:extLst>
              </p:cNvPr>
              <p:cNvSpPr txBox="1">
                <a:spLocks noChangeArrowheads="1"/>
              </p:cNvSpPr>
              <p:nvPr/>
            </p:nvSpPr>
            <p:spPr bwMode="auto">
              <a:xfrm>
                <a:off x="2608" y="2976"/>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a:t>
                </a:r>
              </a:p>
            </p:txBody>
          </p:sp>
        </p:grpSp>
        <p:sp>
          <p:nvSpPr>
            <p:cNvPr id="36975" name="Oval 478">
              <a:extLst>
                <a:ext uri="{FF2B5EF4-FFF2-40B4-BE49-F238E27FC236}">
                  <a16:creationId xmlns:a16="http://schemas.microsoft.com/office/drawing/2014/main" id="{2082F068-EF70-AD4B-ADA3-88E1DE547DB0}"/>
                </a:ext>
              </a:extLst>
            </p:cNvPr>
            <p:cNvSpPr>
              <a:spLocks noChangeArrowheads="1"/>
            </p:cNvSpPr>
            <p:nvPr/>
          </p:nvSpPr>
          <p:spPr bwMode="auto">
            <a:xfrm>
              <a:off x="2638" y="3294"/>
              <a:ext cx="181" cy="181"/>
            </a:xfrm>
            <a:prstGeom prst="ellipse">
              <a:avLst/>
            </a:prstGeom>
            <a:solidFill>
              <a:srgbClr val="00FFFF"/>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12</a:t>
              </a:r>
            </a:p>
          </p:txBody>
        </p:sp>
        <p:sp>
          <p:nvSpPr>
            <p:cNvPr id="36976" name="Oval 479">
              <a:extLst>
                <a:ext uri="{FF2B5EF4-FFF2-40B4-BE49-F238E27FC236}">
                  <a16:creationId xmlns:a16="http://schemas.microsoft.com/office/drawing/2014/main" id="{F6E8AFB1-F60A-0C4F-9CF4-2566E0FB9A88}"/>
                </a:ext>
              </a:extLst>
            </p:cNvPr>
            <p:cNvSpPr>
              <a:spLocks noChangeArrowheads="1"/>
            </p:cNvSpPr>
            <p:nvPr/>
          </p:nvSpPr>
          <p:spPr bwMode="auto">
            <a:xfrm>
              <a:off x="2880" y="3294"/>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17</a:t>
              </a:r>
            </a:p>
          </p:txBody>
        </p:sp>
        <p:sp>
          <p:nvSpPr>
            <p:cNvPr id="36977" name="Oval 480">
              <a:extLst>
                <a:ext uri="{FF2B5EF4-FFF2-40B4-BE49-F238E27FC236}">
                  <a16:creationId xmlns:a16="http://schemas.microsoft.com/office/drawing/2014/main" id="{74EDAFB4-7E41-554B-B8AB-C5F4800303DB}"/>
                </a:ext>
              </a:extLst>
            </p:cNvPr>
            <p:cNvSpPr>
              <a:spLocks noChangeArrowheads="1"/>
            </p:cNvSpPr>
            <p:nvPr/>
          </p:nvSpPr>
          <p:spPr bwMode="auto">
            <a:xfrm>
              <a:off x="2880" y="2886"/>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10</a:t>
              </a:r>
            </a:p>
          </p:txBody>
        </p:sp>
        <p:sp>
          <p:nvSpPr>
            <p:cNvPr id="36978" name="Oval 481">
              <a:extLst>
                <a:ext uri="{FF2B5EF4-FFF2-40B4-BE49-F238E27FC236}">
                  <a16:creationId xmlns:a16="http://schemas.microsoft.com/office/drawing/2014/main" id="{41336F2D-EC67-1F44-81BE-14ABFF85AE6C}"/>
                </a:ext>
              </a:extLst>
            </p:cNvPr>
            <p:cNvSpPr>
              <a:spLocks noChangeArrowheads="1"/>
            </p:cNvSpPr>
            <p:nvPr/>
          </p:nvSpPr>
          <p:spPr bwMode="auto">
            <a:xfrm>
              <a:off x="2638" y="3294"/>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12</a:t>
              </a:r>
            </a:p>
          </p:txBody>
        </p:sp>
        <p:sp>
          <p:nvSpPr>
            <p:cNvPr id="36979" name="Oval 482">
              <a:extLst>
                <a:ext uri="{FF2B5EF4-FFF2-40B4-BE49-F238E27FC236}">
                  <a16:creationId xmlns:a16="http://schemas.microsoft.com/office/drawing/2014/main" id="{812AC34C-7662-5F45-9113-DBAF7EC8A3DD}"/>
                </a:ext>
              </a:extLst>
            </p:cNvPr>
            <p:cNvSpPr>
              <a:spLocks noChangeArrowheads="1"/>
            </p:cNvSpPr>
            <p:nvPr/>
          </p:nvSpPr>
          <p:spPr bwMode="auto">
            <a:xfrm>
              <a:off x="2880" y="2886"/>
              <a:ext cx="181" cy="181"/>
            </a:xfrm>
            <a:prstGeom prst="ellipse">
              <a:avLst/>
            </a:prstGeom>
            <a:solidFill>
              <a:srgbClr val="00FFFF"/>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10</a:t>
              </a:r>
            </a:p>
          </p:txBody>
        </p:sp>
        <p:sp>
          <p:nvSpPr>
            <p:cNvPr id="36980" name="Oval 483">
              <a:extLst>
                <a:ext uri="{FF2B5EF4-FFF2-40B4-BE49-F238E27FC236}">
                  <a16:creationId xmlns:a16="http://schemas.microsoft.com/office/drawing/2014/main" id="{83D3059C-D086-CD4B-BC84-AAF7378362FD}"/>
                </a:ext>
              </a:extLst>
            </p:cNvPr>
            <p:cNvSpPr>
              <a:spLocks noChangeArrowheads="1"/>
            </p:cNvSpPr>
            <p:nvPr/>
          </p:nvSpPr>
          <p:spPr bwMode="auto">
            <a:xfrm>
              <a:off x="2880" y="2886"/>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10</a:t>
              </a:r>
            </a:p>
          </p:txBody>
        </p:sp>
        <p:sp>
          <p:nvSpPr>
            <p:cNvPr id="36981" name="Oval 484">
              <a:extLst>
                <a:ext uri="{FF2B5EF4-FFF2-40B4-BE49-F238E27FC236}">
                  <a16:creationId xmlns:a16="http://schemas.microsoft.com/office/drawing/2014/main" id="{5A91086E-CF1D-D945-94E4-B846495487CF}"/>
                </a:ext>
              </a:extLst>
            </p:cNvPr>
            <p:cNvSpPr>
              <a:spLocks noChangeArrowheads="1"/>
            </p:cNvSpPr>
            <p:nvPr/>
          </p:nvSpPr>
          <p:spPr bwMode="auto">
            <a:xfrm>
              <a:off x="1837" y="2523"/>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grpSp>
          <p:nvGrpSpPr>
            <p:cNvPr id="36982" name="Group 485">
              <a:extLst>
                <a:ext uri="{FF2B5EF4-FFF2-40B4-BE49-F238E27FC236}">
                  <a16:creationId xmlns:a16="http://schemas.microsoft.com/office/drawing/2014/main" id="{464B9BE2-5603-0A46-8380-269B133E9AFF}"/>
                </a:ext>
              </a:extLst>
            </p:cNvPr>
            <p:cNvGrpSpPr>
              <a:grpSpLocks/>
            </p:cNvGrpSpPr>
            <p:nvPr/>
          </p:nvGrpSpPr>
          <p:grpSpPr bwMode="auto">
            <a:xfrm>
              <a:off x="676" y="2603"/>
              <a:ext cx="1188" cy="464"/>
              <a:chOff x="540" y="2467"/>
              <a:chExt cx="1188" cy="464"/>
            </a:xfrm>
          </p:grpSpPr>
          <p:sp>
            <p:nvSpPr>
              <p:cNvPr id="37024" name="Oval 486">
                <a:extLst>
                  <a:ext uri="{FF2B5EF4-FFF2-40B4-BE49-F238E27FC236}">
                    <a16:creationId xmlns:a16="http://schemas.microsoft.com/office/drawing/2014/main" id="{4B518F8A-8BB5-454E-A445-54BC3F339254}"/>
                  </a:ext>
                </a:extLst>
              </p:cNvPr>
              <p:cNvSpPr>
                <a:spLocks noChangeArrowheads="1"/>
              </p:cNvSpPr>
              <p:nvPr/>
            </p:nvSpPr>
            <p:spPr bwMode="auto">
              <a:xfrm>
                <a:off x="540" y="2750"/>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a:t>
                </a:r>
              </a:p>
            </p:txBody>
          </p:sp>
          <p:cxnSp>
            <p:nvCxnSpPr>
              <p:cNvPr id="37025" name="AutoShape 487">
                <a:extLst>
                  <a:ext uri="{FF2B5EF4-FFF2-40B4-BE49-F238E27FC236}">
                    <a16:creationId xmlns:a16="http://schemas.microsoft.com/office/drawing/2014/main" id="{4FB592D1-48E6-604F-A0AE-624A42E32D45}"/>
                  </a:ext>
                </a:extLst>
              </p:cNvPr>
              <p:cNvCxnSpPr>
                <a:cxnSpLocks noChangeShapeType="1"/>
                <a:stCxn id="36981" idx="3"/>
                <a:endCxn id="37024" idx="0"/>
              </p:cNvCxnSpPr>
              <p:nvPr/>
            </p:nvCxnSpPr>
            <p:spPr bwMode="auto">
              <a:xfrm flipH="1">
                <a:off x="631" y="2547"/>
                <a:ext cx="1097" cy="19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7026" name="Text Box 488">
                <a:extLst>
                  <a:ext uri="{FF2B5EF4-FFF2-40B4-BE49-F238E27FC236}">
                    <a16:creationId xmlns:a16="http://schemas.microsoft.com/office/drawing/2014/main" id="{0FEE95D1-B317-C548-AE7F-EF6146BDC6ED}"/>
                  </a:ext>
                </a:extLst>
              </p:cNvPr>
              <p:cNvSpPr txBox="1">
                <a:spLocks noChangeArrowheads="1"/>
              </p:cNvSpPr>
              <p:nvPr/>
            </p:nvSpPr>
            <p:spPr bwMode="auto">
              <a:xfrm>
                <a:off x="610" y="2467"/>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2</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grpSp>
        <p:sp>
          <p:nvSpPr>
            <p:cNvPr id="36983" name="Oval 489">
              <a:extLst>
                <a:ext uri="{FF2B5EF4-FFF2-40B4-BE49-F238E27FC236}">
                  <a16:creationId xmlns:a16="http://schemas.microsoft.com/office/drawing/2014/main" id="{5CB747A2-951B-7344-8711-87FEC8628E56}"/>
                </a:ext>
              </a:extLst>
            </p:cNvPr>
            <p:cNvSpPr>
              <a:spLocks noChangeArrowheads="1"/>
            </p:cNvSpPr>
            <p:nvPr/>
          </p:nvSpPr>
          <p:spPr bwMode="auto">
            <a:xfrm>
              <a:off x="676" y="2886"/>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a:t>
              </a:r>
            </a:p>
          </p:txBody>
        </p:sp>
        <p:grpSp>
          <p:nvGrpSpPr>
            <p:cNvPr id="36984" name="Group 490">
              <a:extLst>
                <a:ext uri="{FF2B5EF4-FFF2-40B4-BE49-F238E27FC236}">
                  <a16:creationId xmlns:a16="http://schemas.microsoft.com/office/drawing/2014/main" id="{756D52D8-C307-2D4F-857B-63D4231CC0A8}"/>
                </a:ext>
              </a:extLst>
            </p:cNvPr>
            <p:cNvGrpSpPr>
              <a:grpSpLocks/>
            </p:cNvGrpSpPr>
            <p:nvPr/>
          </p:nvGrpSpPr>
          <p:grpSpPr bwMode="auto">
            <a:xfrm>
              <a:off x="1091" y="3046"/>
              <a:ext cx="773" cy="429"/>
              <a:chOff x="955" y="2910"/>
              <a:chExt cx="773" cy="429"/>
            </a:xfrm>
          </p:grpSpPr>
          <p:sp>
            <p:nvSpPr>
              <p:cNvPr id="37021" name="Oval 491">
                <a:extLst>
                  <a:ext uri="{FF2B5EF4-FFF2-40B4-BE49-F238E27FC236}">
                    <a16:creationId xmlns:a16="http://schemas.microsoft.com/office/drawing/2014/main" id="{D7EEE8E8-4450-B14F-8CEF-FF3246043804}"/>
                  </a:ext>
                </a:extLst>
              </p:cNvPr>
              <p:cNvSpPr>
                <a:spLocks noChangeArrowheads="1"/>
              </p:cNvSpPr>
              <p:nvPr/>
            </p:nvSpPr>
            <p:spPr bwMode="auto">
              <a:xfrm>
                <a:off x="1041" y="315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6</a:t>
                </a:r>
              </a:p>
            </p:txBody>
          </p:sp>
          <p:cxnSp>
            <p:nvCxnSpPr>
              <p:cNvPr id="37022" name="AutoShape 492">
                <a:extLst>
                  <a:ext uri="{FF2B5EF4-FFF2-40B4-BE49-F238E27FC236}">
                    <a16:creationId xmlns:a16="http://schemas.microsoft.com/office/drawing/2014/main" id="{C1B94E71-E7B2-4745-BEFD-638DFB6461E6}"/>
                  </a:ext>
                </a:extLst>
              </p:cNvPr>
              <p:cNvCxnSpPr>
                <a:cxnSpLocks noChangeShapeType="1"/>
                <a:stCxn id="36968" idx="3"/>
                <a:endCxn id="37021" idx="0"/>
              </p:cNvCxnSpPr>
              <p:nvPr/>
            </p:nvCxnSpPr>
            <p:spPr bwMode="auto">
              <a:xfrm flipH="1">
                <a:off x="1132" y="2910"/>
                <a:ext cx="596" cy="24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7023" name="Text Box 493">
                <a:extLst>
                  <a:ext uri="{FF2B5EF4-FFF2-40B4-BE49-F238E27FC236}">
                    <a16:creationId xmlns:a16="http://schemas.microsoft.com/office/drawing/2014/main" id="{7FCCD700-FEF6-BE4D-B890-FB1B24FCE374}"/>
                  </a:ext>
                </a:extLst>
              </p:cNvPr>
              <p:cNvSpPr txBox="1">
                <a:spLocks noChangeArrowheads="1"/>
              </p:cNvSpPr>
              <p:nvPr/>
            </p:nvSpPr>
            <p:spPr bwMode="auto">
              <a:xfrm>
                <a:off x="955" y="2931"/>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grpSp>
        <p:sp>
          <p:nvSpPr>
            <p:cNvPr id="36985" name="Oval 494">
              <a:extLst>
                <a:ext uri="{FF2B5EF4-FFF2-40B4-BE49-F238E27FC236}">
                  <a16:creationId xmlns:a16="http://schemas.microsoft.com/office/drawing/2014/main" id="{1F248E42-14FA-1F4F-8436-8DACE047EE76}"/>
                </a:ext>
              </a:extLst>
            </p:cNvPr>
            <p:cNvSpPr>
              <a:spLocks noChangeArrowheads="1"/>
            </p:cNvSpPr>
            <p:nvPr/>
          </p:nvSpPr>
          <p:spPr bwMode="auto">
            <a:xfrm>
              <a:off x="1177" y="3294"/>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6</a:t>
              </a:r>
            </a:p>
          </p:txBody>
        </p:sp>
        <p:grpSp>
          <p:nvGrpSpPr>
            <p:cNvPr id="36986" name="Group 495">
              <a:extLst>
                <a:ext uri="{FF2B5EF4-FFF2-40B4-BE49-F238E27FC236}">
                  <a16:creationId xmlns:a16="http://schemas.microsoft.com/office/drawing/2014/main" id="{D76B1053-162D-FE42-9765-EF39D71D6674}"/>
                </a:ext>
              </a:extLst>
            </p:cNvPr>
            <p:cNvGrpSpPr>
              <a:grpSpLocks/>
            </p:cNvGrpSpPr>
            <p:nvPr/>
          </p:nvGrpSpPr>
          <p:grpSpPr bwMode="auto">
            <a:xfrm>
              <a:off x="1701" y="3073"/>
              <a:ext cx="383" cy="402"/>
              <a:chOff x="1565" y="2937"/>
              <a:chExt cx="383" cy="402"/>
            </a:xfrm>
          </p:grpSpPr>
          <p:sp>
            <p:nvSpPr>
              <p:cNvPr id="37018" name="Oval 496">
                <a:extLst>
                  <a:ext uri="{FF2B5EF4-FFF2-40B4-BE49-F238E27FC236}">
                    <a16:creationId xmlns:a16="http://schemas.microsoft.com/office/drawing/2014/main" id="{8836914B-F657-9341-82DB-5FED671D7135}"/>
                  </a:ext>
                </a:extLst>
              </p:cNvPr>
              <p:cNvSpPr>
                <a:spLocks noChangeArrowheads="1"/>
              </p:cNvSpPr>
              <p:nvPr/>
            </p:nvSpPr>
            <p:spPr bwMode="auto">
              <a:xfrm>
                <a:off x="1656" y="315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8</a:t>
                </a:r>
              </a:p>
            </p:txBody>
          </p:sp>
          <p:cxnSp>
            <p:nvCxnSpPr>
              <p:cNvPr id="37019" name="AutoShape 497">
                <a:extLst>
                  <a:ext uri="{FF2B5EF4-FFF2-40B4-BE49-F238E27FC236}">
                    <a16:creationId xmlns:a16="http://schemas.microsoft.com/office/drawing/2014/main" id="{48C28188-05FB-8546-AE81-B66BC8127B90}"/>
                  </a:ext>
                </a:extLst>
              </p:cNvPr>
              <p:cNvCxnSpPr>
                <a:cxnSpLocks noChangeShapeType="1"/>
                <a:stCxn id="36968" idx="4"/>
                <a:endCxn id="37018" idx="0"/>
              </p:cNvCxnSpPr>
              <p:nvPr/>
            </p:nvCxnSpPr>
            <p:spPr bwMode="auto">
              <a:xfrm flipH="1">
                <a:off x="1747" y="2937"/>
                <a:ext cx="4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7020" name="Text Box 498">
                <a:extLst>
                  <a:ext uri="{FF2B5EF4-FFF2-40B4-BE49-F238E27FC236}">
                    <a16:creationId xmlns:a16="http://schemas.microsoft.com/office/drawing/2014/main" id="{0DEBB83C-6C77-4244-A341-A06064B3DA19}"/>
                  </a:ext>
                </a:extLst>
              </p:cNvPr>
              <p:cNvSpPr txBox="1">
                <a:spLocks noChangeArrowheads="1"/>
              </p:cNvSpPr>
              <p:nvPr/>
            </p:nvSpPr>
            <p:spPr bwMode="auto">
              <a:xfrm>
                <a:off x="1565" y="2976"/>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a:t>
                </a:r>
              </a:p>
            </p:txBody>
          </p:sp>
        </p:grpSp>
        <p:sp>
          <p:nvSpPr>
            <p:cNvPr id="36987" name="Oval 499">
              <a:extLst>
                <a:ext uri="{FF2B5EF4-FFF2-40B4-BE49-F238E27FC236}">
                  <a16:creationId xmlns:a16="http://schemas.microsoft.com/office/drawing/2014/main" id="{65DFA460-D0C1-AD41-A18B-B777686562DF}"/>
                </a:ext>
              </a:extLst>
            </p:cNvPr>
            <p:cNvSpPr>
              <a:spLocks noChangeArrowheads="1"/>
            </p:cNvSpPr>
            <p:nvPr/>
          </p:nvSpPr>
          <p:spPr bwMode="auto">
            <a:xfrm>
              <a:off x="1792" y="3294"/>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8</a:t>
              </a:r>
            </a:p>
          </p:txBody>
        </p:sp>
        <p:grpSp>
          <p:nvGrpSpPr>
            <p:cNvPr id="36988" name="Group 500">
              <a:extLst>
                <a:ext uri="{FF2B5EF4-FFF2-40B4-BE49-F238E27FC236}">
                  <a16:creationId xmlns:a16="http://schemas.microsoft.com/office/drawing/2014/main" id="{550CC4C8-F5F0-094F-90BF-4897814B8B25}"/>
                </a:ext>
              </a:extLst>
            </p:cNvPr>
            <p:cNvGrpSpPr>
              <a:grpSpLocks/>
            </p:cNvGrpSpPr>
            <p:nvPr/>
          </p:nvGrpSpPr>
          <p:grpSpPr bwMode="auto">
            <a:xfrm>
              <a:off x="2245" y="3046"/>
              <a:ext cx="662" cy="429"/>
              <a:chOff x="2109" y="2910"/>
              <a:chExt cx="662" cy="429"/>
            </a:xfrm>
          </p:grpSpPr>
          <p:sp>
            <p:nvSpPr>
              <p:cNvPr id="37015" name="Oval 501">
                <a:extLst>
                  <a:ext uri="{FF2B5EF4-FFF2-40B4-BE49-F238E27FC236}">
                    <a16:creationId xmlns:a16="http://schemas.microsoft.com/office/drawing/2014/main" id="{3AFB4E2F-21F7-764D-9915-9B28E757317E}"/>
                  </a:ext>
                </a:extLst>
              </p:cNvPr>
              <p:cNvSpPr>
                <a:spLocks noChangeArrowheads="1"/>
              </p:cNvSpPr>
              <p:nvPr/>
            </p:nvSpPr>
            <p:spPr bwMode="auto">
              <a:xfrm>
                <a:off x="2200" y="315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11</a:t>
                </a:r>
              </a:p>
            </p:txBody>
          </p:sp>
          <p:cxnSp>
            <p:nvCxnSpPr>
              <p:cNvPr id="37016" name="AutoShape 502">
                <a:extLst>
                  <a:ext uri="{FF2B5EF4-FFF2-40B4-BE49-F238E27FC236}">
                    <a16:creationId xmlns:a16="http://schemas.microsoft.com/office/drawing/2014/main" id="{17AAC856-396D-6A47-8214-FA316F045C11}"/>
                  </a:ext>
                </a:extLst>
              </p:cNvPr>
              <p:cNvCxnSpPr>
                <a:cxnSpLocks noChangeShapeType="1"/>
                <a:stCxn id="36980" idx="3"/>
                <a:endCxn id="37015" idx="0"/>
              </p:cNvCxnSpPr>
              <p:nvPr/>
            </p:nvCxnSpPr>
            <p:spPr bwMode="auto">
              <a:xfrm flipH="1">
                <a:off x="2291" y="2910"/>
                <a:ext cx="480" cy="24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7017" name="Text Box 503">
                <a:extLst>
                  <a:ext uri="{FF2B5EF4-FFF2-40B4-BE49-F238E27FC236}">
                    <a16:creationId xmlns:a16="http://schemas.microsoft.com/office/drawing/2014/main" id="{E58D7740-B8B4-DD46-BA5F-A430E601BA75}"/>
                  </a:ext>
                </a:extLst>
              </p:cNvPr>
              <p:cNvSpPr txBox="1">
                <a:spLocks noChangeArrowheads="1"/>
              </p:cNvSpPr>
              <p:nvPr/>
            </p:nvSpPr>
            <p:spPr bwMode="auto">
              <a:xfrm>
                <a:off x="2109" y="2966"/>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grpSp>
        <p:sp>
          <p:nvSpPr>
            <p:cNvPr id="36989" name="Oval 504">
              <a:extLst>
                <a:ext uri="{FF2B5EF4-FFF2-40B4-BE49-F238E27FC236}">
                  <a16:creationId xmlns:a16="http://schemas.microsoft.com/office/drawing/2014/main" id="{52CAE98D-48D3-334A-8BC7-BE54354A8AB7}"/>
                </a:ext>
              </a:extLst>
            </p:cNvPr>
            <p:cNvSpPr>
              <a:spLocks noChangeArrowheads="1"/>
            </p:cNvSpPr>
            <p:nvPr/>
          </p:nvSpPr>
          <p:spPr bwMode="auto">
            <a:xfrm>
              <a:off x="2335" y="3294"/>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11</a:t>
              </a:r>
            </a:p>
          </p:txBody>
        </p:sp>
        <p:grpSp>
          <p:nvGrpSpPr>
            <p:cNvPr id="36990" name="Group 505">
              <a:extLst>
                <a:ext uri="{FF2B5EF4-FFF2-40B4-BE49-F238E27FC236}">
                  <a16:creationId xmlns:a16="http://schemas.microsoft.com/office/drawing/2014/main" id="{82EBC52D-D384-EE40-ABDF-6C80A06B4F2D}"/>
                </a:ext>
              </a:extLst>
            </p:cNvPr>
            <p:cNvGrpSpPr>
              <a:grpSpLocks/>
            </p:cNvGrpSpPr>
            <p:nvPr/>
          </p:nvGrpSpPr>
          <p:grpSpPr bwMode="auto">
            <a:xfrm>
              <a:off x="2243" y="3430"/>
              <a:ext cx="410" cy="453"/>
              <a:chOff x="1318" y="2886"/>
              <a:chExt cx="410" cy="453"/>
            </a:xfrm>
          </p:grpSpPr>
          <p:sp>
            <p:nvSpPr>
              <p:cNvPr id="37012" name="Oval 506">
                <a:extLst>
                  <a:ext uri="{FF2B5EF4-FFF2-40B4-BE49-F238E27FC236}">
                    <a16:creationId xmlns:a16="http://schemas.microsoft.com/office/drawing/2014/main" id="{AD2CDE90-DC26-3848-BDA0-8EDE9A82BFC4}"/>
                  </a:ext>
                </a:extLst>
              </p:cNvPr>
              <p:cNvSpPr>
                <a:spLocks noChangeArrowheads="1"/>
              </p:cNvSpPr>
              <p:nvPr/>
            </p:nvSpPr>
            <p:spPr bwMode="auto">
              <a:xfrm>
                <a:off x="1429" y="315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14</a:t>
                </a:r>
              </a:p>
            </p:txBody>
          </p:sp>
          <p:cxnSp>
            <p:nvCxnSpPr>
              <p:cNvPr id="37013" name="AutoShape 507">
                <a:extLst>
                  <a:ext uri="{FF2B5EF4-FFF2-40B4-BE49-F238E27FC236}">
                    <a16:creationId xmlns:a16="http://schemas.microsoft.com/office/drawing/2014/main" id="{E6690922-7094-DF4B-9EBE-4C78822B5E9C}"/>
                  </a:ext>
                </a:extLst>
              </p:cNvPr>
              <p:cNvCxnSpPr>
                <a:cxnSpLocks noChangeShapeType="1"/>
                <a:endCxn id="37012" idx="0"/>
              </p:cNvCxnSpPr>
              <p:nvPr/>
            </p:nvCxnSpPr>
            <p:spPr bwMode="auto">
              <a:xfrm flipH="1">
                <a:off x="1520" y="2910"/>
                <a:ext cx="208" cy="24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7014" name="Text Box 508">
                <a:extLst>
                  <a:ext uri="{FF2B5EF4-FFF2-40B4-BE49-F238E27FC236}">
                    <a16:creationId xmlns:a16="http://schemas.microsoft.com/office/drawing/2014/main" id="{D41D12C0-514A-3E49-B2CD-DE75C4F38922}"/>
                  </a:ext>
                </a:extLst>
              </p:cNvPr>
              <p:cNvSpPr txBox="1">
                <a:spLocks noChangeArrowheads="1"/>
              </p:cNvSpPr>
              <p:nvPr/>
            </p:nvSpPr>
            <p:spPr bwMode="auto">
              <a:xfrm>
                <a:off x="1318" y="2886"/>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4</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grpSp>
        <p:grpSp>
          <p:nvGrpSpPr>
            <p:cNvPr id="36991" name="Group 509">
              <a:extLst>
                <a:ext uri="{FF2B5EF4-FFF2-40B4-BE49-F238E27FC236}">
                  <a16:creationId xmlns:a16="http://schemas.microsoft.com/office/drawing/2014/main" id="{3BD320C3-D012-EE47-9CE8-04357EFE1EC6}"/>
                </a:ext>
              </a:extLst>
            </p:cNvPr>
            <p:cNvGrpSpPr>
              <a:grpSpLocks/>
            </p:cNvGrpSpPr>
            <p:nvPr/>
          </p:nvGrpSpPr>
          <p:grpSpPr bwMode="auto">
            <a:xfrm>
              <a:off x="2673" y="3430"/>
              <a:ext cx="383" cy="453"/>
              <a:chOff x="1746" y="2886"/>
              <a:chExt cx="383" cy="453"/>
            </a:xfrm>
          </p:grpSpPr>
          <p:sp>
            <p:nvSpPr>
              <p:cNvPr id="37009" name="Oval 510">
                <a:extLst>
                  <a:ext uri="{FF2B5EF4-FFF2-40B4-BE49-F238E27FC236}">
                    <a16:creationId xmlns:a16="http://schemas.microsoft.com/office/drawing/2014/main" id="{676B21BF-D5EA-2A4C-99B1-1073C0E81A2C}"/>
                  </a:ext>
                </a:extLst>
              </p:cNvPr>
              <p:cNvSpPr>
                <a:spLocks noChangeArrowheads="1"/>
              </p:cNvSpPr>
              <p:nvPr/>
            </p:nvSpPr>
            <p:spPr bwMode="auto">
              <a:xfrm>
                <a:off x="1902" y="315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16</a:t>
                </a:r>
              </a:p>
            </p:txBody>
          </p:sp>
          <p:cxnSp>
            <p:nvCxnSpPr>
              <p:cNvPr id="37010" name="AutoShape 511">
                <a:extLst>
                  <a:ext uri="{FF2B5EF4-FFF2-40B4-BE49-F238E27FC236}">
                    <a16:creationId xmlns:a16="http://schemas.microsoft.com/office/drawing/2014/main" id="{642A7A78-5B7F-E34A-9BC3-F643D617967F}"/>
                  </a:ext>
                </a:extLst>
              </p:cNvPr>
              <p:cNvCxnSpPr>
                <a:cxnSpLocks noChangeShapeType="1"/>
                <a:endCxn id="37009" idx="0"/>
              </p:cNvCxnSpPr>
              <p:nvPr/>
            </p:nvCxnSpPr>
            <p:spPr bwMode="auto">
              <a:xfrm>
                <a:off x="1855" y="2910"/>
                <a:ext cx="138" cy="24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7011" name="Text Box 512">
                <a:extLst>
                  <a:ext uri="{FF2B5EF4-FFF2-40B4-BE49-F238E27FC236}">
                    <a16:creationId xmlns:a16="http://schemas.microsoft.com/office/drawing/2014/main" id="{C159BC2B-E42F-1B42-A944-6FB948F24CC8}"/>
                  </a:ext>
                </a:extLst>
              </p:cNvPr>
              <p:cNvSpPr txBox="1">
                <a:spLocks noChangeArrowheads="1"/>
              </p:cNvSpPr>
              <p:nvPr/>
            </p:nvSpPr>
            <p:spPr bwMode="auto">
              <a:xfrm>
                <a:off x="1746" y="2886"/>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4</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4</a:t>
                </a:r>
              </a:p>
            </p:txBody>
          </p:sp>
        </p:grpSp>
        <p:sp>
          <p:nvSpPr>
            <p:cNvPr id="36992" name="Oval 513">
              <a:extLst>
                <a:ext uri="{FF2B5EF4-FFF2-40B4-BE49-F238E27FC236}">
                  <a16:creationId xmlns:a16="http://schemas.microsoft.com/office/drawing/2014/main" id="{FC33DEFF-D3D2-7D40-B782-42184199672D}"/>
                </a:ext>
              </a:extLst>
            </p:cNvPr>
            <p:cNvSpPr>
              <a:spLocks noChangeArrowheads="1"/>
            </p:cNvSpPr>
            <p:nvPr/>
          </p:nvSpPr>
          <p:spPr bwMode="auto">
            <a:xfrm>
              <a:off x="2359" y="3702"/>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14</a:t>
              </a:r>
            </a:p>
          </p:txBody>
        </p:sp>
        <p:sp>
          <p:nvSpPr>
            <p:cNvPr id="36993" name="Oval 514">
              <a:extLst>
                <a:ext uri="{FF2B5EF4-FFF2-40B4-BE49-F238E27FC236}">
                  <a16:creationId xmlns:a16="http://schemas.microsoft.com/office/drawing/2014/main" id="{6B32FE21-86CF-4F44-9A27-03FE79EDACC6}"/>
                </a:ext>
              </a:extLst>
            </p:cNvPr>
            <p:cNvSpPr>
              <a:spLocks noChangeArrowheads="1"/>
            </p:cNvSpPr>
            <p:nvPr/>
          </p:nvSpPr>
          <p:spPr bwMode="auto">
            <a:xfrm>
              <a:off x="2835" y="3702"/>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16</a:t>
              </a:r>
            </a:p>
          </p:txBody>
        </p:sp>
        <p:grpSp>
          <p:nvGrpSpPr>
            <p:cNvPr id="36994" name="Group 515">
              <a:extLst>
                <a:ext uri="{FF2B5EF4-FFF2-40B4-BE49-F238E27FC236}">
                  <a16:creationId xmlns:a16="http://schemas.microsoft.com/office/drawing/2014/main" id="{072C892A-3050-E240-AEAA-AFFFBC77280C}"/>
                </a:ext>
              </a:extLst>
            </p:cNvPr>
            <p:cNvGrpSpPr>
              <a:grpSpLocks/>
            </p:cNvGrpSpPr>
            <p:nvPr/>
          </p:nvGrpSpPr>
          <p:grpSpPr bwMode="auto">
            <a:xfrm>
              <a:off x="1882" y="3454"/>
              <a:ext cx="773" cy="429"/>
              <a:chOff x="955" y="2910"/>
              <a:chExt cx="773" cy="429"/>
            </a:xfrm>
          </p:grpSpPr>
          <p:sp>
            <p:nvSpPr>
              <p:cNvPr id="37006" name="Oval 516">
                <a:extLst>
                  <a:ext uri="{FF2B5EF4-FFF2-40B4-BE49-F238E27FC236}">
                    <a16:creationId xmlns:a16="http://schemas.microsoft.com/office/drawing/2014/main" id="{C7FD61F3-1FC4-BC43-89C2-A947FDB1441F}"/>
                  </a:ext>
                </a:extLst>
              </p:cNvPr>
              <p:cNvSpPr>
                <a:spLocks noChangeArrowheads="1"/>
              </p:cNvSpPr>
              <p:nvPr/>
            </p:nvSpPr>
            <p:spPr bwMode="auto">
              <a:xfrm>
                <a:off x="1041" y="315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13</a:t>
                </a:r>
              </a:p>
            </p:txBody>
          </p:sp>
          <p:cxnSp>
            <p:nvCxnSpPr>
              <p:cNvPr id="37007" name="AutoShape 517">
                <a:extLst>
                  <a:ext uri="{FF2B5EF4-FFF2-40B4-BE49-F238E27FC236}">
                    <a16:creationId xmlns:a16="http://schemas.microsoft.com/office/drawing/2014/main" id="{E778A32E-8445-B242-9E2D-956E917CD9C8}"/>
                  </a:ext>
                </a:extLst>
              </p:cNvPr>
              <p:cNvCxnSpPr>
                <a:cxnSpLocks noChangeShapeType="1"/>
                <a:endCxn id="37006" idx="0"/>
              </p:cNvCxnSpPr>
              <p:nvPr/>
            </p:nvCxnSpPr>
            <p:spPr bwMode="auto">
              <a:xfrm flipH="1">
                <a:off x="1132" y="2910"/>
                <a:ext cx="596" cy="24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7008" name="Text Box 518">
                <a:extLst>
                  <a:ext uri="{FF2B5EF4-FFF2-40B4-BE49-F238E27FC236}">
                    <a16:creationId xmlns:a16="http://schemas.microsoft.com/office/drawing/2014/main" id="{D6B251F5-9B8C-664C-961A-F7756C58E931}"/>
                  </a:ext>
                </a:extLst>
              </p:cNvPr>
              <p:cNvSpPr txBox="1">
                <a:spLocks noChangeArrowheads="1"/>
              </p:cNvSpPr>
              <p:nvPr/>
            </p:nvSpPr>
            <p:spPr bwMode="auto">
              <a:xfrm>
                <a:off x="955" y="2931"/>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4</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grpSp>
        <p:sp>
          <p:nvSpPr>
            <p:cNvPr id="36995" name="Oval 519">
              <a:extLst>
                <a:ext uri="{FF2B5EF4-FFF2-40B4-BE49-F238E27FC236}">
                  <a16:creationId xmlns:a16="http://schemas.microsoft.com/office/drawing/2014/main" id="{C3F41994-E7FC-A642-A749-8FD5992891A2}"/>
                </a:ext>
              </a:extLst>
            </p:cNvPr>
            <p:cNvSpPr>
              <a:spLocks noChangeArrowheads="1"/>
            </p:cNvSpPr>
            <p:nvPr/>
          </p:nvSpPr>
          <p:spPr bwMode="auto">
            <a:xfrm>
              <a:off x="1973" y="3702"/>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13</a:t>
              </a:r>
            </a:p>
          </p:txBody>
        </p:sp>
        <p:grpSp>
          <p:nvGrpSpPr>
            <p:cNvPr id="36996" name="Group 520">
              <a:extLst>
                <a:ext uri="{FF2B5EF4-FFF2-40B4-BE49-F238E27FC236}">
                  <a16:creationId xmlns:a16="http://schemas.microsoft.com/office/drawing/2014/main" id="{CE386A8A-33F9-024E-BB96-A8C95BFECE54}"/>
                </a:ext>
              </a:extLst>
            </p:cNvPr>
            <p:cNvGrpSpPr>
              <a:grpSpLocks/>
            </p:cNvGrpSpPr>
            <p:nvPr/>
          </p:nvGrpSpPr>
          <p:grpSpPr bwMode="auto">
            <a:xfrm>
              <a:off x="2492" y="3481"/>
              <a:ext cx="383" cy="402"/>
              <a:chOff x="1565" y="2937"/>
              <a:chExt cx="383" cy="402"/>
            </a:xfrm>
          </p:grpSpPr>
          <p:sp>
            <p:nvSpPr>
              <p:cNvPr id="37003" name="Oval 521">
                <a:extLst>
                  <a:ext uri="{FF2B5EF4-FFF2-40B4-BE49-F238E27FC236}">
                    <a16:creationId xmlns:a16="http://schemas.microsoft.com/office/drawing/2014/main" id="{A5303B3D-55A0-B342-8935-9C964C09E54E}"/>
                  </a:ext>
                </a:extLst>
              </p:cNvPr>
              <p:cNvSpPr>
                <a:spLocks noChangeArrowheads="1"/>
              </p:cNvSpPr>
              <p:nvPr/>
            </p:nvSpPr>
            <p:spPr bwMode="auto">
              <a:xfrm>
                <a:off x="1656" y="315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15</a:t>
                </a:r>
              </a:p>
            </p:txBody>
          </p:sp>
          <p:cxnSp>
            <p:nvCxnSpPr>
              <p:cNvPr id="37004" name="AutoShape 522">
                <a:extLst>
                  <a:ext uri="{FF2B5EF4-FFF2-40B4-BE49-F238E27FC236}">
                    <a16:creationId xmlns:a16="http://schemas.microsoft.com/office/drawing/2014/main" id="{AECC286D-588E-8440-8E4C-C5179887A3BB}"/>
                  </a:ext>
                </a:extLst>
              </p:cNvPr>
              <p:cNvCxnSpPr>
                <a:cxnSpLocks noChangeShapeType="1"/>
                <a:endCxn id="37003" idx="0"/>
              </p:cNvCxnSpPr>
              <p:nvPr/>
            </p:nvCxnSpPr>
            <p:spPr bwMode="auto">
              <a:xfrm flipH="1">
                <a:off x="1747" y="2937"/>
                <a:ext cx="4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7005" name="Text Box 523">
                <a:extLst>
                  <a:ext uri="{FF2B5EF4-FFF2-40B4-BE49-F238E27FC236}">
                    <a16:creationId xmlns:a16="http://schemas.microsoft.com/office/drawing/2014/main" id="{25814A69-A727-BC48-B6AB-9D094133EFF6}"/>
                  </a:ext>
                </a:extLst>
              </p:cNvPr>
              <p:cNvSpPr txBox="1">
                <a:spLocks noChangeArrowheads="1"/>
              </p:cNvSpPr>
              <p:nvPr/>
            </p:nvSpPr>
            <p:spPr bwMode="auto">
              <a:xfrm>
                <a:off x="1565" y="2976"/>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4</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a:t>
                </a:r>
              </a:p>
            </p:txBody>
          </p:sp>
        </p:grpSp>
        <p:sp>
          <p:nvSpPr>
            <p:cNvPr id="36997" name="Oval 524">
              <a:extLst>
                <a:ext uri="{FF2B5EF4-FFF2-40B4-BE49-F238E27FC236}">
                  <a16:creationId xmlns:a16="http://schemas.microsoft.com/office/drawing/2014/main" id="{491745E2-C3D3-B742-87F9-EBB5006B6167}"/>
                </a:ext>
              </a:extLst>
            </p:cNvPr>
            <p:cNvSpPr>
              <a:spLocks noChangeArrowheads="1"/>
            </p:cNvSpPr>
            <p:nvPr/>
          </p:nvSpPr>
          <p:spPr bwMode="auto">
            <a:xfrm>
              <a:off x="2582" y="3702"/>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15</a:t>
              </a:r>
            </a:p>
          </p:txBody>
        </p:sp>
        <p:grpSp>
          <p:nvGrpSpPr>
            <p:cNvPr id="36998" name="Group 525">
              <a:extLst>
                <a:ext uri="{FF2B5EF4-FFF2-40B4-BE49-F238E27FC236}">
                  <a16:creationId xmlns:a16="http://schemas.microsoft.com/office/drawing/2014/main" id="{39230626-EA7D-3B4F-9680-768EC6B37B80}"/>
                </a:ext>
              </a:extLst>
            </p:cNvPr>
            <p:cNvGrpSpPr>
              <a:grpSpLocks/>
            </p:cNvGrpSpPr>
            <p:nvPr/>
          </p:nvGrpSpPr>
          <p:grpSpPr bwMode="auto">
            <a:xfrm>
              <a:off x="3034" y="3022"/>
              <a:ext cx="390" cy="454"/>
              <a:chOff x="2898" y="2886"/>
              <a:chExt cx="390" cy="454"/>
            </a:xfrm>
          </p:grpSpPr>
          <p:sp>
            <p:nvSpPr>
              <p:cNvPr id="37000" name="Oval 526">
                <a:extLst>
                  <a:ext uri="{FF2B5EF4-FFF2-40B4-BE49-F238E27FC236}">
                    <a16:creationId xmlns:a16="http://schemas.microsoft.com/office/drawing/2014/main" id="{A5A0F7B4-AA62-5B45-B4BD-EF962D884351}"/>
                  </a:ext>
                </a:extLst>
              </p:cNvPr>
              <p:cNvSpPr>
                <a:spLocks noChangeArrowheads="1"/>
              </p:cNvSpPr>
              <p:nvPr/>
            </p:nvSpPr>
            <p:spPr bwMode="auto">
              <a:xfrm>
                <a:off x="3016" y="3159"/>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18</a:t>
                </a:r>
              </a:p>
            </p:txBody>
          </p:sp>
          <p:cxnSp>
            <p:nvCxnSpPr>
              <p:cNvPr id="37001" name="AutoShape 527">
                <a:extLst>
                  <a:ext uri="{FF2B5EF4-FFF2-40B4-BE49-F238E27FC236}">
                    <a16:creationId xmlns:a16="http://schemas.microsoft.com/office/drawing/2014/main" id="{8DFC59CF-AEF1-B444-8756-A420314A5443}"/>
                  </a:ext>
                </a:extLst>
              </p:cNvPr>
              <p:cNvCxnSpPr>
                <a:cxnSpLocks noChangeShapeType="1"/>
                <a:stCxn id="36980" idx="5"/>
                <a:endCxn id="37000" idx="0"/>
              </p:cNvCxnSpPr>
              <p:nvPr/>
            </p:nvCxnSpPr>
            <p:spPr bwMode="auto">
              <a:xfrm>
                <a:off x="2898" y="2910"/>
                <a:ext cx="209" cy="243"/>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7002" name="Text Box 528">
                <a:extLst>
                  <a:ext uri="{FF2B5EF4-FFF2-40B4-BE49-F238E27FC236}">
                    <a16:creationId xmlns:a16="http://schemas.microsoft.com/office/drawing/2014/main" id="{83E92FA4-33F5-D24F-9BBF-AAD15D65F96C}"/>
                  </a:ext>
                </a:extLst>
              </p:cNvPr>
              <p:cNvSpPr txBox="1">
                <a:spLocks noChangeArrowheads="1"/>
              </p:cNvSpPr>
              <p:nvPr/>
            </p:nvSpPr>
            <p:spPr bwMode="auto">
              <a:xfrm>
                <a:off x="2905" y="2886"/>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4</a:t>
                </a:r>
              </a:p>
            </p:txBody>
          </p:sp>
        </p:grpSp>
        <p:sp>
          <p:nvSpPr>
            <p:cNvPr id="36999" name="Oval 529">
              <a:extLst>
                <a:ext uri="{FF2B5EF4-FFF2-40B4-BE49-F238E27FC236}">
                  <a16:creationId xmlns:a16="http://schemas.microsoft.com/office/drawing/2014/main" id="{96BB811A-1D0A-2442-A81E-4114612B0AD1}"/>
                </a:ext>
              </a:extLst>
            </p:cNvPr>
            <p:cNvSpPr>
              <a:spLocks noChangeArrowheads="1"/>
            </p:cNvSpPr>
            <p:nvPr/>
          </p:nvSpPr>
          <p:spPr bwMode="auto">
            <a:xfrm>
              <a:off x="3152" y="3294"/>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18</a:t>
              </a:r>
            </a:p>
          </p:txBody>
        </p:sp>
      </p:grpSp>
      <p:grpSp>
        <p:nvGrpSpPr>
          <p:cNvPr id="339496" name="Group 552">
            <a:extLst>
              <a:ext uri="{FF2B5EF4-FFF2-40B4-BE49-F238E27FC236}">
                <a16:creationId xmlns:a16="http://schemas.microsoft.com/office/drawing/2014/main" id="{25DCF4D1-319F-124B-AD7A-9705E7960F53}"/>
              </a:ext>
            </a:extLst>
          </p:cNvPr>
          <p:cNvGrpSpPr>
            <a:grpSpLocks/>
          </p:cNvGrpSpPr>
          <p:nvPr/>
        </p:nvGrpSpPr>
        <p:grpSpPr bwMode="auto">
          <a:xfrm>
            <a:off x="4500563" y="3125788"/>
            <a:ext cx="3498850" cy="2824162"/>
            <a:chOff x="2835" y="1969"/>
            <a:chExt cx="2204" cy="1779"/>
          </a:xfrm>
        </p:grpSpPr>
        <p:sp>
          <p:nvSpPr>
            <p:cNvPr id="36911" name="Text Box 98">
              <a:extLst>
                <a:ext uri="{FF2B5EF4-FFF2-40B4-BE49-F238E27FC236}">
                  <a16:creationId xmlns:a16="http://schemas.microsoft.com/office/drawing/2014/main" id="{D37C10DB-7664-414C-833A-C112EB05C73A}"/>
                </a:ext>
              </a:extLst>
            </p:cNvPr>
            <p:cNvSpPr txBox="1">
              <a:spLocks noChangeArrowheads="1"/>
            </p:cNvSpPr>
            <p:nvPr/>
          </p:nvSpPr>
          <p:spPr bwMode="auto">
            <a:xfrm>
              <a:off x="3250" y="1969"/>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1</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sp>
          <p:nvSpPr>
            <p:cNvPr id="36912" name="Oval 99">
              <a:extLst>
                <a:ext uri="{FF2B5EF4-FFF2-40B4-BE49-F238E27FC236}">
                  <a16:creationId xmlns:a16="http://schemas.microsoft.com/office/drawing/2014/main" id="{64206D85-3CED-E14F-803A-952C7CF8D537}"/>
                </a:ext>
              </a:extLst>
            </p:cNvPr>
            <p:cNvSpPr>
              <a:spLocks noChangeArrowheads="1"/>
            </p:cNvSpPr>
            <p:nvPr/>
          </p:nvSpPr>
          <p:spPr bwMode="auto">
            <a:xfrm>
              <a:off x="4087" y="2342"/>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19</a:t>
              </a:r>
            </a:p>
          </p:txBody>
        </p:sp>
        <p:cxnSp>
          <p:nvCxnSpPr>
            <p:cNvPr id="36913" name="AutoShape 100">
              <a:extLst>
                <a:ext uri="{FF2B5EF4-FFF2-40B4-BE49-F238E27FC236}">
                  <a16:creationId xmlns:a16="http://schemas.microsoft.com/office/drawing/2014/main" id="{A8180354-7B67-5F4B-8D20-0B3B8F07AEF9}"/>
                </a:ext>
              </a:extLst>
            </p:cNvPr>
            <p:cNvCxnSpPr>
              <a:cxnSpLocks noChangeShapeType="1"/>
              <a:endCxn id="36912" idx="0"/>
            </p:cNvCxnSpPr>
            <p:nvPr/>
          </p:nvCxnSpPr>
          <p:spPr bwMode="auto">
            <a:xfrm>
              <a:off x="2835" y="2094"/>
              <a:ext cx="1343" cy="24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36914" name="Group 101">
              <a:extLst>
                <a:ext uri="{FF2B5EF4-FFF2-40B4-BE49-F238E27FC236}">
                  <a16:creationId xmlns:a16="http://schemas.microsoft.com/office/drawing/2014/main" id="{DA5C19AE-C2E1-5745-A07E-982E1006B6D1}"/>
                </a:ext>
              </a:extLst>
            </p:cNvPr>
            <p:cNvGrpSpPr>
              <a:grpSpLocks/>
            </p:cNvGrpSpPr>
            <p:nvPr/>
          </p:nvGrpSpPr>
          <p:grpSpPr bwMode="auto">
            <a:xfrm>
              <a:off x="3470" y="2422"/>
              <a:ext cx="662" cy="464"/>
              <a:chOff x="1066" y="2467"/>
              <a:chExt cx="662" cy="464"/>
            </a:xfrm>
          </p:grpSpPr>
          <p:sp>
            <p:nvSpPr>
              <p:cNvPr id="36951" name="Oval 102">
                <a:extLst>
                  <a:ext uri="{FF2B5EF4-FFF2-40B4-BE49-F238E27FC236}">
                    <a16:creationId xmlns:a16="http://schemas.microsoft.com/office/drawing/2014/main" id="{61F3A6E9-5A02-8243-9F94-32A19068D5C5}"/>
                  </a:ext>
                </a:extLst>
              </p:cNvPr>
              <p:cNvSpPr>
                <a:spLocks noChangeArrowheads="1"/>
              </p:cNvSpPr>
              <p:nvPr/>
            </p:nvSpPr>
            <p:spPr bwMode="auto">
              <a:xfrm>
                <a:off x="1066" y="2750"/>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20</a:t>
                </a:r>
              </a:p>
            </p:txBody>
          </p:sp>
          <p:cxnSp>
            <p:nvCxnSpPr>
              <p:cNvPr id="36952" name="AutoShape 103">
                <a:extLst>
                  <a:ext uri="{FF2B5EF4-FFF2-40B4-BE49-F238E27FC236}">
                    <a16:creationId xmlns:a16="http://schemas.microsoft.com/office/drawing/2014/main" id="{016DDE21-8CFF-7247-BDF5-E8B8943DC759}"/>
                  </a:ext>
                </a:extLst>
              </p:cNvPr>
              <p:cNvCxnSpPr>
                <a:cxnSpLocks noChangeShapeType="1"/>
                <a:endCxn id="36951" idx="0"/>
              </p:cNvCxnSpPr>
              <p:nvPr/>
            </p:nvCxnSpPr>
            <p:spPr bwMode="auto">
              <a:xfrm flipH="1">
                <a:off x="1157" y="2547"/>
                <a:ext cx="571" cy="19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953" name="Text Box 104">
                <a:extLst>
                  <a:ext uri="{FF2B5EF4-FFF2-40B4-BE49-F238E27FC236}">
                    <a16:creationId xmlns:a16="http://schemas.microsoft.com/office/drawing/2014/main" id="{F9087D6B-26C9-FB44-9A6C-B8499E677F52}"/>
                  </a:ext>
                </a:extLst>
              </p:cNvPr>
              <p:cNvSpPr txBox="1">
                <a:spLocks noChangeArrowheads="1"/>
              </p:cNvSpPr>
              <p:nvPr/>
            </p:nvSpPr>
            <p:spPr bwMode="auto">
              <a:xfrm>
                <a:off x="1136" y="2467"/>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2</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grpSp>
        <p:grpSp>
          <p:nvGrpSpPr>
            <p:cNvPr id="36915" name="Group 105">
              <a:extLst>
                <a:ext uri="{FF2B5EF4-FFF2-40B4-BE49-F238E27FC236}">
                  <a16:creationId xmlns:a16="http://schemas.microsoft.com/office/drawing/2014/main" id="{3D7E0BE3-EA47-A54E-A302-7A497AD5B043}"/>
                </a:ext>
              </a:extLst>
            </p:cNvPr>
            <p:cNvGrpSpPr>
              <a:grpSpLocks/>
            </p:cNvGrpSpPr>
            <p:nvPr/>
          </p:nvGrpSpPr>
          <p:grpSpPr bwMode="auto">
            <a:xfrm>
              <a:off x="4039" y="2467"/>
              <a:ext cx="383" cy="419"/>
              <a:chOff x="1635" y="2512"/>
              <a:chExt cx="383" cy="419"/>
            </a:xfrm>
          </p:grpSpPr>
          <p:sp>
            <p:nvSpPr>
              <p:cNvPr id="36948" name="Oval 106">
                <a:extLst>
                  <a:ext uri="{FF2B5EF4-FFF2-40B4-BE49-F238E27FC236}">
                    <a16:creationId xmlns:a16="http://schemas.microsoft.com/office/drawing/2014/main" id="{EFDCF7E3-6543-4A41-B6CF-4A00658F93AA}"/>
                  </a:ext>
                </a:extLst>
              </p:cNvPr>
              <p:cNvSpPr>
                <a:spLocks noChangeArrowheads="1"/>
              </p:cNvSpPr>
              <p:nvPr/>
            </p:nvSpPr>
            <p:spPr bwMode="auto">
              <a:xfrm>
                <a:off x="1701" y="2750"/>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22</a:t>
                </a:r>
              </a:p>
            </p:txBody>
          </p:sp>
          <p:cxnSp>
            <p:nvCxnSpPr>
              <p:cNvPr id="36949" name="AutoShape 107">
                <a:extLst>
                  <a:ext uri="{FF2B5EF4-FFF2-40B4-BE49-F238E27FC236}">
                    <a16:creationId xmlns:a16="http://schemas.microsoft.com/office/drawing/2014/main" id="{BB850BB9-875D-2F4E-9E3A-77CD4876A1C6}"/>
                  </a:ext>
                </a:extLst>
              </p:cNvPr>
              <p:cNvCxnSpPr>
                <a:cxnSpLocks noChangeShapeType="1"/>
                <a:endCxn id="36948" idx="0"/>
              </p:cNvCxnSpPr>
              <p:nvPr/>
            </p:nvCxnSpPr>
            <p:spPr bwMode="auto">
              <a:xfrm>
                <a:off x="1792" y="2574"/>
                <a:ext cx="0" cy="17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950" name="Text Box 108">
                <a:extLst>
                  <a:ext uri="{FF2B5EF4-FFF2-40B4-BE49-F238E27FC236}">
                    <a16:creationId xmlns:a16="http://schemas.microsoft.com/office/drawing/2014/main" id="{1E9EDACB-4000-E946-8F56-192BA44A6B14}"/>
                  </a:ext>
                </a:extLst>
              </p:cNvPr>
              <p:cNvSpPr txBox="1">
                <a:spLocks noChangeArrowheads="1"/>
              </p:cNvSpPr>
              <p:nvPr/>
            </p:nvSpPr>
            <p:spPr bwMode="auto">
              <a:xfrm>
                <a:off x="1635" y="2512"/>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2</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a:t>
                </a:r>
              </a:p>
            </p:txBody>
          </p:sp>
        </p:grpSp>
        <p:grpSp>
          <p:nvGrpSpPr>
            <p:cNvPr id="36916" name="Group 109">
              <a:extLst>
                <a:ext uri="{FF2B5EF4-FFF2-40B4-BE49-F238E27FC236}">
                  <a16:creationId xmlns:a16="http://schemas.microsoft.com/office/drawing/2014/main" id="{2B9DC5E2-C09A-4240-8FFD-A250B38E3FCB}"/>
                </a:ext>
              </a:extLst>
            </p:cNvPr>
            <p:cNvGrpSpPr>
              <a:grpSpLocks/>
            </p:cNvGrpSpPr>
            <p:nvPr/>
          </p:nvGrpSpPr>
          <p:grpSpPr bwMode="auto">
            <a:xfrm>
              <a:off x="4241" y="2444"/>
              <a:ext cx="798" cy="453"/>
              <a:chOff x="1855" y="2478"/>
              <a:chExt cx="798" cy="453"/>
            </a:xfrm>
          </p:grpSpPr>
          <p:sp>
            <p:nvSpPr>
              <p:cNvPr id="36945" name="Oval 110">
                <a:extLst>
                  <a:ext uri="{FF2B5EF4-FFF2-40B4-BE49-F238E27FC236}">
                    <a16:creationId xmlns:a16="http://schemas.microsoft.com/office/drawing/2014/main" id="{F4ED3161-4FF8-B84C-AB2A-D5583C71B4E6}"/>
                  </a:ext>
                </a:extLst>
              </p:cNvPr>
              <p:cNvSpPr>
                <a:spLocks noChangeArrowheads="1"/>
              </p:cNvSpPr>
              <p:nvPr/>
            </p:nvSpPr>
            <p:spPr bwMode="auto">
              <a:xfrm>
                <a:off x="2472" y="2750"/>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23</a:t>
                </a:r>
              </a:p>
            </p:txBody>
          </p:sp>
          <p:cxnSp>
            <p:nvCxnSpPr>
              <p:cNvPr id="36946" name="AutoShape 111">
                <a:extLst>
                  <a:ext uri="{FF2B5EF4-FFF2-40B4-BE49-F238E27FC236}">
                    <a16:creationId xmlns:a16="http://schemas.microsoft.com/office/drawing/2014/main" id="{BC451FCB-A74C-E14C-A418-B6162F3E44A5}"/>
                  </a:ext>
                </a:extLst>
              </p:cNvPr>
              <p:cNvCxnSpPr>
                <a:cxnSpLocks noChangeShapeType="1"/>
                <a:endCxn id="36945" idx="0"/>
              </p:cNvCxnSpPr>
              <p:nvPr/>
            </p:nvCxnSpPr>
            <p:spPr bwMode="auto">
              <a:xfrm>
                <a:off x="1855" y="2547"/>
                <a:ext cx="708" cy="19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947" name="Text Box 112">
                <a:extLst>
                  <a:ext uri="{FF2B5EF4-FFF2-40B4-BE49-F238E27FC236}">
                    <a16:creationId xmlns:a16="http://schemas.microsoft.com/office/drawing/2014/main" id="{83FA9365-290A-8C46-AEA0-430B58F01BB7}"/>
                  </a:ext>
                </a:extLst>
              </p:cNvPr>
              <p:cNvSpPr txBox="1">
                <a:spLocks noChangeArrowheads="1"/>
              </p:cNvSpPr>
              <p:nvPr/>
            </p:nvSpPr>
            <p:spPr bwMode="auto">
              <a:xfrm>
                <a:off x="2109" y="2478"/>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2</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4</a:t>
                </a:r>
              </a:p>
            </p:txBody>
          </p:sp>
        </p:grpSp>
        <p:grpSp>
          <p:nvGrpSpPr>
            <p:cNvPr id="36917" name="Group 113">
              <a:extLst>
                <a:ext uri="{FF2B5EF4-FFF2-40B4-BE49-F238E27FC236}">
                  <a16:creationId xmlns:a16="http://schemas.microsoft.com/office/drawing/2014/main" id="{29F3A644-BDD1-1C44-BE7C-1AF3D71A5C4D}"/>
                </a:ext>
              </a:extLst>
            </p:cNvPr>
            <p:cNvGrpSpPr>
              <a:grpSpLocks/>
            </p:cNvGrpSpPr>
            <p:nvPr/>
          </p:nvGrpSpPr>
          <p:grpSpPr bwMode="auto">
            <a:xfrm>
              <a:off x="4500" y="2841"/>
              <a:ext cx="390" cy="453"/>
              <a:chOff x="2109" y="2886"/>
              <a:chExt cx="390" cy="453"/>
            </a:xfrm>
          </p:grpSpPr>
          <p:sp>
            <p:nvSpPr>
              <p:cNvPr id="36942" name="Oval 114">
                <a:extLst>
                  <a:ext uri="{FF2B5EF4-FFF2-40B4-BE49-F238E27FC236}">
                    <a16:creationId xmlns:a16="http://schemas.microsoft.com/office/drawing/2014/main" id="{0161D1A9-A39C-E349-B42A-29DB44864060}"/>
                  </a:ext>
                </a:extLst>
              </p:cNvPr>
              <p:cNvSpPr>
                <a:spLocks noChangeArrowheads="1"/>
              </p:cNvSpPr>
              <p:nvPr/>
            </p:nvSpPr>
            <p:spPr bwMode="auto">
              <a:xfrm>
                <a:off x="2220" y="3158"/>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24</a:t>
                </a:r>
              </a:p>
            </p:txBody>
          </p:sp>
          <p:cxnSp>
            <p:nvCxnSpPr>
              <p:cNvPr id="36943" name="AutoShape 115">
                <a:extLst>
                  <a:ext uri="{FF2B5EF4-FFF2-40B4-BE49-F238E27FC236}">
                    <a16:creationId xmlns:a16="http://schemas.microsoft.com/office/drawing/2014/main" id="{889C436E-38F4-1D44-B443-B0477BD10843}"/>
                  </a:ext>
                </a:extLst>
              </p:cNvPr>
              <p:cNvCxnSpPr>
                <a:cxnSpLocks noChangeShapeType="1"/>
                <a:endCxn id="36942" idx="0"/>
              </p:cNvCxnSpPr>
              <p:nvPr/>
            </p:nvCxnSpPr>
            <p:spPr bwMode="auto">
              <a:xfrm flipH="1">
                <a:off x="2311" y="2910"/>
                <a:ext cx="188" cy="24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944" name="Text Box 116">
                <a:extLst>
                  <a:ext uri="{FF2B5EF4-FFF2-40B4-BE49-F238E27FC236}">
                    <a16:creationId xmlns:a16="http://schemas.microsoft.com/office/drawing/2014/main" id="{89C5C719-B83F-994D-BEB5-FD4FD86FE4F9}"/>
                  </a:ext>
                </a:extLst>
              </p:cNvPr>
              <p:cNvSpPr txBox="1">
                <a:spLocks noChangeArrowheads="1"/>
              </p:cNvSpPr>
              <p:nvPr/>
            </p:nvSpPr>
            <p:spPr bwMode="auto">
              <a:xfrm>
                <a:off x="2109" y="2886"/>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grpSp>
        <p:sp>
          <p:nvSpPr>
            <p:cNvPr id="36921" name="Oval 122">
              <a:extLst>
                <a:ext uri="{FF2B5EF4-FFF2-40B4-BE49-F238E27FC236}">
                  <a16:creationId xmlns:a16="http://schemas.microsoft.com/office/drawing/2014/main" id="{A31F9896-CFBD-E944-AF67-9D20F6C1F612}"/>
                </a:ext>
              </a:extLst>
            </p:cNvPr>
            <p:cNvSpPr>
              <a:spLocks noChangeArrowheads="1"/>
            </p:cNvSpPr>
            <p:nvPr/>
          </p:nvSpPr>
          <p:spPr bwMode="auto">
            <a:xfrm>
              <a:off x="4611" y="3567"/>
              <a:ext cx="181" cy="181"/>
            </a:xfrm>
            <a:prstGeom prst="ellipse">
              <a:avLst/>
            </a:prstGeom>
            <a:gradFill rotWithShape="1">
              <a:gsLst>
                <a:gs pos="0">
                  <a:srgbClr val="0066FF"/>
                </a:gs>
                <a:gs pos="50000">
                  <a:srgbClr val="FFFFFF"/>
                </a:gs>
                <a:gs pos="100000">
                  <a:srgbClr val="0066FF"/>
                </a:gs>
              </a:gsLst>
              <a:lin ang="5400000" scaled="1"/>
            </a:gra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27</a:t>
              </a:r>
            </a:p>
          </p:txBody>
        </p:sp>
        <p:cxnSp>
          <p:nvCxnSpPr>
            <p:cNvPr id="36922" name="AutoShape 123">
              <a:extLst>
                <a:ext uri="{FF2B5EF4-FFF2-40B4-BE49-F238E27FC236}">
                  <a16:creationId xmlns:a16="http://schemas.microsoft.com/office/drawing/2014/main" id="{AD8AC84F-737C-3B4D-8953-B6FE322C5DBF}"/>
                </a:ext>
              </a:extLst>
            </p:cNvPr>
            <p:cNvCxnSpPr>
              <a:cxnSpLocks noChangeShapeType="1"/>
              <a:endCxn id="36921" idx="0"/>
            </p:cNvCxnSpPr>
            <p:nvPr/>
          </p:nvCxnSpPr>
          <p:spPr bwMode="auto">
            <a:xfrm>
              <a:off x="4697" y="3300"/>
              <a:ext cx="5" cy="26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923" name="Text Box 124">
              <a:extLst>
                <a:ext uri="{FF2B5EF4-FFF2-40B4-BE49-F238E27FC236}">
                  <a16:creationId xmlns:a16="http://schemas.microsoft.com/office/drawing/2014/main" id="{7DD07533-B589-0042-BD06-AC613B90E017}"/>
                </a:ext>
              </a:extLst>
            </p:cNvPr>
            <p:cNvSpPr txBox="1">
              <a:spLocks noChangeArrowheads="1"/>
            </p:cNvSpPr>
            <p:nvPr/>
          </p:nvSpPr>
          <p:spPr bwMode="auto">
            <a:xfrm>
              <a:off x="4538" y="3375"/>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4</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a:t>
              </a:r>
            </a:p>
          </p:txBody>
        </p:sp>
        <p:sp>
          <p:nvSpPr>
            <p:cNvPr id="36924" name="Oval 531">
              <a:extLst>
                <a:ext uri="{FF2B5EF4-FFF2-40B4-BE49-F238E27FC236}">
                  <a16:creationId xmlns:a16="http://schemas.microsoft.com/office/drawing/2014/main" id="{06323EA8-793E-D446-9FBA-FFE9AECA49E8}"/>
                </a:ext>
              </a:extLst>
            </p:cNvPr>
            <p:cNvSpPr>
              <a:spLocks noChangeArrowheads="1"/>
            </p:cNvSpPr>
            <p:nvPr/>
          </p:nvSpPr>
          <p:spPr bwMode="auto">
            <a:xfrm>
              <a:off x="3808" y="2705"/>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21</a:t>
              </a:r>
            </a:p>
          </p:txBody>
        </p:sp>
        <p:cxnSp>
          <p:nvCxnSpPr>
            <p:cNvPr id="36925" name="AutoShape 532">
              <a:extLst>
                <a:ext uri="{FF2B5EF4-FFF2-40B4-BE49-F238E27FC236}">
                  <a16:creationId xmlns:a16="http://schemas.microsoft.com/office/drawing/2014/main" id="{EF2894DD-6A1E-4947-BB86-85CF8B6A9209}"/>
                </a:ext>
              </a:extLst>
            </p:cNvPr>
            <p:cNvCxnSpPr>
              <a:cxnSpLocks noChangeShapeType="1"/>
              <a:stCxn id="36912" idx="4"/>
              <a:endCxn id="36924" idx="0"/>
            </p:cNvCxnSpPr>
            <p:nvPr/>
          </p:nvCxnSpPr>
          <p:spPr bwMode="auto">
            <a:xfrm flipH="1">
              <a:off x="3899" y="2529"/>
              <a:ext cx="279" cy="17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926" name="Text Box 533">
              <a:extLst>
                <a:ext uri="{FF2B5EF4-FFF2-40B4-BE49-F238E27FC236}">
                  <a16:creationId xmlns:a16="http://schemas.microsoft.com/office/drawing/2014/main" id="{92BF6F64-FBD2-CD45-AB95-147D2EFA21D1}"/>
                </a:ext>
              </a:extLst>
            </p:cNvPr>
            <p:cNvSpPr txBox="1">
              <a:spLocks noChangeArrowheads="1"/>
            </p:cNvSpPr>
            <p:nvPr/>
          </p:nvSpPr>
          <p:spPr bwMode="auto">
            <a:xfrm>
              <a:off x="3742" y="2467"/>
              <a:ext cx="3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2</a:t>
              </a:r>
              <a:r>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a:t>
              </a:r>
            </a:p>
          </p:txBody>
        </p:sp>
        <p:sp>
          <p:nvSpPr>
            <p:cNvPr id="36933" name="Oval 543">
              <a:extLst>
                <a:ext uri="{FF2B5EF4-FFF2-40B4-BE49-F238E27FC236}">
                  <a16:creationId xmlns:a16="http://schemas.microsoft.com/office/drawing/2014/main" id="{3C6F4DD0-8BF3-4C4F-9F89-A87E2F4E4017}"/>
                </a:ext>
              </a:extLst>
            </p:cNvPr>
            <p:cNvSpPr>
              <a:spLocks noChangeArrowheads="1"/>
            </p:cNvSpPr>
            <p:nvPr/>
          </p:nvSpPr>
          <p:spPr bwMode="auto">
            <a:xfrm>
              <a:off x="3878" y="3566"/>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25</a:t>
              </a:r>
            </a:p>
          </p:txBody>
        </p:sp>
        <p:cxnSp>
          <p:nvCxnSpPr>
            <p:cNvPr id="36934" name="AutoShape 544">
              <a:extLst>
                <a:ext uri="{FF2B5EF4-FFF2-40B4-BE49-F238E27FC236}">
                  <a16:creationId xmlns:a16="http://schemas.microsoft.com/office/drawing/2014/main" id="{27E7EA38-3A16-814C-A113-38FBD9244890}"/>
                </a:ext>
              </a:extLst>
            </p:cNvPr>
            <p:cNvCxnSpPr>
              <a:cxnSpLocks noChangeShapeType="1"/>
              <a:stCxn id="36942" idx="3"/>
              <a:endCxn id="36933" idx="0"/>
            </p:cNvCxnSpPr>
            <p:nvPr/>
          </p:nvCxnSpPr>
          <p:spPr bwMode="auto">
            <a:xfrm flipH="1">
              <a:off x="3969" y="3273"/>
              <a:ext cx="669" cy="2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935" name="Text Box 545">
              <a:extLst>
                <a:ext uri="{FF2B5EF4-FFF2-40B4-BE49-F238E27FC236}">
                  <a16:creationId xmlns:a16="http://schemas.microsoft.com/office/drawing/2014/main" id="{492BE376-F1AE-BB4F-B88A-FE258CA814FE}"/>
                </a:ext>
              </a:extLst>
            </p:cNvPr>
            <p:cNvSpPr txBox="1">
              <a:spLocks noChangeArrowheads="1"/>
            </p:cNvSpPr>
            <p:nvPr/>
          </p:nvSpPr>
          <p:spPr bwMode="auto">
            <a:xfrm>
              <a:off x="3878" y="3294"/>
              <a:ext cx="38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dirty="0" smtClean="0">
                  <a:ln>
                    <a:noFill/>
                  </a:ln>
                  <a:solidFill>
                    <a:srgbClr val="000000"/>
                  </a:solidFill>
                  <a:effectLst/>
                  <a:uLnTx/>
                  <a:uFillTx/>
                  <a:latin typeface="Times New Roman" panose="02020603050405020304" pitchFamily="18" charset="0"/>
                  <a:ea typeface="SimSun" panose="02010600030101010101" pitchFamily="2" charset="-122"/>
                </a:rPr>
                <a:t>4</a:t>
              </a:r>
              <a:r>
                <a:rPr kumimoji="0" lang="zh-CN" altLang="en-US"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36936" name="Oval 546">
              <a:extLst>
                <a:ext uri="{FF2B5EF4-FFF2-40B4-BE49-F238E27FC236}">
                  <a16:creationId xmlns:a16="http://schemas.microsoft.com/office/drawing/2014/main" id="{D80098D4-0FDB-8C45-9FEF-0AF314B1C251}"/>
                </a:ext>
              </a:extLst>
            </p:cNvPr>
            <p:cNvSpPr>
              <a:spLocks noChangeArrowheads="1"/>
            </p:cNvSpPr>
            <p:nvPr/>
          </p:nvSpPr>
          <p:spPr bwMode="auto">
            <a:xfrm>
              <a:off x="4195" y="3566"/>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26</a:t>
              </a:r>
            </a:p>
          </p:txBody>
        </p:sp>
        <p:cxnSp>
          <p:nvCxnSpPr>
            <p:cNvPr id="36937" name="AutoShape 547">
              <a:extLst>
                <a:ext uri="{FF2B5EF4-FFF2-40B4-BE49-F238E27FC236}">
                  <a16:creationId xmlns:a16="http://schemas.microsoft.com/office/drawing/2014/main" id="{B307F549-3196-034B-AC21-D7BEF554D3E2}"/>
                </a:ext>
              </a:extLst>
            </p:cNvPr>
            <p:cNvCxnSpPr>
              <a:cxnSpLocks noChangeShapeType="1"/>
              <a:stCxn id="36942" idx="3"/>
              <a:endCxn id="36936" idx="0"/>
            </p:cNvCxnSpPr>
            <p:nvPr/>
          </p:nvCxnSpPr>
          <p:spPr bwMode="auto">
            <a:xfrm flipH="1">
              <a:off x="4286" y="3273"/>
              <a:ext cx="352" cy="2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938" name="Text Box 548">
              <a:extLst>
                <a:ext uri="{FF2B5EF4-FFF2-40B4-BE49-F238E27FC236}">
                  <a16:creationId xmlns:a16="http://schemas.microsoft.com/office/drawing/2014/main" id="{6CA7DE24-D63A-8242-9088-4A985AC1B517}"/>
                </a:ext>
              </a:extLst>
            </p:cNvPr>
            <p:cNvSpPr txBox="1">
              <a:spLocks noChangeArrowheads="1"/>
            </p:cNvSpPr>
            <p:nvPr/>
          </p:nvSpPr>
          <p:spPr bwMode="auto">
            <a:xfrm>
              <a:off x="4221" y="3385"/>
              <a:ext cx="38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400" b="0" i="0" u="none" strike="noStrike" kern="1200" cap="none" spc="0" normalizeH="0" baseline="-25000" noProof="0" dirty="0" smtClean="0">
                  <a:ln>
                    <a:noFill/>
                  </a:ln>
                  <a:solidFill>
                    <a:srgbClr val="000000"/>
                  </a:solidFill>
                  <a:effectLst/>
                  <a:uLnTx/>
                  <a:uFillTx/>
                  <a:latin typeface="Times New Roman" panose="02020603050405020304" pitchFamily="18" charset="0"/>
                  <a:ea typeface="SimSun" panose="02010600030101010101" pitchFamily="2" charset="-122"/>
                </a:rPr>
                <a:t>4</a:t>
              </a:r>
              <a:r>
                <a:rPr kumimoji="0" lang="zh-CN" altLang="en-US"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2</a:t>
              </a:r>
            </a:p>
          </p:txBody>
        </p:sp>
      </p:grpSp>
      <p:grpSp>
        <p:nvGrpSpPr>
          <p:cNvPr id="339069" name="Group 125">
            <a:extLst>
              <a:ext uri="{FF2B5EF4-FFF2-40B4-BE49-F238E27FC236}">
                <a16:creationId xmlns:a16="http://schemas.microsoft.com/office/drawing/2014/main" id="{17F55EF7-778C-E047-B801-3E66342A398A}"/>
              </a:ext>
            </a:extLst>
          </p:cNvPr>
          <p:cNvGrpSpPr>
            <a:grpSpLocks/>
          </p:cNvGrpSpPr>
          <p:nvPr/>
        </p:nvGrpSpPr>
        <p:grpSpPr bwMode="auto">
          <a:xfrm>
            <a:off x="4500563" y="3333750"/>
            <a:ext cx="3355975" cy="2328863"/>
            <a:chOff x="2853" y="2093"/>
            <a:chExt cx="2114" cy="1467"/>
          </a:xfrm>
        </p:grpSpPr>
        <p:cxnSp>
          <p:nvCxnSpPr>
            <p:cNvPr id="36907" name="AutoShape 126">
              <a:extLst>
                <a:ext uri="{FF2B5EF4-FFF2-40B4-BE49-F238E27FC236}">
                  <a16:creationId xmlns:a16="http://schemas.microsoft.com/office/drawing/2014/main" id="{78002BB7-9FE8-DC44-83E5-57F73DC1996F}"/>
                </a:ext>
              </a:extLst>
            </p:cNvPr>
            <p:cNvCxnSpPr>
              <a:cxnSpLocks noChangeShapeType="1"/>
              <a:endCxn id="36912" idx="0"/>
            </p:cNvCxnSpPr>
            <p:nvPr/>
          </p:nvCxnSpPr>
          <p:spPr bwMode="auto">
            <a:xfrm>
              <a:off x="2853" y="2093"/>
              <a:ext cx="1343" cy="242"/>
            </a:xfrm>
            <a:prstGeom prst="straightConnector1">
              <a:avLst/>
            </a:prstGeom>
            <a:noFill/>
            <a:ln w="38100">
              <a:solidFill>
                <a:srgbClr val="0066FF"/>
              </a:solidFill>
              <a:round/>
              <a:headEnd/>
              <a:tailEnd/>
            </a:ln>
            <a:extLst>
              <a:ext uri="{909E8E84-426E-40DD-AFC4-6F175D3DCCD1}">
                <a14:hiddenFill xmlns:a14="http://schemas.microsoft.com/office/drawing/2010/main">
                  <a:noFill/>
                </a14:hiddenFill>
              </a:ext>
            </a:extLst>
          </p:spPr>
        </p:cxnSp>
        <p:cxnSp>
          <p:nvCxnSpPr>
            <p:cNvPr id="36908" name="AutoShape 127">
              <a:extLst>
                <a:ext uri="{FF2B5EF4-FFF2-40B4-BE49-F238E27FC236}">
                  <a16:creationId xmlns:a16="http://schemas.microsoft.com/office/drawing/2014/main" id="{520E7F27-A670-0645-AB2E-A79CD6E11800}"/>
                </a:ext>
              </a:extLst>
            </p:cNvPr>
            <p:cNvCxnSpPr>
              <a:cxnSpLocks noChangeShapeType="1"/>
              <a:stCxn id="36912" idx="5"/>
              <a:endCxn id="36945" idx="0"/>
            </p:cNvCxnSpPr>
            <p:nvPr/>
          </p:nvCxnSpPr>
          <p:spPr bwMode="auto">
            <a:xfrm>
              <a:off x="4259" y="2501"/>
              <a:ext cx="708" cy="208"/>
            </a:xfrm>
            <a:prstGeom prst="straightConnector1">
              <a:avLst/>
            </a:prstGeom>
            <a:noFill/>
            <a:ln w="38100">
              <a:solidFill>
                <a:srgbClr val="0066FF"/>
              </a:solidFill>
              <a:round/>
              <a:headEnd/>
              <a:tailEnd/>
            </a:ln>
            <a:extLst>
              <a:ext uri="{909E8E84-426E-40DD-AFC4-6F175D3DCCD1}">
                <a14:hiddenFill xmlns:a14="http://schemas.microsoft.com/office/drawing/2010/main">
                  <a:noFill/>
                </a14:hiddenFill>
              </a:ext>
            </a:extLst>
          </p:spPr>
        </p:cxnSp>
        <p:cxnSp>
          <p:nvCxnSpPr>
            <p:cNvPr id="36909" name="AutoShape 128">
              <a:extLst>
                <a:ext uri="{FF2B5EF4-FFF2-40B4-BE49-F238E27FC236}">
                  <a16:creationId xmlns:a16="http://schemas.microsoft.com/office/drawing/2014/main" id="{D92AF51C-35D9-1448-8759-4B645445AB61}"/>
                </a:ext>
              </a:extLst>
            </p:cNvPr>
            <p:cNvCxnSpPr>
              <a:cxnSpLocks noChangeShapeType="1"/>
              <a:stCxn id="36945" idx="3"/>
              <a:endCxn id="36942" idx="0"/>
            </p:cNvCxnSpPr>
            <p:nvPr/>
          </p:nvCxnSpPr>
          <p:spPr bwMode="auto">
            <a:xfrm flipH="1">
              <a:off x="4720" y="2875"/>
              <a:ext cx="183" cy="231"/>
            </a:xfrm>
            <a:prstGeom prst="straightConnector1">
              <a:avLst/>
            </a:prstGeom>
            <a:noFill/>
            <a:ln w="38100">
              <a:solidFill>
                <a:srgbClr val="0066FF"/>
              </a:solidFill>
              <a:round/>
              <a:headEnd/>
              <a:tailEnd/>
            </a:ln>
            <a:extLst>
              <a:ext uri="{909E8E84-426E-40DD-AFC4-6F175D3DCCD1}">
                <a14:hiddenFill xmlns:a14="http://schemas.microsoft.com/office/drawing/2010/main">
                  <a:noFill/>
                </a14:hiddenFill>
              </a:ext>
            </a:extLst>
          </p:spPr>
        </p:cxnSp>
        <p:cxnSp>
          <p:nvCxnSpPr>
            <p:cNvPr id="36910" name="AutoShape 129">
              <a:extLst>
                <a:ext uri="{FF2B5EF4-FFF2-40B4-BE49-F238E27FC236}">
                  <a16:creationId xmlns:a16="http://schemas.microsoft.com/office/drawing/2014/main" id="{E91A77D1-B7C8-C149-96F7-8B44AFA6579A}"/>
                </a:ext>
              </a:extLst>
            </p:cNvPr>
            <p:cNvCxnSpPr>
              <a:cxnSpLocks noChangeShapeType="1"/>
              <a:stCxn id="36942" idx="4"/>
              <a:endCxn id="36921" idx="0"/>
            </p:cNvCxnSpPr>
            <p:nvPr/>
          </p:nvCxnSpPr>
          <p:spPr bwMode="auto">
            <a:xfrm>
              <a:off x="4720" y="3299"/>
              <a:ext cx="0" cy="261"/>
            </a:xfrm>
            <a:prstGeom prst="straightConnector1">
              <a:avLst/>
            </a:prstGeom>
            <a:noFill/>
            <a:ln w="38100">
              <a:solidFill>
                <a:srgbClr val="0066FF"/>
              </a:solidFill>
              <a:round/>
              <a:headEnd/>
              <a:tailEnd/>
            </a:ln>
            <a:extLst>
              <a:ext uri="{909E8E84-426E-40DD-AFC4-6F175D3DCCD1}">
                <a14:hiddenFill xmlns:a14="http://schemas.microsoft.com/office/drawing/2010/main">
                  <a:noFill/>
                </a14:hiddenFill>
              </a:ext>
            </a:extLst>
          </p:spPr>
        </p:cxnSp>
      </p:grpSp>
      <p:grpSp>
        <p:nvGrpSpPr>
          <p:cNvPr id="36897" name="Group 34">
            <a:extLst>
              <a:ext uri="{FF2B5EF4-FFF2-40B4-BE49-F238E27FC236}">
                <a16:creationId xmlns:a16="http://schemas.microsoft.com/office/drawing/2014/main" id="{AEFE0892-F43A-6243-B098-A7D6B935C840}"/>
              </a:ext>
            </a:extLst>
          </p:cNvPr>
          <p:cNvGrpSpPr>
            <a:grpSpLocks/>
          </p:cNvGrpSpPr>
          <p:nvPr/>
        </p:nvGrpSpPr>
        <p:grpSpPr bwMode="auto">
          <a:xfrm>
            <a:off x="323850" y="2771775"/>
            <a:ext cx="1460500" cy="1049338"/>
            <a:chOff x="175" y="1867"/>
            <a:chExt cx="920" cy="661"/>
          </a:xfrm>
        </p:grpSpPr>
        <p:grpSp>
          <p:nvGrpSpPr>
            <p:cNvPr id="36898" name="Group 35">
              <a:extLst>
                <a:ext uri="{FF2B5EF4-FFF2-40B4-BE49-F238E27FC236}">
                  <a16:creationId xmlns:a16="http://schemas.microsoft.com/office/drawing/2014/main" id="{3574E814-8503-FF4F-8A11-48841087D301}"/>
                </a:ext>
              </a:extLst>
            </p:cNvPr>
            <p:cNvGrpSpPr>
              <a:grpSpLocks/>
            </p:cNvGrpSpPr>
            <p:nvPr/>
          </p:nvGrpSpPr>
          <p:grpSpPr bwMode="auto">
            <a:xfrm>
              <a:off x="180" y="1867"/>
              <a:ext cx="734" cy="213"/>
              <a:chOff x="180" y="1867"/>
              <a:chExt cx="734" cy="213"/>
            </a:xfrm>
          </p:grpSpPr>
          <p:sp>
            <p:nvSpPr>
              <p:cNvPr id="36905" name="Oval 36">
                <a:extLst>
                  <a:ext uri="{FF2B5EF4-FFF2-40B4-BE49-F238E27FC236}">
                    <a16:creationId xmlns:a16="http://schemas.microsoft.com/office/drawing/2014/main" id="{2215BD60-403A-EA4B-96B6-60EA66A08314}"/>
                  </a:ext>
                </a:extLst>
              </p:cNvPr>
              <p:cNvSpPr>
                <a:spLocks noChangeArrowheads="1"/>
              </p:cNvSpPr>
              <p:nvPr/>
            </p:nvSpPr>
            <p:spPr bwMode="auto">
              <a:xfrm>
                <a:off x="204" y="1888"/>
                <a:ext cx="181" cy="181"/>
              </a:xfrm>
              <a:prstGeom prst="ellipse">
                <a:avLst/>
              </a:prstGeom>
              <a:solidFill>
                <a:srgbClr val="99FF66"/>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6906" name="Text Box 37">
                <a:extLst>
                  <a:ext uri="{FF2B5EF4-FFF2-40B4-BE49-F238E27FC236}">
                    <a16:creationId xmlns:a16="http://schemas.microsoft.com/office/drawing/2014/main" id="{AD05591C-3F02-174C-A6F7-B84F45E36226}"/>
                  </a:ext>
                </a:extLst>
              </p:cNvPr>
              <p:cNvSpPr txBox="1">
                <a:spLocks noChangeArrowheads="1"/>
              </p:cNvSpPr>
              <p:nvPr/>
            </p:nvSpPr>
            <p:spPr bwMode="auto">
              <a:xfrm>
                <a:off x="180" y="1867"/>
                <a:ext cx="7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      :</a:t>
                </a:r>
                <a:r>
                  <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活节点</a:t>
                </a:r>
                <a:endPar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grpSp>
          <p:nvGrpSpPr>
            <p:cNvPr id="36899" name="Group 38">
              <a:extLst>
                <a:ext uri="{FF2B5EF4-FFF2-40B4-BE49-F238E27FC236}">
                  <a16:creationId xmlns:a16="http://schemas.microsoft.com/office/drawing/2014/main" id="{EEF52BF3-5E3D-274F-91EE-5A3032B17862}"/>
                </a:ext>
              </a:extLst>
            </p:cNvPr>
            <p:cNvGrpSpPr>
              <a:grpSpLocks/>
            </p:cNvGrpSpPr>
            <p:nvPr/>
          </p:nvGrpSpPr>
          <p:grpSpPr bwMode="auto">
            <a:xfrm>
              <a:off x="204" y="2088"/>
              <a:ext cx="891" cy="213"/>
              <a:chOff x="204" y="1867"/>
              <a:chExt cx="891" cy="213"/>
            </a:xfrm>
          </p:grpSpPr>
          <p:sp>
            <p:nvSpPr>
              <p:cNvPr id="36903" name="Oval 39">
                <a:extLst>
                  <a:ext uri="{FF2B5EF4-FFF2-40B4-BE49-F238E27FC236}">
                    <a16:creationId xmlns:a16="http://schemas.microsoft.com/office/drawing/2014/main" id="{72239B7A-A682-274F-8397-4A44038F12D5}"/>
                  </a:ext>
                </a:extLst>
              </p:cNvPr>
              <p:cNvSpPr>
                <a:spLocks noChangeArrowheads="1"/>
              </p:cNvSpPr>
              <p:nvPr/>
            </p:nvSpPr>
            <p:spPr bwMode="auto">
              <a:xfrm>
                <a:off x="204" y="1888"/>
                <a:ext cx="181" cy="181"/>
              </a:xfrm>
              <a:prstGeom prst="ellipse">
                <a:avLst/>
              </a:prstGeom>
              <a:solidFill>
                <a:srgbClr val="00FFFF"/>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6904" name="Text Box 40">
                <a:extLst>
                  <a:ext uri="{FF2B5EF4-FFF2-40B4-BE49-F238E27FC236}">
                    <a16:creationId xmlns:a16="http://schemas.microsoft.com/office/drawing/2014/main" id="{2972F213-A375-EB46-A585-C920A8493B8B}"/>
                  </a:ext>
                </a:extLst>
              </p:cNvPr>
              <p:cNvSpPr txBox="1">
                <a:spLocks noChangeArrowheads="1"/>
              </p:cNvSpPr>
              <p:nvPr/>
            </p:nvSpPr>
            <p:spPr bwMode="auto">
              <a:xfrm>
                <a:off x="361" y="1867"/>
                <a:ext cx="7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 : </a:t>
                </a:r>
                <a:r>
                  <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扩展节点</a:t>
                </a:r>
                <a:endPar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grpSp>
          <p:nvGrpSpPr>
            <p:cNvPr id="36900" name="Group 41">
              <a:extLst>
                <a:ext uri="{FF2B5EF4-FFF2-40B4-BE49-F238E27FC236}">
                  <a16:creationId xmlns:a16="http://schemas.microsoft.com/office/drawing/2014/main" id="{5311ECA8-CBC7-4247-8CB5-77A45E206616}"/>
                </a:ext>
              </a:extLst>
            </p:cNvPr>
            <p:cNvGrpSpPr>
              <a:grpSpLocks/>
            </p:cNvGrpSpPr>
            <p:nvPr/>
          </p:nvGrpSpPr>
          <p:grpSpPr bwMode="auto">
            <a:xfrm>
              <a:off x="175" y="2315"/>
              <a:ext cx="863" cy="213"/>
              <a:chOff x="175" y="1867"/>
              <a:chExt cx="863" cy="213"/>
            </a:xfrm>
          </p:grpSpPr>
          <p:sp>
            <p:nvSpPr>
              <p:cNvPr id="36901" name="Oval 42">
                <a:extLst>
                  <a:ext uri="{FF2B5EF4-FFF2-40B4-BE49-F238E27FC236}">
                    <a16:creationId xmlns:a16="http://schemas.microsoft.com/office/drawing/2014/main" id="{A908956C-E687-0148-A3DD-C3FFBC711EB5}"/>
                  </a:ext>
                </a:extLst>
              </p:cNvPr>
              <p:cNvSpPr>
                <a:spLocks noChangeArrowheads="1"/>
              </p:cNvSpPr>
              <p:nvPr/>
            </p:nvSpPr>
            <p:spPr bwMode="auto">
              <a:xfrm>
                <a:off x="204" y="1888"/>
                <a:ext cx="181" cy="181"/>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6902" name="Text Box 43">
                <a:extLst>
                  <a:ext uri="{FF2B5EF4-FFF2-40B4-BE49-F238E27FC236}">
                    <a16:creationId xmlns:a16="http://schemas.microsoft.com/office/drawing/2014/main" id="{7643B2B5-2E7D-3D4E-BA98-90AE6409F748}"/>
                  </a:ext>
                </a:extLst>
              </p:cNvPr>
              <p:cNvSpPr txBox="1">
                <a:spLocks noChangeArrowheads="1"/>
              </p:cNvSpPr>
              <p:nvPr/>
            </p:nvSpPr>
            <p:spPr bwMode="auto">
              <a:xfrm>
                <a:off x="175" y="1867"/>
                <a:ext cx="86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      :</a:t>
                </a:r>
                <a:r>
                  <a:rPr kumimoji="0" lang="zh-CN" altLang="en-US"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死亡节点</a:t>
                </a:r>
                <a:endPar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grpSp>
    </p:spTree>
    <p:extLst>
      <p:ext uri="{BB962C8B-B14F-4D97-AF65-F5344CB8AC3E}">
        <p14:creationId xmlns:p14="http://schemas.microsoft.com/office/powerpoint/2010/main" val="2268071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339069"/>
                                        </p:tgtEl>
                                        <p:attrNameLst>
                                          <p:attrName>style.visibility</p:attrName>
                                        </p:attrNameLst>
                                      </p:cBhvr>
                                      <p:to>
                                        <p:strVal val="visible"/>
                                      </p:to>
                                    </p:set>
                                    <p:animEffect transition="in" filter="barn(inHorizontal)">
                                      <p:cBhvr>
                                        <p:cTn id="7" dur="500"/>
                                        <p:tgtEl>
                                          <p:spTgt spid="33906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338951"/>
                                        </p:tgtEl>
                                        <p:attrNameLst>
                                          <p:attrName>style.visibility</p:attrName>
                                        </p:attrNameLst>
                                      </p:cBhvr>
                                      <p:to>
                                        <p:strVal val="visible"/>
                                      </p:to>
                                    </p:set>
                                    <p:animEffect transition="in" filter="dissolve">
                                      <p:cBhvr>
                                        <p:cTn id="11" dur="500"/>
                                        <p:tgtEl>
                                          <p:spTgt spid="338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26397E27-38E1-4040-B767-963091C91CC3}"/>
              </a:ext>
            </a:extLst>
          </p:cNvPr>
          <p:cNvSpPr>
            <a:spLocks noGrp="1" noChangeArrowheads="1"/>
          </p:cNvSpPr>
          <p:nvPr>
            <p:ph type="title"/>
          </p:nvPr>
        </p:nvSpPr>
        <p:spPr/>
        <p:txBody>
          <a:bodyPr/>
          <a:lstStyle/>
          <a:p>
            <a:r>
              <a:rPr lang="zh-CN" altLang="en-US"/>
              <a:t>算法</a:t>
            </a:r>
            <a:endParaRPr lang="en-US" altLang="en-US"/>
          </a:p>
        </p:txBody>
      </p:sp>
      <p:pic>
        <p:nvPicPr>
          <p:cNvPr id="37890" name="Content Placeholder 4">
            <a:extLst>
              <a:ext uri="{FF2B5EF4-FFF2-40B4-BE49-F238E27FC236}">
                <a16:creationId xmlns:a16="http://schemas.microsoft.com/office/drawing/2014/main" id="{93E0B6E8-DE5A-3F40-BE69-180E405AEE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30350" y="1903413"/>
            <a:ext cx="5957888" cy="4797425"/>
          </a:xfrm>
        </p:spPr>
      </p:pic>
      <p:sp>
        <p:nvSpPr>
          <p:cNvPr id="37891" name="Slide Number Placeholder 3">
            <a:extLst>
              <a:ext uri="{FF2B5EF4-FFF2-40B4-BE49-F238E27FC236}">
                <a16:creationId xmlns:a16="http://schemas.microsoft.com/office/drawing/2014/main" id="{2AB5C0A0-D6F2-E349-A1CB-F79B4948791E}"/>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AAED393-019D-6E41-A057-62FBF40A2132}"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832768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8" name="Oval 6">
            <a:extLst>
              <a:ext uri="{FF2B5EF4-FFF2-40B4-BE49-F238E27FC236}">
                <a16:creationId xmlns:a16="http://schemas.microsoft.com/office/drawing/2014/main" id="{39890843-3192-3442-AA83-030CFB804443}"/>
              </a:ext>
            </a:extLst>
          </p:cNvPr>
          <p:cNvSpPr>
            <a:spLocks noChangeArrowheads="1"/>
          </p:cNvSpPr>
          <p:nvPr/>
        </p:nvSpPr>
        <p:spPr bwMode="auto">
          <a:xfrm>
            <a:off x="3114675" y="7620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alt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279" name="Line 7">
            <a:extLst>
              <a:ext uri="{FF2B5EF4-FFF2-40B4-BE49-F238E27FC236}">
                <a16:creationId xmlns:a16="http://schemas.microsoft.com/office/drawing/2014/main" id="{ADA4CC24-F861-9D42-A564-DBE47C4DA8B6}"/>
              </a:ext>
            </a:extLst>
          </p:cNvPr>
          <p:cNvSpPr>
            <a:spLocks noChangeShapeType="1"/>
          </p:cNvSpPr>
          <p:nvPr/>
        </p:nvSpPr>
        <p:spPr bwMode="auto">
          <a:xfrm flipH="1">
            <a:off x="1895475" y="876300"/>
            <a:ext cx="1219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281" name="Text Box 9">
            <a:extLst>
              <a:ext uri="{FF2B5EF4-FFF2-40B4-BE49-F238E27FC236}">
                <a16:creationId xmlns:a16="http://schemas.microsoft.com/office/drawing/2014/main" id="{173ACE47-3CE5-514D-8B25-8058CF573603}"/>
              </a:ext>
            </a:extLst>
          </p:cNvPr>
          <p:cNvSpPr txBox="1">
            <a:spLocks noChangeArrowheads="1"/>
          </p:cNvSpPr>
          <p:nvPr/>
        </p:nvSpPr>
        <p:spPr bwMode="auto">
          <a:xfrm>
            <a:off x="828675" y="8001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8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1</a:t>
            </a:r>
            <a:endPar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282" name="Oval 10">
            <a:extLst>
              <a:ext uri="{FF2B5EF4-FFF2-40B4-BE49-F238E27FC236}">
                <a16:creationId xmlns:a16="http://schemas.microsoft.com/office/drawing/2014/main" id="{863EC5F0-CB43-B841-B0CF-827BC193E8D9}"/>
              </a:ext>
            </a:extLst>
          </p:cNvPr>
          <p:cNvSpPr>
            <a:spLocks noChangeArrowheads="1"/>
          </p:cNvSpPr>
          <p:nvPr/>
        </p:nvSpPr>
        <p:spPr bwMode="auto">
          <a:xfrm>
            <a:off x="1752600" y="1304925"/>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alt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283" name="Oval 11">
            <a:extLst>
              <a:ext uri="{FF2B5EF4-FFF2-40B4-BE49-F238E27FC236}">
                <a16:creationId xmlns:a16="http://schemas.microsoft.com/office/drawing/2014/main" id="{3BFA37C5-0AC1-B74B-B40B-31241C6F2B5A}"/>
              </a:ext>
            </a:extLst>
          </p:cNvPr>
          <p:cNvSpPr>
            <a:spLocks noChangeArrowheads="1"/>
          </p:cNvSpPr>
          <p:nvPr/>
        </p:nvSpPr>
        <p:spPr bwMode="auto">
          <a:xfrm>
            <a:off x="4333875" y="1304925"/>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alt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284" name="Freeform 12">
            <a:extLst>
              <a:ext uri="{FF2B5EF4-FFF2-40B4-BE49-F238E27FC236}">
                <a16:creationId xmlns:a16="http://schemas.microsoft.com/office/drawing/2014/main" id="{5473FCC8-FC14-5243-97E4-AC08A352AA93}"/>
              </a:ext>
            </a:extLst>
          </p:cNvPr>
          <p:cNvSpPr>
            <a:spLocks/>
          </p:cNvSpPr>
          <p:nvPr/>
        </p:nvSpPr>
        <p:spPr bwMode="auto">
          <a:xfrm>
            <a:off x="3267075" y="876300"/>
            <a:ext cx="1100138" cy="442913"/>
          </a:xfrm>
          <a:custGeom>
            <a:avLst/>
            <a:gdLst>
              <a:gd name="T0" fmla="*/ 0 w 693"/>
              <a:gd name="T1" fmla="*/ 0 h 279"/>
              <a:gd name="T2" fmla="*/ 2147483646 w 693"/>
              <a:gd name="T3" fmla="*/ 2147483646 h 279"/>
              <a:gd name="T4" fmla="*/ 0 60000 65536"/>
              <a:gd name="T5" fmla="*/ 0 60000 65536"/>
            </a:gdLst>
            <a:ahLst/>
            <a:cxnLst>
              <a:cxn ang="T4">
                <a:pos x="T0" y="T1"/>
              </a:cxn>
              <a:cxn ang="T5">
                <a:pos x="T2" y="T3"/>
              </a:cxn>
            </a:cxnLst>
            <a:rect l="0" t="0" r="r" b="b"/>
            <a:pathLst>
              <a:path w="693" h="279">
                <a:moveTo>
                  <a:pt x="0" y="0"/>
                </a:moveTo>
                <a:lnTo>
                  <a:pt x="693" y="279"/>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285" name="Text Box 13">
            <a:extLst>
              <a:ext uri="{FF2B5EF4-FFF2-40B4-BE49-F238E27FC236}">
                <a16:creationId xmlns:a16="http://schemas.microsoft.com/office/drawing/2014/main" id="{9471E80B-F787-9B41-939D-6AA054E3C8B9}"/>
              </a:ext>
            </a:extLst>
          </p:cNvPr>
          <p:cNvSpPr txBox="1">
            <a:spLocks noChangeArrowheads="1"/>
          </p:cNvSpPr>
          <p:nvPr/>
        </p:nvSpPr>
        <p:spPr bwMode="auto">
          <a:xfrm>
            <a:off x="2232025" y="8001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310286" name="Text Box 14">
            <a:extLst>
              <a:ext uri="{FF2B5EF4-FFF2-40B4-BE49-F238E27FC236}">
                <a16:creationId xmlns:a16="http://schemas.microsoft.com/office/drawing/2014/main" id="{695EC5CC-CA12-9941-88C3-842EDE07DB0F}"/>
              </a:ext>
            </a:extLst>
          </p:cNvPr>
          <p:cNvSpPr txBox="1">
            <a:spLocks noChangeArrowheads="1"/>
          </p:cNvSpPr>
          <p:nvPr/>
        </p:nvSpPr>
        <p:spPr bwMode="auto">
          <a:xfrm>
            <a:off x="3959225" y="849313"/>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sp>
        <p:nvSpPr>
          <p:cNvPr id="310287" name="Oval 15">
            <a:extLst>
              <a:ext uri="{FF2B5EF4-FFF2-40B4-BE49-F238E27FC236}">
                <a16:creationId xmlns:a16="http://schemas.microsoft.com/office/drawing/2014/main" id="{B9CFD15E-79D0-0E40-B9D2-55E377831CCA}"/>
              </a:ext>
            </a:extLst>
          </p:cNvPr>
          <p:cNvSpPr>
            <a:spLocks noChangeArrowheads="1"/>
          </p:cNvSpPr>
          <p:nvPr/>
        </p:nvSpPr>
        <p:spPr bwMode="auto">
          <a:xfrm>
            <a:off x="1285875" y="20955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10294" name="Oval 22">
            <a:extLst>
              <a:ext uri="{FF2B5EF4-FFF2-40B4-BE49-F238E27FC236}">
                <a16:creationId xmlns:a16="http://schemas.microsoft.com/office/drawing/2014/main" id="{B5C99C02-B480-BB45-A2A5-736D83671CCE}"/>
              </a:ext>
            </a:extLst>
          </p:cNvPr>
          <p:cNvSpPr>
            <a:spLocks noChangeArrowheads="1"/>
          </p:cNvSpPr>
          <p:nvPr/>
        </p:nvSpPr>
        <p:spPr bwMode="auto">
          <a:xfrm>
            <a:off x="1514475" y="20955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10295" name="Oval 23">
            <a:extLst>
              <a:ext uri="{FF2B5EF4-FFF2-40B4-BE49-F238E27FC236}">
                <a16:creationId xmlns:a16="http://schemas.microsoft.com/office/drawing/2014/main" id="{43EE4709-3F95-164A-BB6F-986FE43ACDA6}"/>
              </a:ext>
            </a:extLst>
          </p:cNvPr>
          <p:cNvSpPr>
            <a:spLocks noChangeArrowheads="1"/>
          </p:cNvSpPr>
          <p:nvPr/>
        </p:nvSpPr>
        <p:spPr bwMode="auto">
          <a:xfrm>
            <a:off x="1743075" y="20955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296" name="Oval 24">
            <a:extLst>
              <a:ext uri="{FF2B5EF4-FFF2-40B4-BE49-F238E27FC236}">
                <a16:creationId xmlns:a16="http://schemas.microsoft.com/office/drawing/2014/main" id="{314758BD-9172-6D45-BEC1-3AA7A04E1B4C}"/>
              </a:ext>
            </a:extLst>
          </p:cNvPr>
          <p:cNvSpPr>
            <a:spLocks noChangeArrowheads="1"/>
          </p:cNvSpPr>
          <p:nvPr/>
        </p:nvSpPr>
        <p:spPr bwMode="auto">
          <a:xfrm>
            <a:off x="1362075" y="30861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10297" name="Oval 25">
            <a:extLst>
              <a:ext uri="{FF2B5EF4-FFF2-40B4-BE49-F238E27FC236}">
                <a16:creationId xmlns:a16="http://schemas.microsoft.com/office/drawing/2014/main" id="{2C633C36-1044-284D-8694-713374C9E0EA}"/>
              </a:ext>
            </a:extLst>
          </p:cNvPr>
          <p:cNvSpPr>
            <a:spLocks noChangeArrowheads="1"/>
          </p:cNvSpPr>
          <p:nvPr/>
        </p:nvSpPr>
        <p:spPr bwMode="auto">
          <a:xfrm>
            <a:off x="1590675" y="30861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10298" name="Oval 26">
            <a:extLst>
              <a:ext uri="{FF2B5EF4-FFF2-40B4-BE49-F238E27FC236}">
                <a16:creationId xmlns:a16="http://schemas.microsoft.com/office/drawing/2014/main" id="{1B30FC58-5E7E-994B-8869-9F1327D71286}"/>
              </a:ext>
            </a:extLst>
          </p:cNvPr>
          <p:cNvSpPr>
            <a:spLocks noChangeArrowheads="1"/>
          </p:cNvSpPr>
          <p:nvPr/>
        </p:nvSpPr>
        <p:spPr bwMode="auto">
          <a:xfrm>
            <a:off x="1819275" y="30861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10299" name="Oval 27">
            <a:extLst>
              <a:ext uri="{FF2B5EF4-FFF2-40B4-BE49-F238E27FC236}">
                <a16:creationId xmlns:a16="http://schemas.microsoft.com/office/drawing/2014/main" id="{34505901-EAE8-724E-B901-A5385201A0F4}"/>
              </a:ext>
            </a:extLst>
          </p:cNvPr>
          <p:cNvSpPr>
            <a:spLocks noChangeArrowheads="1"/>
          </p:cNvSpPr>
          <p:nvPr/>
        </p:nvSpPr>
        <p:spPr bwMode="auto">
          <a:xfrm>
            <a:off x="2047875" y="30861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10300" name="Freeform 28">
            <a:extLst>
              <a:ext uri="{FF2B5EF4-FFF2-40B4-BE49-F238E27FC236}">
                <a16:creationId xmlns:a16="http://schemas.microsoft.com/office/drawing/2014/main" id="{48F9C3FF-B95A-8849-A321-F7BB1EE85F2F}"/>
              </a:ext>
            </a:extLst>
          </p:cNvPr>
          <p:cNvSpPr>
            <a:spLocks/>
          </p:cNvSpPr>
          <p:nvPr/>
        </p:nvSpPr>
        <p:spPr bwMode="auto">
          <a:xfrm>
            <a:off x="1362075" y="1452563"/>
            <a:ext cx="428625" cy="642937"/>
          </a:xfrm>
          <a:custGeom>
            <a:avLst/>
            <a:gdLst>
              <a:gd name="T0" fmla="*/ 2147483646 w 270"/>
              <a:gd name="T1" fmla="*/ 0 h 405"/>
              <a:gd name="T2" fmla="*/ 0 w 270"/>
              <a:gd name="T3" fmla="*/ 2147483646 h 405"/>
              <a:gd name="T4" fmla="*/ 0 60000 65536"/>
              <a:gd name="T5" fmla="*/ 0 60000 65536"/>
            </a:gdLst>
            <a:ahLst/>
            <a:cxnLst>
              <a:cxn ang="T4">
                <a:pos x="T0" y="T1"/>
              </a:cxn>
              <a:cxn ang="T5">
                <a:pos x="T2" y="T3"/>
              </a:cxn>
            </a:cxnLst>
            <a:rect l="0" t="0" r="r" b="b"/>
            <a:pathLst>
              <a:path w="270" h="405">
                <a:moveTo>
                  <a:pt x="270" y="0"/>
                </a:moveTo>
                <a:lnTo>
                  <a:pt x="0" y="405"/>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01" name="Freeform 29">
            <a:extLst>
              <a:ext uri="{FF2B5EF4-FFF2-40B4-BE49-F238E27FC236}">
                <a16:creationId xmlns:a16="http://schemas.microsoft.com/office/drawing/2014/main" id="{25E53A7A-D42F-114F-9162-F69AFAFEDBA5}"/>
              </a:ext>
            </a:extLst>
          </p:cNvPr>
          <p:cNvSpPr>
            <a:spLocks/>
          </p:cNvSpPr>
          <p:nvPr/>
        </p:nvSpPr>
        <p:spPr bwMode="auto">
          <a:xfrm>
            <a:off x="1590675" y="1454150"/>
            <a:ext cx="212725" cy="641350"/>
          </a:xfrm>
          <a:custGeom>
            <a:avLst/>
            <a:gdLst>
              <a:gd name="T0" fmla="*/ 2147483646 w 134"/>
              <a:gd name="T1" fmla="*/ 0 h 404"/>
              <a:gd name="T2" fmla="*/ 0 w 134"/>
              <a:gd name="T3" fmla="*/ 2147483646 h 404"/>
              <a:gd name="T4" fmla="*/ 0 60000 65536"/>
              <a:gd name="T5" fmla="*/ 0 60000 65536"/>
            </a:gdLst>
            <a:ahLst/>
            <a:cxnLst>
              <a:cxn ang="T4">
                <a:pos x="T0" y="T1"/>
              </a:cxn>
              <a:cxn ang="T5">
                <a:pos x="T2" y="T3"/>
              </a:cxn>
            </a:cxnLst>
            <a:rect l="0" t="0" r="r" b="b"/>
            <a:pathLst>
              <a:path w="134" h="404">
                <a:moveTo>
                  <a:pt x="134" y="0"/>
                </a:moveTo>
                <a:lnTo>
                  <a:pt x="0" y="404"/>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02" name="Freeform 30">
            <a:extLst>
              <a:ext uri="{FF2B5EF4-FFF2-40B4-BE49-F238E27FC236}">
                <a16:creationId xmlns:a16="http://schemas.microsoft.com/office/drawing/2014/main" id="{9A5D9E34-02F1-FD48-885B-39701038322B}"/>
              </a:ext>
            </a:extLst>
          </p:cNvPr>
          <p:cNvSpPr>
            <a:spLocks/>
          </p:cNvSpPr>
          <p:nvPr/>
        </p:nvSpPr>
        <p:spPr bwMode="auto">
          <a:xfrm>
            <a:off x="1809750" y="1457325"/>
            <a:ext cx="11113" cy="638175"/>
          </a:xfrm>
          <a:custGeom>
            <a:avLst/>
            <a:gdLst>
              <a:gd name="T0" fmla="*/ 0 w 7"/>
              <a:gd name="T1" fmla="*/ 0 h 402"/>
              <a:gd name="T2" fmla="*/ 2147483646 w 7"/>
              <a:gd name="T3" fmla="*/ 2147483646 h 402"/>
              <a:gd name="T4" fmla="*/ 0 60000 65536"/>
              <a:gd name="T5" fmla="*/ 0 60000 65536"/>
            </a:gdLst>
            <a:ahLst/>
            <a:cxnLst>
              <a:cxn ang="T4">
                <a:pos x="T0" y="T1"/>
              </a:cxn>
              <a:cxn ang="T5">
                <a:pos x="T2" y="T3"/>
              </a:cxn>
            </a:cxnLst>
            <a:rect l="0" t="0" r="r" b="b"/>
            <a:pathLst>
              <a:path w="7" h="402">
                <a:moveTo>
                  <a:pt x="0" y="0"/>
                </a:moveTo>
                <a:lnTo>
                  <a:pt x="7" y="402"/>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03" name="Line 31">
            <a:extLst>
              <a:ext uri="{FF2B5EF4-FFF2-40B4-BE49-F238E27FC236}">
                <a16:creationId xmlns:a16="http://schemas.microsoft.com/office/drawing/2014/main" id="{29D7F589-3A0D-DD4B-B376-0886FD705C98}"/>
              </a:ext>
            </a:extLst>
          </p:cNvPr>
          <p:cNvSpPr>
            <a:spLocks noChangeShapeType="1"/>
          </p:cNvSpPr>
          <p:nvPr/>
        </p:nvSpPr>
        <p:spPr bwMode="auto">
          <a:xfrm flipH="1">
            <a:off x="1438275" y="2247900"/>
            <a:ext cx="3810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05" name="Line 33">
            <a:extLst>
              <a:ext uri="{FF2B5EF4-FFF2-40B4-BE49-F238E27FC236}">
                <a16:creationId xmlns:a16="http://schemas.microsoft.com/office/drawing/2014/main" id="{31D0C06A-63B2-094F-8187-52733D23C6D8}"/>
              </a:ext>
            </a:extLst>
          </p:cNvPr>
          <p:cNvSpPr>
            <a:spLocks noChangeShapeType="1"/>
          </p:cNvSpPr>
          <p:nvPr/>
        </p:nvSpPr>
        <p:spPr bwMode="auto">
          <a:xfrm flipH="1">
            <a:off x="1666875" y="2247900"/>
            <a:ext cx="1524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06" name="Line 34">
            <a:extLst>
              <a:ext uri="{FF2B5EF4-FFF2-40B4-BE49-F238E27FC236}">
                <a16:creationId xmlns:a16="http://schemas.microsoft.com/office/drawing/2014/main" id="{6000E9E9-6653-5445-971A-897E4165BD4A}"/>
              </a:ext>
            </a:extLst>
          </p:cNvPr>
          <p:cNvSpPr>
            <a:spLocks noChangeShapeType="1"/>
          </p:cNvSpPr>
          <p:nvPr/>
        </p:nvSpPr>
        <p:spPr bwMode="auto">
          <a:xfrm>
            <a:off x="1819275" y="2247900"/>
            <a:ext cx="762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07" name="Line 35">
            <a:extLst>
              <a:ext uri="{FF2B5EF4-FFF2-40B4-BE49-F238E27FC236}">
                <a16:creationId xmlns:a16="http://schemas.microsoft.com/office/drawing/2014/main" id="{A2F3AE46-3603-0F43-8912-9FB6FF8EC2BF}"/>
              </a:ext>
            </a:extLst>
          </p:cNvPr>
          <p:cNvSpPr>
            <a:spLocks noChangeShapeType="1"/>
          </p:cNvSpPr>
          <p:nvPr/>
        </p:nvSpPr>
        <p:spPr bwMode="auto">
          <a:xfrm>
            <a:off x="1819275" y="2247900"/>
            <a:ext cx="304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08" name="Oval 36">
            <a:extLst>
              <a:ext uri="{FF2B5EF4-FFF2-40B4-BE49-F238E27FC236}">
                <a16:creationId xmlns:a16="http://schemas.microsoft.com/office/drawing/2014/main" id="{05618CB3-162E-EA4C-A289-02C89F348729}"/>
              </a:ext>
            </a:extLst>
          </p:cNvPr>
          <p:cNvSpPr>
            <a:spLocks noChangeArrowheads="1"/>
          </p:cNvSpPr>
          <p:nvPr/>
        </p:nvSpPr>
        <p:spPr bwMode="auto">
          <a:xfrm>
            <a:off x="2581275" y="20955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09" name="Oval 37">
            <a:extLst>
              <a:ext uri="{FF2B5EF4-FFF2-40B4-BE49-F238E27FC236}">
                <a16:creationId xmlns:a16="http://schemas.microsoft.com/office/drawing/2014/main" id="{E222CE94-12F2-AC4A-B0FB-A4CA2BB02A72}"/>
              </a:ext>
            </a:extLst>
          </p:cNvPr>
          <p:cNvSpPr>
            <a:spLocks noChangeArrowheads="1"/>
          </p:cNvSpPr>
          <p:nvPr/>
        </p:nvSpPr>
        <p:spPr bwMode="auto">
          <a:xfrm>
            <a:off x="2276475" y="30861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10310" name="Oval 38">
            <a:extLst>
              <a:ext uri="{FF2B5EF4-FFF2-40B4-BE49-F238E27FC236}">
                <a16:creationId xmlns:a16="http://schemas.microsoft.com/office/drawing/2014/main" id="{4AB85FB6-BC1B-524A-96B8-9FB330D6B5BC}"/>
              </a:ext>
            </a:extLst>
          </p:cNvPr>
          <p:cNvSpPr>
            <a:spLocks noChangeArrowheads="1"/>
          </p:cNvSpPr>
          <p:nvPr/>
        </p:nvSpPr>
        <p:spPr bwMode="auto">
          <a:xfrm>
            <a:off x="2524125" y="30861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11" name="Oval 39">
            <a:extLst>
              <a:ext uri="{FF2B5EF4-FFF2-40B4-BE49-F238E27FC236}">
                <a16:creationId xmlns:a16="http://schemas.microsoft.com/office/drawing/2014/main" id="{96967740-E533-4B42-8709-EEB3C3948623}"/>
              </a:ext>
            </a:extLst>
          </p:cNvPr>
          <p:cNvSpPr>
            <a:spLocks noChangeArrowheads="1"/>
          </p:cNvSpPr>
          <p:nvPr/>
        </p:nvSpPr>
        <p:spPr bwMode="auto">
          <a:xfrm>
            <a:off x="2809875" y="30861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10312" name="Oval 40">
            <a:extLst>
              <a:ext uri="{FF2B5EF4-FFF2-40B4-BE49-F238E27FC236}">
                <a16:creationId xmlns:a16="http://schemas.microsoft.com/office/drawing/2014/main" id="{C852D997-0FB0-A040-8345-929A5BF5B6B4}"/>
              </a:ext>
            </a:extLst>
          </p:cNvPr>
          <p:cNvSpPr>
            <a:spLocks noChangeArrowheads="1"/>
          </p:cNvSpPr>
          <p:nvPr/>
        </p:nvSpPr>
        <p:spPr bwMode="auto">
          <a:xfrm>
            <a:off x="3038475" y="30861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10313" name="Oval 41">
            <a:extLst>
              <a:ext uri="{FF2B5EF4-FFF2-40B4-BE49-F238E27FC236}">
                <a16:creationId xmlns:a16="http://schemas.microsoft.com/office/drawing/2014/main" id="{C0707DD8-62FB-E146-9851-D3FC8668A265}"/>
              </a:ext>
            </a:extLst>
          </p:cNvPr>
          <p:cNvSpPr>
            <a:spLocks noChangeArrowheads="1"/>
          </p:cNvSpPr>
          <p:nvPr/>
        </p:nvSpPr>
        <p:spPr bwMode="auto">
          <a:xfrm>
            <a:off x="2276475" y="38481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10314" name="Oval 42">
            <a:extLst>
              <a:ext uri="{FF2B5EF4-FFF2-40B4-BE49-F238E27FC236}">
                <a16:creationId xmlns:a16="http://schemas.microsoft.com/office/drawing/2014/main" id="{6C9F6B83-EE9C-2F41-A21E-61D4719F2628}"/>
              </a:ext>
            </a:extLst>
          </p:cNvPr>
          <p:cNvSpPr>
            <a:spLocks noChangeArrowheads="1"/>
          </p:cNvSpPr>
          <p:nvPr/>
        </p:nvSpPr>
        <p:spPr bwMode="auto">
          <a:xfrm>
            <a:off x="2505075" y="38481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10315" name="Oval 43">
            <a:extLst>
              <a:ext uri="{FF2B5EF4-FFF2-40B4-BE49-F238E27FC236}">
                <a16:creationId xmlns:a16="http://schemas.microsoft.com/office/drawing/2014/main" id="{41CC144D-4F27-F04A-9CD5-97EF15EFFDB5}"/>
              </a:ext>
            </a:extLst>
          </p:cNvPr>
          <p:cNvSpPr>
            <a:spLocks noChangeArrowheads="1"/>
          </p:cNvSpPr>
          <p:nvPr/>
        </p:nvSpPr>
        <p:spPr bwMode="auto">
          <a:xfrm>
            <a:off x="2733675" y="38481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10316" name="Oval 44">
            <a:extLst>
              <a:ext uri="{FF2B5EF4-FFF2-40B4-BE49-F238E27FC236}">
                <a16:creationId xmlns:a16="http://schemas.microsoft.com/office/drawing/2014/main" id="{EA7096F9-583A-C444-986A-E87011FF9395}"/>
              </a:ext>
            </a:extLst>
          </p:cNvPr>
          <p:cNvSpPr>
            <a:spLocks noChangeArrowheads="1"/>
          </p:cNvSpPr>
          <p:nvPr/>
        </p:nvSpPr>
        <p:spPr bwMode="auto">
          <a:xfrm>
            <a:off x="2962275" y="38481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10317" name="Freeform 45">
            <a:extLst>
              <a:ext uri="{FF2B5EF4-FFF2-40B4-BE49-F238E27FC236}">
                <a16:creationId xmlns:a16="http://schemas.microsoft.com/office/drawing/2014/main" id="{4883481E-FB58-6C46-BDB7-678180CAE723}"/>
              </a:ext>
            </a:extLst>
          </p:cNvPr>
          <p:cNvSpPr>
            <a:spLocks/>
          </p:cNvSpPr>
          <p:nvPr/>
        </p:nvSpPr>
        <p:spPr bwMode="auto">
          <a:xfrm>
            <a:off x="2371725" y="3238500"/>
            <a:ext cx="209550" cy="604838"/>
          </a:xfrm>
          <a:custGeom>
            <a:avLst/>
            <a:gdLst>
              <a:gd name="T0" fmla="*/ 2147483646 w 132"/>
              <a:gd name="T1" fmla="*/ 0 h 381"/>
              <a:gd name="T2" fmla="*/ 0 w 132"/>
              <a:gd name="T3" fmla="*/ 2147483646 h 381"/>
              <a:gd name="T4" fmla="*/ 0 60000 65536"/>
              <a:gd name="T5" fmla="*/ 0 60000 65536"/>
            </a:gdLst>
            <a:ahLst/>
            <a:cxnLst>
              <a:cxn ang="T4">
                <a:pos x="T0" y="T1"/>
              </a:cxn>
              <a:cxn ang="T5">
                <a:pos x="T2" y="T3"/>
              </a:cxn>
            </a:cxnLst>
            <a:rect l="0" t="0" r="r" b="b"/>
            <a:pathLst>
              <a:path w="132" h="381">
                <a:moveTo>
                  <a:pt x="132" y="0"/>
                </a:moveTo>
                <a:lnTo>
                  <a:pt x="0" y="381"/>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18" name="Line 46">
            <a:extLst>
              <a:ext uri="{FF2B5EF4-FFF2-40B4-BE49-F238E27FC236}">
                <a16:creationId xmlns:a16="http://schemas.microsoft.com/office/drawing/2014/main" id="{66063A5C-5E08-1F4E-8FC3-2A6194670B58}"/>
              </a:ext>
            </a:extLst>
          </p:cNvPr>
          <p:cNvSpPr>
            <a:spLocks noChangeShapeType="1"/>
          </p:cNvSpPr>
          <p:nvPr/>
        </p:nvSpPr>
        <p:spPr bwMode="auto">
          <a:xfrm flipH="1">
            <a:off x="2581275" y="32385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19" name="Line 47">
            <a:extLst>
              <a:ext uri="{FF2B5EF4-FFF2-40B4-BE49-F238E27FC236}">
                <a16:creationId xmlns:a16="http://schemas.microsoft.com/office/drawing/2014/main" id="{781F3978-7FE8-8D46-AF8A-1C9813FC8F6B}"/>
              </a:ext>
            </a:extLst>
          </p:cNvPr>
          <p:cNvSpPr>
            <a:spLocks noChangeShapeType="1"/>
          </p:cNvSpPr>
          <p:nvPr/>
        </p:nvSpPr>
        <p:spPr bwMode="auto">
          <a:xfrm>
            <a:off x="2581275" y="3238500"/>
            <a:ext cx="228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20" name="Line 48">
            <a:extLst>
              <a:ext uri="{FF2B5EF4-FFF2-40B4-BE49-F238E27FC236}">
                <a16:creationId xmlns:a16="http://schemas.microsoft.com/office/drawing/2014/main" id="{C8C20914-381A-2D48-B22E-8825D4257F6C}"/>
              </a:ext>
            </a:extLst>
          </p:cNvPr>
          <p:cNvSpPr>
            <a:spLocks noChangeShapeType="1"/>
          </p:cNvSpPr>
          <p:nvPr/>
        </p:nvSpPr>
        <p:spPr bwMode="auto">
          <a:xfrm>
            <a:off x="2581275" y="3238500"/>
            <a:ext cx="457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21" name="Line 49">
            <a:extLst>
              <a:ext uri="{FF2B5EF4-FFF2-40B4-BE49-F238E27FC236}">
                <a16:creationId xmlns:a16="http://schemas.microsoft.com/office/drawing/2014/main" id="{5886DBC7-0D59-C64B-914C-A2DAB551544F}"/>
              </a:ext>
            </a:extLst>
          </p:cNvPr>
          <p:cNvSpPr>
            <a:spLocks noChangeShapeType="1"/>
          </p:cNvSpPr>
          <p:nvPr/>
        </p:nvSpPr>
        <p:spPr bwMode="auto">
          <a:xfrm flipH="1">
            <a:off x="2352675" y="2247900"/>
            <a:ext cx="304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22" name="Freeform 50">
            <a:extLst>
              <a:ext uri="{FF2B5EF4-FFF2-40B4-BE49-F238E27FC236}">
                <a16:creationId xmlns:a16="http://schemas.microsoft.com/office/drawing/2014/main" id="{C3CBF159-1376-444C-B289-937E9242C4F7}"/>
              </a:ext>
            </a:extLst>
          </p:cNvPr>
          <p:cNvSpPr>
            <a:spLocks/>
          </p:cNvSpPr>
          <p:nvPr/>
        </p:nvSpPr>
        <p:spPr bwMode="auto">
          <a:xfrm>
            <a:off x="2595563" y="2247900"/>
            <a:ext cx="61912" cy="838200"/>
          </a:xfrm>
          <a:custGeom>
            <a:avLst/>
            <a:gdLst>
              <a:gd name="T0" fmla="*/ 2147483646 w 39"/>
              <a:gd name="T1" fmla="*/ 0 h 528"/>
              <a:gd name="T2" fmla="*/ 0 w 39"/>
              <a:gd name="T3" fmla="*/ 2147483646 h 528"/>
              <a:gd name="T4" fmla="*/ 0 60000 65536"/>
              <a:gd name="T5" fmla="*/ 0 60000 65536"/>
            </a:gdLst>
            <a:ahLst/>
            <a:cxnLst>
              <a:cxn ang="T4">
                <a:pos x="T0" y="T1"/>
              </a:cxn>
              <a:cxn ang="T5">
                <a:pos x="T2" y="T3"/>
              </a:cxn>
            </a:cxnLst>
            <a:rect l="0" t="0" r="r" b="b"/>
            <a:pathLst>
              <a:path w="39" h="528">
                <a:moveTo>
                  <a:pt x="39" y="0"/>
                </a:moveTo>
                <a:lnTo>
                  <a:pt x="0" y="528"/>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23" name="Line 51">
            <a:extLst>
              <a:ext uri="{FF2B5EF4-FFF2-40B4-BE49-F238E27FC236}">
                <a16:creationId xmlns:a16="http://schemas.microsoft.com/office/drawing/2014/main" id="{FC40816B-B2F2-174D-932E-975527E468D1}"/>
              </a:ext>
            </a:extLst>
          </p:cNvPr>
          <p:cNvSpPr>
            <a:spLocks noChangeShapeType="1"/>
          </p:cNvSpPr>
          <p:nvPr/>
        </p:nvSpPr>
        <p:spPr bwMode="auto">
          <a:xfrm>
            <a:off x="2657475" y="2247900"/>
            <a:ext cx="228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24" name="Line 52">
            <a:extLst>
              <a:ext uri="{FF2B5EF4-FFF2-40B4-BE49-F238E27FC236}">
                <a16:creationId xmlns:a16="http://schemas.microsoft.com/office/drawing/2014/main" id="{292B3EB8-785D-3F47-AEC8-3514C31B2F45}"/>
              </a:ext>
            </a:extLst>
          </p:cNvPr>
          <p:cNvSpPr>
            <a:spLocks noChangeShapeType="1"/>
          </p:cNvSpPr>
          <p:nvPr/>
        </p:nvSpPr>
        <p:spPr bwMode="auto">
          <a:xfrm>
            <a:off x="2657475" y="2247900"/>
            <a:ext cx="4572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25" name="Freeform 53">
            <a:extLst>
              <a:ext uri="{FF2B5EF4-FFF2-40B4-BE49-F238E27FC236}">
                <a16:creationId xmlns:a16="http://schemas.microsoft.com/office/drawing/2014/main" id="{8874A45E-2414-9646-BD8C-6E6F8AFAA220}"/>
              </a:ext>
            </a:extLst>
          </p:cNvPr>
          <p:cNvSpPr>
            <a:spLocks/>
          </p:cNvSpPr>
          <p:nvPr/>
        </p:nvSpPr>
        <p:spPr bwMode="auto">
          <a:xfrm>
            <a:off x="1824038" y="1457325"/>
            <a:ext cx="811212" cy="635000"/>
          </a:xfrm>
          <a:custGeom>
            <a:avLst/>
            <a:gdLst>
              <a:gd name="T0" fmla="*/ 0 w 511"/>
              <a:gd name="T1" fmla="*/ 0 h 400"/>
              <a:gd name="T2" fmla="*/ 2147483646 w 511"/>
              <a:gd name="T3" fmla="*/ 2147483646 h 400"/>
              <a:gd name="T4" fmla="*/ 0 60000 65536"/>
              <a:gd name="T5" fmla="*/ 0 60000 65536"/>
            </a:gdLst>
            <a:ahLst/>
            <a:cxnLst>
              <a:cxn ang="T4">
                <a:pos x="T0" y="T1"/>
              </a:cxn>
              <a:cxn ang="T5">
                <a:pos x="T2" y="T3"/>
              </a:cxn>
            </a:cxnLst>
            <a:rect l="0" t="0" r="r" b="b"/>
            <a:pathLst>
              <a:path w="511" h="400">
                <a:moveTo>
                  <a:pt x="0" y="0"/>
                </a:moveTo>
                <a:lnTo>
                  <a:pt x="511" y="400"/>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26" name="Oval 54">
            <a:extLst>
              <a:ext uri="{FF2B5EF4-FFF2-40B4-BE49-F238E27FC236}">
                <a16:creationId xmlns:a16="http://schemas.microsoft.com/office/drawing/2014/main" id="{BEA4F91B-9B51-0842-8A8E-C7E994223D4F}"/>
              </a:ext>
            </a:extLst>
          </p:cNvPr>
          <p:cNvSpPr>
            <a:spLocks noChangeArrowheads="1"/>
          </p:cNvSpPr>
          <p:nvPr/>
        </p:nvSpPr>
        <p:spPr bwMode="auto">
          <a:xfrm>
            <a:off x="3648075" y="20955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10327" name="Oval 55">
            <a:extLst>
              <a:ext uri="{FF2B5EF4-FFF2-40B4-BE49-F238E27FC236}">
                <a16:creationId xmlns:a16="http://schemas.microsoft.com/office/drawing/2014/main" id="{F298C1BE-463B-DE46-898D-131E92AF700F}"/>
              </a:ext>
            </a:extLst>
          </p:cNvPr>
          <p:cNvSpPr>
            <a:spLocks noChangeArrowheads="1"/>
          </p:cNvSpPr>
          <p:nvPr/>
        </p:nvSpPr>
        <p:spPr bwMode="auto">
          <a:xfrm>
            <a:off x="3876675" y="20955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10328" name="Oval 56">
            <a:extLst>
              <a:ext uri="{FF2B5EF4-FFF2-40B4-BE49-F238E27FC236}">
                <a16:creationId xmlns:a16="http://schemas.microsoft.com/office/drawing/2014/main" id="{1DBF7211-63AF-6843-94CA-D97C4CCF6812}"/>
              </a:ext>
            </a:extLst>
          </p:cNvPr>
          <p:cNvSpPr>
            <a:spLocks noChangeArrowheads="1"/>
          </p:cNvSpPr>
          <p:nvPr/>
        </p:nvSpPr>
        <p:spPr bwMode="auto">
          <a:xfrm>
            <a:off x="4105275" y="20955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10329" name="Freeform 57">
            <a:extLst>
              <a:ext uri="{FF2B5EF4-FFF2-40B4-BE49-F238E27FC236}">
                <a16:creationId xmlns:a16="http://schemas.microsoft.com/office/drawing/2014/main" id="{AE2B1B58-4239-864F-B562-C3A43A09C286}"/>
              </a:ext>
            </a:extLst>
          </p:cNvPr>
          <p:cNvSpPr>
            <a:spLocks/>
          </p:cNvSpPr>
          <p:nvPr/>
        </p:nvSpPr>
        <p:spPr bwMode="auto">
          <a:xfrm>
            <a:off x="3724275" y="1447800"/>
            <a:ext cx="647700" cy="647700"/>
          </a:xfrm>
          <a:custGeom>
            <a:avLst/>
            <a:gdLst>
              <a:gd name="T0" fmla="*/ 2147483646 w 408"/>
              <a:gd name="T1" fmla="*/ 0 h 408"/>
              <a:gd name="T2" fmla="*/ 0 w 408"/>
              <a:gd name="T3" fmla="*/ 2147483646 h 408"/>
              <a:gd name="T4" fmla="*/ 0 60000 65536"/>
              <a:gd name="T5" fmla="*/ 0 60000 65536"/>
            </a:gdLst>
            <a:ahLst/>
            <a:cxnLst>
              <a:cxn ang="T4">
                <a:pos x="T0" y="T1"/>
              </a:cxn>
              <a:cxn ang="T5">
                <a:pos x="T2" y="T3"/>
              </a:cxn>
            </a:cxnLst>
            <a:rect l="0" t="0" r="r" b="b"/>
            <a:pathLst>
              <a:path w="408" h="408">
                <a:moveTo>
                  <a:pt x="408" y="0"/>
                </a:moveTo>
                <a:lnTo>
                  <a:pt x="0" y="408"/>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30" name="Freeform 58">
            <a:extLst>
              <a:ext uri="{FF2B5EF4-FFF2-40B4-BE49-F238E27FC236}">
                <a16:creationId xmlns:a16="http://schemas.microsoft.com/office/drawing/2014/main" id="{0729CC37-C9EF-7D48-B087-76F155E77479}"/>
              </a:ext>
            </a:extLst>
          </p:cNvPr>
          <p:cNvSpPr>
            <a:spLocks/>
          </p:cNvSpPr>
          <p:nvPr/>
        </p:nvSpPr>
        <p:spPr bwMode="auto">
          <a:xfrm>
            <a:off x="3952875" y="1457325"/>
            <a:ext cx="433388" cy="638175"/>
          </a:xfrm>
          <a:custGeom>
            <a:avLst/>
            <a:gdLst>
              <a:gd name="T0" fmla="*/ 2147483646 w 273"/>
              <a:gd name="T1" fmla="*/ 0 h 402"/>
              <a:gd name="T2" fmla="*/ 0 w 273"/>
              <a:gd name="T3" fmla="*/ 2147483646 h 402"/>
              <a:gd name="T4" fmla="*/ 0 60000 65536"/>
              <a:gd name="T5" fmla="*/ 0 60000 65536"/>
            </a:gdLst>
            <a:ahLst/>
            <a:cxnLst>
              <a:cxn ang="T4">
                <a:pos x="T0" y="T1"/>
              </a:cxn>
              <a:cxn ang="T5">
                <a:pos x="T2" y="T3"/>
              </a:cxn>
            </a:cxnLst>
            <a:rect l="0" t="0" r="r" b="b"/>
            <a:pathLst>
              <a:path w="273" h="402">
                <a:moveTo>
                  <a:pt x="273" y="0"/>
                </a:moveTo>
                <a:lnTo>
                  <a:pt x="0" y="402"/>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31" name="Freeform 59">
            <a:extLst>
              <a:ext uri="{FF2B5EF4-FFF2-40B4-BE49-F238E27FC236}">
                <a16:creationId xmlns:a16="http://schemas.microsoft.com/office/drawing/2014/main" id="{0967F3B5-FE8E-D94D-AEF8-39EF515D17C0}"/>
              </a:ext>
            </a:extLst>
          </p:cNvPr>
          <p:cNvSpPr>
            <a:spLocks/>
          </p:cNvSpPr>
          <p:nvPr/>
        </p:nvSpPr>
        <p:spPr bwMode="auto">
          <a:xfrm>
            <a:off x="4181475" y="1452563"/>
            <a:ext cx="214313" cy="642937"/>
          </a:xfrm>
          <a:custGeom>
            <a:avLst/>
            <a:gdLst>
              <a:gd name="T0" fmla="*/ 2147483646 w 135"/>
              <a:gd name="T1" fmla="*/ 0 h 405"/>
              <a:gd name="T2" fmla="*/ 0 w 135"/>
              <a:gd name="T3" fmla="*/ 2147483646 h 405"/>
              <a:gd name="T4" fmla="*/ 0 60000 65536"/>
              <a:gd name="T5" fmla="*/ 0 60000 65536"/>
            </a:gdLst>
            <a:ahLst/>
            <a:cxnLst>
              <a:cxn ang="T4">
                <a:pos x="T0" y="T1"/>
              </a:cxn>
              <a:cxn ang="T5">
                <a:pos x="T2" y="T3"/>
              </a:cxn>
            </a:cxnLst>
            <a:rect l="0" t="0" r="r" b="b"/>
            <a:pathLst>
              <a:path w="135" h="405">
                <a:moveTo>
                  <a:pt x="135" y="0"/>
                </a:moveTo>
                <a:lnTo>
                  <a:pt x="0" y="405"/>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38" name="Oval 66">
            <a:extLst>
              <a:ext uri="{FF2B5EF4-FFF2-40B4-BE49-F238E27FC236}">
                <a16:creationId xmlns:a16="http://schemas.microsoft.com/office/drawing/2014/main" id="{3D204927-3430-454A-8185-B518249E2B7C}"/>
              </a:ext>
            </a:extLst>
          </p:cNvPr>
          <p:cNvSpPr>
            <a:spLocks noChangeArrowheads="1"/>
          </p:cNvSpPr>
          <p:nvPr/>
        </p:nvSpPr>
        <p:spPr bwMode="auto">
          <a:xfrm>
            <a:off x="4410075" y="20955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39" name="Freeform 67">
            <a:extLst>
              <a:ext uri="{FF2B5EF4-FFF2-40B4-BE49-F238E27FC236}">
                <a16:creationId xmlns:a16="http://schemas.microsoft.com/office/drawing/2014/main" id="{0B973281-E4F3-2D40-9659-B530CC0ADE5D}"/>
              </a:ext>
            </a:extLst>
          </p:cNvPr>
          <p:cNvSpPr>
            <a:spLocks/>
          </p:cNvSpPr>
          <p:nvPr/>
        </p:nvSpPr>
        <p:spPr bwMode="auto">
          <a:xfrm>
            <a:off x="4405313" y="1452563"/>
            <a:ext cx="80962" cy="642937"/>
          </a:xfrm>
          <a:custGeom>
            <a:avLst/>
            <a:gdLst>
              <a:gd name="T0" fmla="*/ 0 w 51"/>
              <a:gd name="T1" fmla="*/ 0 h 405"/>
              <a:gd name="T2" fmla="*/ 2147483646 w 51"/>
              <a:gd name="T3" fmla="*/ 2147483646 h 405"/>
              <a:gd name="T4" fmla="*/ 0 60000 65536"/>
              <a:gd name="T5" fmla="*/ 0 60000 65536"/>
            </a:gdLst>
            <a:ahLst/>
            <a:cxnLst>
              <a:cxn ang="T4">
                <a:pos x="T0" y="T1"/>
              </a:cxn>
              <a:cxn ang="T5">
                <a:pos x="T2" y="T3"/>
              </a:cxn>
            </a:cxnLst>
            <a:rect l="0" t="0" r="r" b="b"/>
            <a:pathLst>
              <a:path w="51" h="405">
                <a:moveTo>
                  <a:pt x="0" y="0"/>
                </a:moveTo>
                <a:lnTo>
                  <a:pt x="51" y="405"/>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40" name="Oval 68">
            <a:extLst>
              <a:ext uri="{FF2B5EF4-FFF2-40B4-BE49-F238E27FC236}">
                <a16:creationId xmlns:a16="http://schemas.microsoft.com/office/drawing/2014/main" id="{5BBF46C9-7F0B-4745-86F9-08C676176137}"/>
              </a:ext>
            </a:extLst>
          </p:cNvPr>
          <p:cNvSpPr>
            <a:spLocks noChangeArrowheads="1"/>
          </p:cNvSpPr>
          <p:nvPr/>
        </p:nvSpPr>
        <p:spPr bwMode="auto">
          <a:xfrm>
            <a:off x="4029075" y="30861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41" name="Line 69">
            <a:extLst>
              <a:ext uri="{FF2B5EF4-FFF2-40B4-BE49-F238E27FC236}">
                <a16:creationId xmlns:a16="http://schemas.microsoft.com/office/drawing/2014/main" id="{E10A0C8D-E088-6542-B902-E0F3C1608AE0}"/>
              </a:ext>
            </a:extLst>
          </p:cNvPr>
          <p:cNvSpPr>
            <a:spLocks noChangeShapeType="1"/>
          </p:cNvSpPr>
          <p:nvPr/>
        </p:nvSpPr>
        <p:spPr bwMode="auto">
          <a:xfrm flipH="1">
            <a:off x="4105275" y="2247900"/>
            <a:ext cx="3810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42" name="Oval 70">
            <a:extLst>
              <a:ext uri="{FF2B5EF4-FFF2-40B4-BE49-F238E27FC236}">
                <a16:creationId xmlns:a16="http://schemas.microsoft.com/office/drawing/2014/main" id="{A21B3DBC-D32A-C543-8351-1CCB6EC44948}"/>
              </a:ext>
            </a:extLst>
          </p:cNvPr>
          <p:cNvSpPr>
            <a:spLocks noChangeArrowheads="1"/>
          </p:cNvSpPr>
          <p:nvPr/>
        </p:nvSpPr>
        <p:spPr bwMode="auto">
          <a:xfrm>
            <a:off x="3724275" y="38481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10343" name="Oval 71">
            <a:extLst>
              <a:ext uri="{FF2B5EF4-FFF2-40B4-BE49-F238E27FC236}">
                <a16:creationId xmlns:a16="http://schemas.microsoft.com/office/drawing/2014/main" id="{1EF1F79F-F7D2-804A-950B-E6F017A0CEC3}"/>
              </a:ext>
            </a:extLst>
          </p:cNvPr>
          <p:cNvSpPr>
            <a:spLocks noChangeArrowheads="1"/>
          </p:cNvSpPr>
          <p:nvPr/>
        </p:nvSpPr>
        <p:spPr bwMode="auto">
          <a:xfrm>
            <a:off x="3952875" y="38481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10344" name="Freeform 72">
            <a:extLst>
              <a:ext uri="{FF2B5EF4-FFF2-40B4-BE49-F238E27FC236}">
                <a16:creationId xmlns:a16="http://schemas.microsoft.com/office/drawing/2014/main" id="{635CB787-314B-664B-8099-58ED93C53AD1}"/>
              </a:ext>
            </a:extLst>
          </p:cNvPr>
          <p:cNvSpPr>
            <a:spLocks/>
          </p:cNvSpPr>
          <p:nvPr/>
        </p:nvSpPr>
        <p:spPr bwMode="auto">
          <a:xfrm>
            <a:off x="3819525" y="3233738"/>
            <a:ext cx="257175" cy="614362"/>
          </a:xfrm>
          <a:custGeom>
            <a:avLst/>
            <a:gdLst>
              <a:gd name="T0" fmla="*/ 2147483646 w 162"/>
              <a:gd name="T1" fmla="*/ 0 h 387"/>
              <a:gd name="T2" fmla="*/ 0 w 162"/>
              <a:gd name="T3" fmla="*/ 2147483646 h 387"/>
              <a:gd name="T4" fmla="*/ 0 60000 65536"/>
              <a:gd name="T5" fmla="*/ 0 60000 65536"/>
            </a:gdLst>
            <a:ahLst/>
            <a:cxnLst>
              <a:cxn ang="T4">
                <a:pos x="T0" y="T1"/>
              </a:cxn>
              <a:cxn ang="T5">
                <a:pos x="T2" y="T3"/>
              </a:cxn>
            </a:cxnLst>
            <a:rect l="0" t="0" r="r" b="b"/>
            <a:pathLst>
              <a:path w="162" h="387">
                <a:moveTo>
                  <a:pt x="162" y="0"/>
                </a:moveTo>
                <a:lnTo>
                  <a:pt x="0" y="387"/>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45" name="Freeform 73">
            <a:extLst>
              <a:ext uri="{FF2B5EF4-FFF2-40B4-BE49-F238E27FC236}">
                <a16:creationId xmlns:a16="http://schemas.microsoft.com/office/drawing/2014/main" id="{4D87DA81-FC05-2047-BDDE-702A539AA7E0}"/>
              </a:ext>
            </a:extLst>
          </p:cNvPr>
          <p:cNvSpPr>
            <a:spLocks/>
          </p:cNvSpPr>
          <p:nvPr/>
        </p:nvSpPr>
        <p:spPr bwMode="auto">
          <a:xfrm>
            <a:off x="4030663" y="3233738"/>
            <a:ext cx="50800" cy="614362"/>
          </a:xfrm>
          <a:custGeom>
            <a:avLst/>
            <a:gdLst>
              <a:gd name="T0" fmla="*/ 2147483646 w 32"/>
              <a:gd name="T1" fmla="*/ 0 h 387"/>
              <a:gd name="T2" fmla="*/ 0 w 32"/>
              <a:gd name="T3" fmla="*/ 2147483646 h 387"/>
              <a:gd name="T4" fmla="*/ 0 60000 65536"/>
              <a:gd name="T5" fmla="*/ 0 60000 65536"/>
            </a:gdLst>
            <a:ahLst/>
            <a:cxnLst>
              <a:cxn ang="T4">
                <a:pos x="T0" y="T1"/>
              </a:cxn>
              <a:cxn ang="T5">
                <a:pos x="T2" y="T3"/>
              </a:cxn>
            </a:cxnLst>
            <a:rect l="0" t="0" r="r" b="b"/>
            <a:pathLst>
              <a:path w="32" h="387">
                <a:moveTo>
                  <a:pt x="32" y="0"/>
                </a:moveTo>
                <a:lnTo>
                  <a:pt x="0" y="387"/>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46" name="Oval 74">
            <a:extLst>
              <a:ext uri="{FF2B5EF4-FFF2-40B4-BE49-F238E27FC236}">
                <a16:creationId xmlns:a16="http://schemas.microsoft.com/office/drawing/2014/main" id="{B42F26B5-8FB3-E94A-BC5F-C8AB2C4CD83F}"/>
              </a:ext>
            </a:extLst>
          </p:cNvPr>
          <p:cNvSpPr>
            <a:spLocks noChangeArrowheads="1"/>
          </p:cNvSpPr>
          <p:nvPr/>
        </p:nvSpPr>
        <p:spPr bwMode="auto">
          <a:xfrm>
            <a:off x="4181475" y="3848100"/>
            <a:ext cx="152400" cy="152400"/>
          </a:xfrm>
          <a:prstGeom prst="ellipse">
            <a:avLst/>
          </a:prstGeom>
          <a:solidFill>
            <a:srgbClr val="FF000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pic>
        <p:nvPicPr>
          <p:cNvPr id="310349" name="Picture 77">
            <a:extLst>
              <a:ext uri="{FF2B5EF4-FFF2-40B4-BE49-F238E27FC236}">
                <a16:creationId xmlns:a16="http://schemas.microsoft.com/office/drawing/2014/main" id="{090800DF-1B2A-4A45-85ED-F82EC973C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75" y="1485900"/>
            <a:ext cx="18383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350" name="Freeform 78">
            <a:extLst>
              <a:ext uri="{FF2B5EF4-FFF2-40B4-BE49-F238E27FC236}">
                <a16:creationId xmlns:a16="http://schemas.microsoft.com/office/drawing/2014/main" id="{6FC2C96A-C4FB-0645-B8F2-701940B0F69C}"/>
              </a:ext>
            </a:extLst>
          </p:cNvPr>
          <p:cNvSpPr>
            <a:spLocks/>
          </p:cNvSpPr>
          <p:nvPr/>
        </p:nvSpPr>
        <p:spPr bwMode="auto">
          <a:xfrm>
            <a:off x="4086225" y="3233738"/>
            <a:ext cx="161925" cy="609600"/>
          </a:xfrm>
          <a:custGeom>
            <a:avLst/>
            <a:gdLst>
              <a:gd name="T0" fmla="*/ 0 w 102"/>
              <a:gd name="T1" fmla="*/ 0 h 384"/>
              <a:gd name="T2" fmla="*/ 2147483646 w 102"/>
              <a:gd name="T3" fmla="*/ 2147483646 h 384"/>
              <a:gd name="T4" fmla="*/ 0 60000 65536"/>
              <a:gd name="T5" fmla="*/ 0 60000 65536"/>
            </a:gdLst>
            <a:ahLst/>
            <a:cxnLst>
              <a:cxn ang="T4">
                <a:pos x="T0" y="T1"/>
              </a:cxn>
              <a:cxn ang="T5">
                <a:pos x="T2" y="T3"/>
              </a:cxn>
            </a:cxnLst>
            <a:rect l="0" t="0" r="r" b="b"/>
            <a:pathLst>
              <a:path w="102" h="384">
                <a:moveTo>
                  <a:pt x="0" y="0"/>
                </a:moveTo>
                <a:lnTo>
                  <a:pt x="102" y="384"/>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51" name="Text Box 79">
            <a:extLst>
              <a:ext uri="{FF2B5EF4-FFF2-40B4-BE49-F238E27FC236}">
                <a16:creationId xmlns:a16="http://schemas.microsoft.com/office/drawing/2014/main" id="{54FF7752-B1FD-B44B-9832-21C210DC5686}"/>
              </a:ext>
            </a:extLst>
          </p:cNvPr>
          <p:cNvSpPr txBox="1">
            <a:spLocks noChangeArrowheads="1"/>
          </p:cNvSpPr>
          <p:nvPr/>
        </p:nvSpPr>
        <p:spPr bwMode="auto">
          <a:xfrm>
            <a:off x="828675" y="1576388"/>
            <a:ext cx="37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8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2</a:t>
            </a:r>
            <a:endPar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52" name="Text Box 80">
            <a:extLst>
              <a:ext uri="{FF2B5EF4-FFF2-40B4-BE49-F238E27FC236}">
                <a16:creationId xmlns:a16="http://schemas.microsoft.com/office/drawing/2014/main" id="{DDBA294C-2DB4-514C-8D87-0E42F576EF07}"/>
              </a:ext>
            </a:extLst>
          </p:cNvPr>
          <p:cNvSpPr txBox="1">
            <a:spLocks noChangeArrowheads="1"/>
          </p:cNvSpPr>
          <p:nvPr/>
        </p:nvSpPr>
        <p:spPr bwMode="auto">
          <a:xfrm>
            <a:off x="828675" y="25527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8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endPar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53" name="Text Box 81">
            <a:extLst>
              <a:ext uri="{FF2B5EF4-FFF2-40B4-BE49-F238E27FC236}">
                <a16:creationId xmlns:a16="http://schemas.microsoft.com/office/drawing/2014/main" id="{FCF7A842-4B5F-434C-85E4-DE9B71AE9AF7}"/>
              </a:ext>
            </a:extLst>
          </p:cNvPr>
          <p:cNvSpPr txBox="1">
            <a:spLocks noChangeArrowheads="1"/>
          </p:cNvSpPr>
          <p:nvPr/>
        </p:nvSpPr>
        <p:spPr bwMode="auto">
          <a:xfrm>
            <a:off x="828675" y="3405188"/>
            <a:ext cx="37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r>
              <a:rPr kumimoji="0" lang="en-US" altLang="zh-CN" sz="18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4</a:t>
            </a:r>
            <a:endPar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54" name="Text Box 82">
            <a:extLst>
              <a:ext uri="{FF2B5EF4-FFF2-40B4-BE49-F238E27FC236}">
                <a16:creationId xmlns:a16="http://schemas.microsoft.com/office/drawing/2014/main" id="{6648FE05-D88F-5E43-8112-3AE27C0E9EE1}"/>
              </a:ext>
            </a:extLst>
          </p:cNvPr>
          <p:cNvSpPr txBox="1">
            <a:spLocks noChangeArrowheads="1"/>
          </p:cNvSpPr>
          <p:nvPr/>
        </p:nvSpPr>
        <p:spPr bwMode="auto">
          <a:xfrm>
            <a:off x="4410075" y="16383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4</a:t>
            </a:r>
          </a:p>
        </p:txBody>
      </p:sp>
      <p:sp>
        <p:nvSpPr>
          <p:cNvPr id="310355" name="Text Box 83">
            <a:extLst>
              <a:ext uri="{FF2B5EF4-FFF2-40B4-BE49-F238E27FC236}">
                <a16:creationId xmlns:a16="http://schemas.microsoft.com/office/drawing/2014/main" id="{DD5A4A10-8762-3A49-8F52-BB13BFC60BF1}"/>
              </a:ext>
            </a:extLst>
          </p:cNvPr>
          <p:cNvSpPr txBox="1">
            <a:spLocks noChangeArrowheads="1"/>
          </p:cNvSpPr>
          <p:nvPr/>
        </p:nvSpPr>
        <p:spPr bwMode="auto">
          <a:xfrm>
            <a:off x="4257675" y="25527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310356" name="Text Box 84">
            <a:extLst>
              <a:ext uri="{FF2B5EF4-FFF2-40B4-BE49-F238E27FC236}">
                <a16:creationId xmlns:a16="http://schemas.microsoft.com/office/drawing/2014/main" id="{8F326CD1-8486-1D4B-BE4B-206B6C82CB01}"/>
              </a:ext>
            </a:extLst>
          </p:cNvPr>
          <p:cNvSpPr txBox="1">
            <a:spLocks noChangeArrowheads="1"/>
          </p:cNvSpPr>
          <p:nvPr/>
        </p:nvSpPr>
        <p:spPr bwMode="auto">
          <a:xfrm>
            <a:off x="4181475" y="33909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a:t>
            </a:r>
          </a:p>
        </p:txBody>
      </p:sp>
      <p:sp>
        <p:nvSpPr>
          <p:cNvPr id="310358" name="Freeform 86">
            <a:extLst>
              <a:ext uri="{FF2B5EF4-FFF2-40B4-BE49-F238E27FC236}">
                <a16:creationId xmlns:a16="http://schemas.microsoft.com/office/drawing/2014/main" id="{288A5AE3-0245-444F-8EC0-2EDD8724ED7D}"/>
              </a:ext>
            </a:extLst>
          </p:cNvPr>
          <p:cNvSpPr>
            <a:spLocks/>
          </p:cNvSpPr>
          <p:nvPr/>
        </p:nvSpPr>
        <p:spPr bwMode="auto">
          <a:xfrm>
            <a:off x="1876425" y="1552575"/>
            <a:ext cx="134938" cy="571500"/>
          </a:xfrm>
          <a:custGeom>
            <a:avLst/>
            <a:gdLst>
              <a:gd name="T0" fmla="*/ 2147483646 w 85"/>
              <a:gd name="T1" fmla="*/ 2147483646 h 360"/>
              <a:gd name="T2" fmla="*/ 2147483646 w 85"/>
              <a:gd name="T3" fmla="*/ 2147483646 h 360"/>
              <a:gd name="T4" fmla="*/ 0 w 85"/>
              <a:gd name="T5" fmla="*/ 0 h 360"/>
              <a:gd name="T6" fmla="*/ 0 60000 65536"/>
              <a:gd name="T7" fmla="*/ 0 60000 65536"/>
              <a:gd name="T8" fmla="*/ 0 60000 65536"/>
            </a:gdLst>
            <a:ahLst/>
            <a:cxnLst>
              <a:cxn ang="T6">
                <a:pos x="T0" y="T1"/>
              </a:cxn>
              <a:cxn ang="T7">
                <a:pos x="T2" y="T3"/>
              </a:cxn>
              <a:cxn ang="T8">
                <a:pos x="T4" y="T5"/>
              </a:cxn>
            </a:cxnLst>
            <a:rect l="0" t="0" r="r" b="b"/>
            <a:pathLst>
              <a:path w="85" h="360">
                <a:moveTo>
                  <a:pt x="42" y="360"/>
                </a:moveTo>
                <a:cubicBezTo>
                  <a:pt x="48" y="335"/>
                  <a:pt x="85" y="276"/>
                  <a:pt x="78" y="216"/>
                </a:cubicBezTo>
                <a:cubicBezTo>
                  <a:pt x="71" y="156"/>
                  <a:pt x="16" y="45"/>
                  <a:pt x="0" y="0"/>
                </a:cubicBezTo>
              </a:path>
            </a:pathLst>
          </a:custGeom>
          <a:noFill/>
          <a:ln w="15875" cap="flat" cmpd="sng">
            <a:solidFill>
              <a:srgbClr val="FF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59" name="AutoShape 87">
            <a:extLst>
              <a:ext uri="{FF2B5EF4-FFF2-40B4-BE49-F238E27FC236}">
                <a16:creationId xmlns:a16="http://schemas.microsoft.com/office/drawing/2014/main" id="{A1D1EB19-1CA3-784C-B7F7-553EE454E662}"/>
              </a:ext>
            </a:extLst>
          </p:cNvPr>
          <p:cNvSpPr>
            <a:spLocks noChangeArrowheads="1"/>
          </p:cNvSpPr>
          <p:nvPr/>
        </p:nvSpPr>
        <p:spPr bwMode="auto">
          <a:xfrm>
            <a:off x="5172075" y="2324100"/>
            <a:ext cx="1143000" cy="152400"/>
          </a:xfrm>
          <a:prstGeom prst="rightArrow">
            <a:avLst>
              <a:gd name="adj1" fmla="val 50000"/>
              <a:gd name="adj2" fmla="val 187500"/>
            </a:avLst>
          </a:prstGeom>
          <a:solidFill>
            <a:schemeClr val="accent1"/>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alt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0360" name="Text Box 88">
            <a:extLst>
              <a:ext uri="{FF2B5EF4-FFF2-40B4-BE49-F238E27FC236}">
                <a16:creationId xmlns:a16="http://schemas.microsoft.com/office/drawing/2014/main" id="{73608C50-D736-1443-AD8E-C06C1ED6E39D}"/>
              </a:ext>
            </a:extLst>
          </p:cNvPr>
          <p:cNvSpPr txBox="1">
            <a:spLocks noChangeArrowheads="1"/>
          </p:cNvSpPr>
          <p:nvPr/>
        </p:nvSpPr>
        <p:spPr bwMode="auto">
          <a:xfrm>
            <a:off x="7134225" y="15240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Q</a:t>
            </a:r>
          </a:p>
        </p:txBody>
      </p:sp>
      <p:sp>
        <p:nvSpPr>
          <p:cNvPr id="310361" name="Text Box 89">
            <a:extLst>
              <a:ext uri="{FF2B5EF4-FFF2-40B4-BE49-F238E27FC236}">
                <a16:creationId xmlns:a16="http://schemas.microsoft.com/office/drawing/2014/main" id="{3E8A7AEE-2E56-104A-9F6D-9EBBA90CB61C}"/>
              </a:ext>
            </a:extLst>
          </p:cNvPr>
          <p:cNvSpPr txBox="1">
            <a:spLocks noChangeArrowheads="1"/>
          </p:cNvSpPr>
          <p:nvPr/>
        </p:nvSpPr>
        <p:spPr bwMode="auto">
          <a:xfrm>
            <a:off x="8067675" y="19573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Q</a:t>
            </a:r>
          </a:p>
        </p:txBody>
      </p:sp>
      <p:sp>
        <p:nvSpPr>
          <p:cNvPr id="310362" name="Text Box 90">
            <a:extLst>
              <a:ext uri="{FF2B5EF4-FFF2-40B4-BE49-F238E27FC236}">
                <a16:creationId xmlns:a16="http://schemas.microsoft.com/office/drawing/2014/main" id="{02D6EC99-D02F-9246-AEB2-CFE7E3D5BCB9}"/>
              </a:ext>
            </a:extLst>
          </p:cNvPr>
          <p:cNvSpPr txBox="1">
            <a:spLocks noChangeArrowheads="1"/>
          </p:cNvSpPr>
          <p:nvPr/>
        </p:nvSpPr>
        <p:spPr bwMode="auto">
          <a:xfrm>
            <a:off x="6657975" y="24145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Q</a:t>
            </a:r>
          </a:p>
        </p:txBody>
      </p:sp>
      <p:sp>
        <p:nvSpPr>
          <p:cNvPr id="310363" name="Text Box 91">
            <a:extLst>
              <a:ext uri="{FF2B5EF4-FFF2-40B4-BE49-F238E27FC236}">
                <a16:creationId xmlns:a16="http://schemas.microsoft.com/office/drawing/2014/main" id="{B7722872-6CF2-E44F-B88D-B7C06ABE4AB9}"/>
              </a:ext>
            </a:extLst>
          </p:cNvPr>
          <p:cNvSpPr txBox="1">
            <a:spLocks noChangeArrowheads="1"/>
          </p:cNvSpPr>
          <p:nvPr/>
        </p:nvSpPr>
        <p:spPr bwMode="auto">
          <a:xfrm>
            <a:off x="7575550" y="28717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Q</a:t>
            </a:r>
          </a:p>
        </p:txBody>
      </p:sp>
      <p:sp>
        <p:nvSpPr>
          <p:cNvPr id="310365" name="Rectangle 93">
            <a:extLst>
              <a:ext uri="{FF2B5EF4-FFF2-40B4-BE49-F238E27FC236}">
                <a16:creationId xmlns:a16="http://schemas.microsoft.com/office/drawing/2014/main" id="{3710DA61-7B9B-2D4B-90C7-A6749622842E}"/>
              </a:ext>
            </a:extLst>
          </p:cNvPr>
          <p:cNvSpPr>
            <a:spLocks noGrp="1" noChangeArrowheads="1"/>
          </p:cNvSpPr>
          <p:nvPr>
            <p:ph type="body" idx="1"/>
          </p:nvPr>
        </p:nvSpPr>
        <p:spPr>
          <a:xfrm>
            <a:off x="381000" y="4343401"/>
            <a:ext cx="8534400" cy="2357438"/>
          </a:xfrm>
          <a:noFill/>
        </p:spPr>
        <p:txBody>
          <a:bodyPr/>
          <a:lstStyle/>
          <a:p>
            <a:pPr>
              <a:lnSpc>
                <a:spcPct val="90000"/>
              </a:lnSpc>
            </a:pPr>
            <a:r>
              <a:rPr lang="zh-CN" altLang="en-US" sz="1800" dirty="0">
                <a:latin typeface="Times New Roman" panose="02020603050405020304" pitchFamily="18" charset="0"/>
              </a:rPr>
              <a:t>效率问题：蛮力方法候选解的个数是</a:t>
            </a:r>
            <a:r>
              <a:rPr lang="en-US" altLang="zh-CN" sz="1800" dirty="0">
                <a:latin typeface="Times New Roman" panose="02020603050405020304" pitchFamily="18" charset="0"/>
              </a:rPr>
              <a:t>n!</a:t>
            </a:r>
            <a:r>
              <a:rPr lang="zh-CN" altLang="en-US" sz="1800" dirty="0">
                <a:latin typeface="Times New Roman" panose="02020603050405020304" pitchFamily="18" charset="0"/>
              </a:rPr>
              <a:t>；而使用回溯法，候选解的个数是</a:t>
            </a:r>
            <a:r>
              <a:rPr lang="en-US" altLang="zh-CN" sz="1800" dirty="0" err="1">
                <a:latin typeface="Times New Roman" panose="02020603050405020304" pitchFamily="18" charset="0"/>
              </a:rPr>
              <a:t>n</a:t>
            </a:r>
            <a:r>
              <a:rPr lang="en-US" altLang="zh-CN" sz="1800" baseline="30000" dirty="0" err="1">
                <a:latin typeface="Times New Roman" panose="02020603050405020304" pitchFamily="18" charset="0"/>
              </a:rPr>
              <a:t>n</a:t>
            </a:r>
            <a:r>
              <a:rPr lang="zh-CN" altLang="en-US" sz="1800" dirty="0">
                <a:latin typeface="Times New Roman" panose="02020603050405020304" pitchFamily="18" charset="0"/>
              </a:rPr>
              <a:t>，回溯的效率是否太低了？</a:t>
            </a:r>
          </a:p>
          <a:p>
            <a:pPr>
              <a:lnSpc>
                <a:spcPct val="90000"/>
              </a:lnSpc>
            </a:pPr>
            <a:r>
              <a:rPr lang="zh-CN" altLang="en-US" sz="1800" dirty="0">
                <a:latin typeface="Times New Roman" panose="02020603050405020304" pitchFamily="18" charset="0"/>
              </a:rPr>
              <a:t>然而，仔细分析可以发现，回溯法可以极大减少测试次数：</a:t>
            </a:r>
          </a:p>
          <a:p>
            <a:pPr lvl="1">
              <a:lnSpc>
                <a:spcPct val="90000"/>
              </a:lnSpc>
            </a:pPr>
            <a:r>
              <a:rPr lang="zh-CN" altLang="en-US" sz="1800" dirty="0">
                <a:latin typeface="Times New Roman" panose="02020603050405020304" pitchFamily="18" charset="0"/>
              </a:rPr>
              <a:t>例如，假设前两个皇后均放在了第一列，蛮力方法仍旧要测试</a:t>
            </a:r>
            <a:r>
              <a:rPr lang="en-US" altLang="zh-CN" sz="1800" dirty="0">
                <a:latin typeface="Times New Roman" panose="02020603050405020304" pitchFamily="18" charset="0"/>
              </a:rPr>
              <a:t>(n −2)!</a:t>
            </a:r>
            <a:r>
              <a:rPr lang="zh-CN" altLang="en-US" sz="1800" dirty="0">
                <a:latin typeface="Times New Roman" panose="02020603050405020304" pitchFamily="18" charset="0"/>
              </a:rPr>
              <a:t>个候选解；而回溯法只要进行一次测试就可以避免剩余无意义的测试。</a:t>
            </a:r>
          </a:p>
          <a:p>
            <a:pPr lvl="1">
              <a:lnSpc>
                <a:spcPct val="90000"/>
              </a:lnSpc>
            </a:pPr>
            <a:r>
              <a:rPr lang="zh-CN" altLang="en-US" sz="1800" dirty="0">
                <a:latin typeface="Times New Roman" panose="02020603050405020304" pitchFamily="18" charset="0"/>
              </a:rPr>
              <a:t>所以，尽管在最坏情况下要用</a:t>
            </a:r>
            <a:r>
              <a:rPr lang="en-US" altLang="zh-CN" sz="1800" dirty="0">
                <a:latin typeface="Times New Roman" panose="02020603050405020304" pitchFamily="18" charset="0"/>
              </a:rPr>
              <a:t>O(</a:t>
            </a:r>
            <a:r>
              <a:rPr lang="en-US" altLang="zh-CN" sz="1800" dirty="0" err="1">
                <a:latin typeface="Times New Roman" panose="02020603050405020304" pitchFamily="18" charset="0"/>
              </a:rPr>
              <a:t>n</a:t>
            </a:r>
            <a:r>
              <a:rPr lang="en-US" altLang="zh-CN" sz="1800" baseline="30000" dirty="0" err="1">
                <a:latin typeface="Times New Roman" panose="02020603050405020304" pitchFamily="18" charset="0"/>
              </a:rPr>
              <a:t>n</a:t>
            </a:r>
            <a:r>
              <a:rPr lang="en-US" altLang="zh-CN" sz="1800" dirty="0">
                <a:latin typeface="Times New Roman" panose="02020603050405020304" pitchFamily="18" charset="0"/>
              </a:rPr>
              <a:t>)</a:t>
            </a:r>
            <a:r>
              <a:rPr lang="zh-CN" altLang="en-US" sz="1800" dirty="0">
                <a:latin typeface="Times New Roman" panose="02020603050405020304" pitchFamily="18" charset="0"/>
              </a:rPr>
              <a:t>时间来求解，然而大量实际经验表明，它在有效性上远远超过蛮力方法</a:t>
            </a:r>
            <a:r>
              <a:rPr lang="en-US" altLang="zh-CN" sz="1800" dirty="0">
                <a:latin typeface="Times New Roman" panose="02020603050405020304" pitchFamily="18" charset="0"/>
              </a:rPr>
              <a:t>O(n!)</a:t>
            </a:r>
            <a:r>
              <a:rPr lang="zh-CN" altLang="en-US" sz="1800" dirty="0">
                <a:latin typeface="Times New Roman" panose="02020603050405020304" pitchFamily="18" charset="0"/>
              </a:rPr>
              <a:t>。例如在</a:t>
            </a:r>
            <a:r>
              <a:rPr lang="en-US" altLang="zh-CN" sz="1800" dirty="0">
                <a:latin typeface="Times New Roman" panose="02020603050405020304" pitchFamily="18" charset="0"/>
              </a:rPr>
              <a:t>4 </a:t>
            </a:r>
            <a:r>
              <a:rPr lang="zh-CN" altLang="en-US" sz="1800" dirty="0">
                <a:latin typeface="Times New Roman" panose="02020603050405020304" pitchFamily="18" charset="0"/>
              </a:rPr>
              <a:t>皇后问题中，只搜索了</a:t>
            </a:r>
            <a:r>
              <a:rPr lang="en-US" altLang="zh-CN" sz="1800" dirty="0">
                <a:latin typeface="Times New Roman" panose="02020603050405020304" pitchFamily="18" charset="0"/>
              </a:rPr>
              <a:t>341</a:t>
            </a:r>
            <a:r>
              <a:rPr lang="zh-CN" altLang="en-US" sz="1800" dirty="0">
                <a:latin typeface="Times New Roman" panose="02020603050405020304" pitchFamily="18" charset="0"/>
              </a:rPr>
              <a:t>个节点中的</a:t>
            </a:r>
            <a:r>
              <a:rPr lang="en-US" altLang="zh-CN" sz="1800" dirty="0">
                <a:latin typeface="Times New Roman" panose="02020603050405020304" pitchFamily="18" charset="0"/>
              </a:rPr>
              <a:t>27</a:t>
            </a:r>
            <a:r>
              <a:rPr lang="zh-CN" altLang="en-US" sz="1800" dirty="0">
                <a:latin typeface="Times New Roman" panose="02020603050405020304" pitchFamily="18" charset="0"/>
              </a:rPr>
              <a:t>个就找到了解。</a:t>
            </a:r>
          </a:p>
        </p:txBody>
      </p:sp>
      <p:sp>
        <p:nvSpPr>
          <p:cNvPr id="38983" name="Slide Number Placeholder 1">
            <a:extLst>
              <a:ext uri="{FF2B5EF4-FFF2-40B4-BE49-F238E27FC236}">
                <a16:creationId xmlns:a16="http://schemas.microsoft.com/office/drawing/2014/main" id="{A374905F-483C-844F-AA4C-DE1A6D456C30}"/>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E141892-D592-B144-88CF-442B72721A6F}"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456183205"/>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3">
            <a:extLst>
              <a:ext uri="{FF2B5EF4-FFF2-40B4-BE49-F238E27FC236}">
                <a16:creationId xmlns:a16="http://schemas.microsoft.com/office/drawing/2014/main" id="{84662832-E641-ED45-91F4-7372224B76ED}"/>
              </a:ext>
            </a:extLst>
          </p:cNvPr>
          <p:cNvSpPr>
            <a:spLocks noGrp="1" noChangeArrowheads="1"/>
          </p:cNvSpPr>
          <p:nvPr>
            <p:ph type="body" idx="1"/>
          </p:nvPr>
        </p:nvSpPr>
        <p:spPr>
          <a:xfrm>
            <a:off x="996950" y="2128838"/>
            <a:ext cx="7772400" cy="4114800"/>
          </a:xfrm>
        </p:spPr>
        <p:txBody>
          <a:bodyPr/>
          <a:lstStyle/>
          <a:p>
            <a:r>
              <a:rPr lang="zh-CN" altLang="en-US" dirty="0"/>
              <a:t>给定一个问题的实例，如果该问题实例的解可以表示成定长的向量形式，那么就可以考虑使用回溯法来解决。</a:t>
            </a:r>
          </a:p>
          <a:p>
            <a:r>
              <a:rPr lang="zh-CN" altLang="en-US" dirty="0"/>
              <a:t>如果一个问题的实例，其解是一个变长的向量形式，是否可以使用回溯法？</a:t>
            </a:r>
          </a:p>
        </p:txBody>
      </p:sp>
      <p:sp>
        <p:nvSpPr>
          <p:cNvPr id="49154" name="Slide Number Placeholder 1">
            <a:extLst>
              <a:ext uri="{FF2B5EF4-FFF2-40B4-BE49-F238E27FC236}">
                <a16:creationId xmlns:a16="http://schemas.microsoft.com/office/drawing/2014/main" id="{782EACDC-9483-6C4C-A4C6-7BEE071CCB96}"/>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E3A82AA-B700-B241-8B79-2567BC1527C5}"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4" name="Rectangle 2">
            <a:extLst>
              <a:ext uri="{FF2B5EF4-FFF2-40B4-BE49-F238E27FC236}">
                <a16:creationId xmlns:a16="http://schemas.microsoft.com/office/drawing/2014/main" id="{76073BF9-BF2F-7F49-9B12-BE3026543902}"/>
              </a:ext>
            </a:extLst>
          </p:cNvPr>
          <p:cNvSpPr>
            <a:spLocks noGrp="1" noChangeArrowheads="1"/>
          </p:cNvSpPr>
          <p:nvPr>
            <p:ph type="title"/>
          </p:nvPr>
        </p:nvSpPr>
        <p:spPr>
          <a:xfrm>
            <a:off x="1150938" y="214313"/>
            <a:ext cx="7793037" cy="1462087"/>
          </a:xfrm>
        </p:spPr>
        <p:txBody>
          <a:bodyPr/>
          <a:lstStyle/>
          <a:p>
            <a:r>
              <a:rPr lang="zh-CN" altLang="en-US" dirty="0"/>
              <a:t>思考</a:t>
            </a:r>
          </a:p>
        </p:txBody>
      </p:sp>
    </p:spTree>
    <p:extLst>
      <p:ext uri="{BB962C8B-B14F-4D97-AF65-F5344CB8AC3E}">
        <p14:creationId xmlns:p14="http://schemas.microsoft.com/office/powerpoint/2010/main" val="1269094590"/>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4FAD88C9-8DC1-D744-B8DB-3F2A19F6AC61}"/>
              </a:ext>
            </a:extLst>
          </p:cNvPr>
          <p:cNvSpPr>
            <a:spLocks noGrp="1" noChangeArrowheads="1"/>
          </p:cNvSpPr>
          <p:nvPr>
            <p:ph type="title"/>
          </p:nvPr>
        </p:nvSpPr>
        <p:spPr/>
        <p:txBody>
          <a:bodyPr/>
          <a:lstStyle/>
          <a:p>
            <a:r>
              <a:rPr lang="zh-CN" altLang="en-US" dirty="0"/>
              <a:t>一个例子</a:t>
            </a:r>
          </a:p>
        </p:txBody>
      </p:sp>
      <p:sp>
        <p:nvSpPr>
          <p:cNvPr id="50178" name="Rectangle 3">
            <a:extLst>
              <a:ext uri="{FF2B5EF4-FFF2-40B4-BE49-F238E27FC236}">
                <a16:creationId xmlns:a16="http://schemas.microsoft.com/office/drawing/2014/main" id="{EA5FC921-790A-F14A-BD64-DDA26B44A48F}"/>
              </a:ext>
            </a:extLst>
          </p:cNvPr>
          <p:cNvSpPr>
            <a:spLocks noGrp="1" noChangeArrowheads="1"/>
          </p:cNvSpPr>
          <p:nvPr>
            <p:ph type="body" idx="1"/>
          </p:nvPr>
        </p:nvSpPr>
        <p:spPr>
          <a:xfrm>
            <a:off x="785122" y="2128838"/>
            <a:ext cx="8358877" cy="4114800"/>
          </a:xfrm>
        </p:spPr>
        <p:txBody>
          <a:bodyPr/>
          <a:lstStyle/>
          <a:p>
            <a:r>
              <a:rPr lang="zh-CN" altLang="en-US" sz="2800" dirty="0">
                <a:latin typeface="Times New Roman" panose="02020603050405020304" pitchFamily="18" charset="0"/>
              </a:rPr>
              <a:t>考虑如下的划分问题：给定</a:t>
            </a:r>
            <a:r>
              <a:rPr lang="en-US" altLang="zh-CN" sz="2800" dirty="0">
                <a:latin typeface="Times New Roman" panose="02020603050405020304" pitchFamily="18" charset="0"/>
              </a:rPr>
              <a:t>n</a:t>
            </a:r>
            <a:r>
              <a:rPr lang="zh-CN" altLang="en-US" sz="2800" dirty="0">
                <a:latin typeface="Times New Roman" panose="02020603050405020304" pitchFamily="18" charset="0"/>
              </a:rPr>
              <a:t>个整数的集合</a:t>
            </a:r>
            <a:r>
              <a:rPr lang="en-US" altLang="zh-CN" sz="2800" dirty="0">
                <a:latin typeface="Times New Roman" panose="02020603050405020304" pitchFamily="18" charset="0"/>
              </a:rPr>
              <a:t>X</a:t>
            </a:r>
            <a:r>
              <a:rPr lang="zh-CN" altLang="en-US" sz="2800" dirty="0">
                <a:latin typeface="Times New Roman" panose="02020603050405020304" pitchFamily="18" charset="0"/>
              </a:rPr>
              <a:t>＝</a:t>
            </a:r>
            <a:r>
              <a:rPr lang="en-US" altLang="zh-CN" sz="2800" dirty="0">
                <a:latin typeface="Times New Roman" panose="02020603050405020304" pitchFamily="18" charset="0"/>
              </a:rPr>
              <a:t>{x</a:t>
            </a:r>
            <a:r>
              <a:rPr lang="en-US" altLang="zh-CN" sz="2800" baseline="-25000" dirty="0">
                <a:latin typeface="Times New Roman" panose="02020603050405020304" pitchFamily="18" charset="0"/>
              </a:rPr>
              <a:t>1</a:t>
            </a:r>
            <a:r>
              <a:rPr lang="en-US" altLang="zh-CN" sz="2800" dirty="0">
                <a:latin typeface="Times New Roman" panose="02020603050405020304" pitchFamily="18" charset="0"/>
              </a:rPr>
              <a:t>,x</a:t>
            </a:r>
            <a:r>
              <a:rPr lang="en-US" altLang="zh-CN" sz="2800" baseline="-25000" dirty="0">
                <a:latin typeface="Times New Roman" panose="02020603050405020304" pitchFamily="18" charset="0"/>
              </a:rPr>
              <a:t>2</a:t>
            </a:r>
            <a:r>
              <a:rPr lang="en-US" altLang="zh-CN" sz="2800" dirty="0">
                <a:latin typeface="Times New Roman" panose="02020603050405020304" pitchFamily="18" charset="0"/>
              </a:rPr>
              <a:t>,…</a:t>
            </a:r>
            <a:r>
              <a:rPr lang="en-US" altLang="zh-CN" sz="2800" dirty="0" err="1">
                <a:latin typeface="Times New Roman" panose="02020603050405020304" pitchFamily="18" charset="0"/>
              </a:rPr>
              <a:t>x</a:t>
            </a:r>
            <a:r>
              <a:rPr lang="en-US" altLang="zh-CN" sz="2800" baseline="-25000" dirty="0" err="1">
                <a:latin typeface="Times New Roman" panose="02020603050405020304" pitchFamily="18" charset="0"/>
              </a:rPr>
              <a:t>n</a:t>
            </a:r>
            <a:r>
              <a:rPr lang="en-US" altLang="zh-CN" sz="2800" dirty="0">
                <a:latin typeface="Times New Roman" panose="02020603050405020304" pitchFamily="18" charset="0"/>
              </a:rPr>
              <a:t>}</a:t>
            </a:r>
            <a:r>
              <a:rPr lang="zh-CN" altLang="en-US" sz="2800" dirty="0">
                <a:latin typeface="Times New Roman" panose="02020603050405020304" pitchFamily="18" charset="0"/>
              </a:rPr>
              <a:t>，整数</a:t>
            </a:r>
            <a:r>
              <a:rPr lang="en-US" altLang="zh-CN" sz="2800" dirty="0">
                <a:latin typeface="Times New Roman" panose="02020603050405020304" pitchFamily="18" charset="0"/>
              </a:rPr>
              <a:t>y</a:t>
            </a:r>
            <a:r>
              <a:rPr lang="zh-CN" altLang="en-US" sz="2800" dirty="0">
                <a:latin typeface="Times New Roman" panose="02020603050405020304" pitchFamily="18" charset="0"/>
              </a:rPr>
              <a:t>，试找到</a:t>
            </a:r>
            <a:r>
              <a:rPr lang="en-US" altLang="zh-CN" sz="2800" dirty="0">
                <a:latin typeface="Times New Roman" panose="02020603050405020304" pitchFamily="18" charset="0"/>
              </a:rPr>
              <a:t>X</a:t>
            </a:r>
            <a:r>
              <a:rPr lang="zh-CN" altLang="en-US" sz="2800" dirty="0">
                <a:latin typeface="Times New Roman" panose="02020603050405020304" pitchFamily="18" charset="0"/>
              </a:rPr>
              <a:t>的一个子集</a:t>
            </a:r>
            <a:r>
              <a:rPr lang="en-US" altLang="zh-CN" sz="2800" dirty="0">
                <a:latin typeface="Times New Roman" panose="02020603050405020304" pitchFamily="18" charset="0"/>
              </a:rPr>
              <a:t>Y</a:t>
            </a:r>
            <a:r>
              <a:rPr lang="zh-CN" altLang="en-US" sz="2800" dirty="0">
                <a:latin typeface="Times New Roman" panose="02020603050405020304" pitchFamily="18" charset="0"/>
              </a:rPr>
              <a:t>，</a:t>
            </a:r>
            <a:r>
              <a:rPr lang="en-US" altLang="zh-CN" sz="2800" dirty="0">
                <a:latin typeface="Times New Roman" panose="02020603050405020304" pitchFamily="18" charset="0"/>
              </a:rPr>
              <a:t>Y</a:t>
            </a:r>
            <a:r>
              <a:rPr lang="zh-CN" altLang="en-US" sz="2800" dirty="0">
                <a:latin typeface="Times New Roman" panose="02020603050405020304" pitchFamily="18" charset="0"/>
              </a:rPr>
              <a:t>中所有元素的和等于</a:t>
            </a:r>
            <a:r>
              <a:rPr lang="en-US" altLang="zh-CN" sz="2800" dirty="0">
                <a:latin typeface="Times New Roman" panose="02020603050405020304" pitchFamily="18" charset="0"/>
              </a:rPr>
              <a:t>y</a:t>
            </a:r>
            <a:r>
              <a:rPr lang="zh-CN" altLang="en-US" sz="2800" dirty="0">
                <a:latin typeface="Times New Roman" panose="02020603050405020304" pitchFamily="18" charset="0"/>
              </a:rPr>
              <a:t>。</a:t>
            </a:r>
          </a:p>
          <a:p>
            <a:r>
              <a:rPr lang="zh-CN" altLang="en-US" sz="2800" dirty="0">
                <a:latin typeface="Times New Roman" panose="02020603050405020304" pitchFamily="18" charset="0"/>
              </a:rPr>
              <a:t>例如：</a:t>
            </a:r>
            <a:r>
              <a:rPr lang="en-US" altLang="zh-CN" sz="2800" dirty="0">
                <a:latin typeface="Times New Roman" panose="02020603050405020304" pitchFamily="18" charset="0"/>
              </a:rPr>
              <a:t>X={10,20,30,40,50,60}</a:t>
            </a:r>
            <a:r>
              <a:rPr lang="zh-CN" altLang="en-US" sz="2800" dirty="0">
                <a:latin typeface="Times New Roman" panose="02020603050405020304" pitchFamily="18" charset="0"/>
              </a:rPr>
              <a:t>， </a:t>
            </a:r>
            <a:r>
              <a:rPr lang="en-US" altLang="zh-CN" sz="2800" dirty="0">
                <a:latin typeface="Times New Roman" panose="02020603050405020304" pitchFamily="18" charset="0"/>
              </a:rPr>
              <a:t>y=60</a:t>
            </a:r>
            <a:r>
              <a:rPr lang="zh-CN" altLang="en-US" sz="2800" dirty="0">
                <a:latin typeface="Times New Roman" panose="02020603050405020304" pitchFamily="18" charset="0"/>
              </a:rPr>
              <a:t>。那么该问题的合法解有</a:t>
            </a:r>
            <a:r>
              <a:rPr lang="en-US" altLang="zh-CN" sz="2800" dirty="0">
                <a:latin typeface="Times New Roman" panose="02020603050405020304" pitchFamily="18" charset="0"/>
              </a:rPr>
              <a:t>Y={10,20,30}</a:t>
            </a:r>
            <a:r>
              <a:rPr lang="zh-CN" altLang="en-US" sz="2800" dirty="0">
                <a:latin typeface="Times New Roman" panose="02020603050405020304" pitchFamily="18" charset="0"/>
              </a:rPr>
              <a:t>、</a:t>
            </a:r>
            <a:r>
              <a:rPr lang="en-US" altLang="zh-CN" sz="2800" dirty="0">
                <a:latin typeface="Times New Roman" panose="02020603050405020304" pitchFamily="18" charset="0"/>
              </a:rPr>
              <a:t>{20,40}</a:t>
            </a:r>
            <a:r>
              <a:rPr lang="zh-CN" altLang="en-US" sz="2800" dirty="0">
                <a:latin typeface="Times New Roman" panose="02020603050405020304" pitchFamily="18" charset="0"/>
              </a:rPr>
              <a:t>、</a:t>
            </a:r>
            <a:r>
              <a:rPr lang="en-US" altLang="zh-CN" sz="2800" dirty="0">
                <a:latin typeface="Times New Roman" panose="02020603050405020304" pitchFamily="18" charset="0"/>
              </a:rPr>
              <a:t>{60}</a:t>
            </a:r>
            <a:r>
              <a:rPr lang="zh-CN" altLang="en-US" sz="2800" dirty="0">
                <a:latin typeface="Times New Roman" panose="02020603050405020304" pitchFamily="18" charset="0"/>
              </a:rPr>
              <a:t>。</a:t>
            </a:r>
            <a:r>
              <a:rPr lang="en-US" altLang="zh-CN" sz="2800" dirty="0">
                <a:latin typeface="Times New Roman" panose="02020603050405020304" pitchFamily="18" charset="0"/>
              </a:rPr>
              <a:t>(</a:t>
            </a:r>
            <a:r>
              <a:rPr lang="zh-CN" altLang="en-US" sz="2800" dirty="0">
                <a:solidFill>
                  <a:srgbClr val="FF0000"/>
                </a:solidFill>
                <a:latin typeface="Times New Roman" panose="02020603050405020304" pitchFamily="18" charset="0"/>
              </a:rPr>
              <a:t>非定长的向量形式</a:t>
            </a:r>
            <a:r>
              <a:rPr lang="en-US" altLang="zh-CN" sz="2800" dirty="0">
                <a:latin typeface="Times New Roman" panose="02020603050405020304" pitchFamily="18" charset="0"/>
              </a:rPr>
              <a:t>)</a:t>
            </a:r>
          </a:p>
          <a:p>
            <a:r>
              <a:rPr lang="zh-CN" altLang="en-US" sz="2800" dirty="0">
                <a:latin typeface="Times New Roman" panose="02020603050405020304" pitchFamily="18" charset="0"/>
              </a:rPr>
              <a:t>可以设法将问题的解转化为</a:t>
            </a:r>
            <a:r>
              <a:rPr lang="zh-CN" altLang="en-US" sz="2800" dirty="0">
                <a:solidFill>
                  <a:srgbClr val="FF0000"/>
                </a:solidFill>
                <a:latin typeface="Times New Roman" panose="02020603050405020304" pitchFamily="18" charset="0"/>
              </a:rPr>
              <a:t>定长</a:t>
            </a:r>
            <a:r>
              <a:rPr lang="zh-CN" altLang="en-US" sz="2800" dirty="0">
                <a:latin typeface="Times New Roman" panose="02020603050405020304" pitchFamily="18" charset="0"/>
              </a:rPr>
              <a:t>的向量形式： </a:t>
            </a:r>
            <a:r>
              <a:rPr lang="en-US" altLang="zh-CN" sz="2800" dirty="0">
                <a:latin typeface="Times New Roman" panose="02020603050405020304" pitchFamily="18" charset="0"/>
              </a:rPr>
              <a:t>Y={y</a:t>
            </a:r>
            <a:r>
              <a:rPr lang="en-US" altLang="zh-CN" sz="2800" baseline="-25000" dirty="0">
                <a:latin typeface="Times New Roman" panose="02020603050405020304" pitchFamily="18" charset="0"/>
              </a:rPr>
              <a:t>1</a:t>
            </a:r>
            <a:r>
              <a:rPr lang="en-US" altLang="zh-CN" sz="2800" dirty="0">
                <a:latin typeface="Times New Roman" panose="02020603050405020304" pitchFamily="18" charset="0"/>
              </a:rPr>
              <a:t>,y</a:t>
            </a:r>
            <a:r>
              <a:rPr lang="en-US" altLang="zh-CN" sz="2800" baseline="-25000" dirty="0">
                <a:latin typeface="Times New Roman" panose="02020603050405020304" pitchFamily="18" charset="0"/>
              </a:rPr>
              <a:t>2</a:t>
            </a:r>
            <a:r>
              <a:rPr lang="en-US" altLang="zh-CN" sz="2800" dirty="0">
                <a:latin typeface="Times New Roman" panose="02020603050405020304" pitchFamily="18" charset="0"/>
              </a:rPr>
              <a:t>,y</a:t>
            </a:r>
            <a:r>
              <a:rPr lang="en-US" altLang="zh-CN" sz="2800" baseline="-25000" dirty="0">
                <a:latin typeface="Times New Roman" panose="02020603050405020304" pitchFamily="18" charset="0"/>
              </a:rPr>
              <a:t>3</a:t>
            </a:r>
            <a:r>
              <a:rPr lang="en-US" altLang="zh-CN" sz="2800" dirty="0">
                <a:latin typeface="Times New Roman" panose="02020603050405020304" pitchFamily="18" charset="0"/>
              </a:rPr>
              <a:t>,y</a:t>
            </a:r>
            <a:r>
              <a:rPr lang="en-US" altLang="zh-CN" sz="2800" baseline="-25000" dirty="0">
                <a:latin typeface="Times New Roman" panose="02020603050405020304" pitchFamily="18" charset="0"/>
              </a:rPr>
              <a:t>4</a:t>
            </a:r>
            <a:r>
              <a:rPr lang="en-US" altLang="zh-CN" sz="2800" dirty="0">
                <a:latin typeface="Times New Roman" panose="02020603050405020304" pitchFamily="18" charset="0"/>
              </a:rPr>
              <a:t>,y</a:t>
            </a:r>
            <a:r>
              <a:rPr lang="en-US" altLang="zh-CN" sz="2800" baseline="-25000" dirty="0">
                <a:latin typeface="Times New Roman" panose="02020603050405020304" pitchFamily="18" charset="0"/>
              </a:rPr>
              <a:t>5</a:t>
            </a:r>
            <a:r>
              <a:rPr lang="en-US" altLang="zh-CN" sz="2800" dirty="0">
                <a:latin typeface="Times New Roman" panose="02020603050405020304" pitchFamily="18" charset="0"/>
              </a:rPr>
              <a:t>,y</a:t>
            </a:r>
            <a:r>
              <a:rPr lang="en-US" altLang="zh-CN" sz="2800" baseline="-25000" dirty="0">
                <a:latin typeface="Times New Roman" panose="02020603050405020304" pitchFamily="18" charset="0"/>
              </a:rPr>
              <a:t>6</a:t>
            </a:r>
            <a:r>
              <a:rPr lang="en-US" altLang="zh-CN" sz="2800" dirty="0">
                <a:latin typeface="Times New Roman" panose="02020603050405020304" pitchFamily="18" charset="0"/>
              </a:rPr>
              <a:t>}</a:t>
            </a:r>
          </a:p>
          <a:p>
            <a:r>
              <a:rPr lang="en-US" altLang="zh-CN" sz="2800" dirty="0">
                <a:latin typeface="Times New Roman" panose="02020603050405020304" pitchFamily="18" charset="0"/>
              </a:rPr>
              <a:t>{1,1,1,0,0,0}</a:t>
            </a:r>
            <a:r>
              <a:rPr lang="zh-CN" altLang="en-US" sz="2800" dirty="0">
                <a:latin typeface="Times New Roman" panose="02020603050405020304" pitchFamily="18" charset="0"/>
              </a:rPr>
              <a:t>、</a:t>
            </a:r>
            <a:r>
              <a:rPr lang="en-US" altLang="zh-CN" sz="2800" dirty="0">
                <a:latin typeface="Times New Roman" panose="02020603050405020304" pitchFamily="18" charset="0"/>
              </a:rPr>
              <a:t>{0,1,0,1,0,0}</a:t>
            </a:r>
            <a:r>
              <a:rPr lang="zh-CN" altLang="en-US" sz="2800" dirty="0">
                <a:latin typeface="Times New Roman" panose="02020603050405020304" pitchFamily="18" charset="0"/>
              </a:rPr>
              <a:t>、</a:t>
            </a:r>
            <a:r>
              <a:rPr lang="en-US" altLang="zh-CN" sz="2800" dirty="0">
                <a:latin typeface="Times New Roman" panose="02020603050405020304" pitchFamily="18" charset="0"/>
              </a:rPr>
              <a:t>{0,0,0,0,0,1}</a:t>
            </a:r>
          </a:p>
        </p:txBody>
      </p:sp>
      <p:sp>
        <p:nvSpPr>
          <p:cNvPr id="50179" name="Slide Number Placeholder 1">
            <a:extLst>
              <a:ext uri="{FF2B5EF4-FFF2-40B4-BE49-F238E27FC236}">
                <a16:creationId xmlns:a16="http://schemas.microsoft.com/office/drawing/2014/main" id="{61DBF120-D431-064D-9B2F-6E4CFEA256AE}"/>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5ABAAD1-CDE0-CF48-A080-BD0C90DD8969}"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2627068815"/>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Oval 4">
            <a:extLst>
              <a:ext uri="{FF2B5EF4-FFF2-40B4-BE49-F238E27FC236}">
                <a16:creationId xmlns:a16="http://schemas.microsoft.com/office/drawing/2014/main" id="{2BFBD49B-A71D-554D-B35A-066984AB9E81}"/>
              </a:ext>
            </a:extLst>
          </p:cNvPr>
          <p:cNvSpPr>
            <a:spLocks noChangeArrowheads="1"/>
          </p:cNvSpPr>
          <p:nvPr/>
        </p:nvSpPr>
        <p:spPr bwMode="auto">
          <a:xfrm>
            <a:off x="3816011" y="1222375"/>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alt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02" name="Line 5">
            <a:extLst>
              <a:ext uri="{FF2B5EF4-FFF2-40B4-BE49-F238E27FC236}">
                <a16:creationId xmlns:a16="http://schemas.microsoft.com/office/drawing/2014/main" id="{024438B9-1391-C745-93D3-16651A50DDA9}"/>
              </a:ext>
            </a:extLst>
          </p:cNvPr>
          <p:cNvSpPr>
            <a:spLocks noChangeShapeType="1"/>
          </p:cNvSpPr>
          <p:nvPr/>
        </p:nvSpPr>
        <p:spPr bwMode="auto">
          <a:xfrm flipH="1">
            <a:off x="2596811" y="1336675"/>
            <a:ext cx="1219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03" name="Text Box 6">
            <a:extLst>
              <a:ext uri="{FF2B5EF4-FFF2-40B4-BE49-F238E27FC236}">
                <a16:creationId xmlns:a16="http://schemas.microsoft.com/office/drawing/2014/main" id="{2AA7A19A-4E2B-964C-9A03-0B17C61A8F3B}"/>
              </a:ext>
            </a:extLst>
          </p:cNvPr>
          <p:cNvSpPr txBox="1">
            <a:spLocks noChangeArrowheads="1"/>
          </p:cNvSpPr>
          <p:nvPr/>
        </p:nvSpPr>
        <p:spPr bwMode="auto">
          <a:xfrm>
            <a:off x="1158536" y="1260475"/>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y</a:t>
            </a:r>
            <a:r>
              <a:rPr kumimoji="0" lang="en-US" altLang="zh-CN" sz="18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1</a:t>
            </a:r>
            <a:endPar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04" name="Oval 7">
            <a:extLst>
              <a:ext uri="{FF2B5EF4-FFF2-40B4-BE49-F238E27FC236}">
                <a16:creationId xmlns:a16="http://schemas.microsoft.com/office/drawing/2014/main" id="{28B24E4A-761A-DA4B-91C9-2CAF1646D65F}"/>
              </a:ext>
            </a:extLst>
          </p:cNvPr>
          <p:cNvSpPr>
            <a:spLocks noChangeArrowheads="1"/>
          </p:cNvSpPr>
          <p:nvPr/>
        </p:nvSpPr>
        <p:spPr bwMode="auto">
          <a:xfrm>
            <a:off x="2453936" y="17653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alt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05" name="Text Box 10">
            <a:extLst>
              <a:ext uri="{FF2B5EF4-FFF2-40B4-BE49-F238E27FC236}">
                <a16:creationId xmlns:a16="http://schemas.microsoft.com/office/drawing/2014/main" id="{E8EEFD13-5384-B94E-8E3A-15D4AED462BB}"/>
              </a:ext>
            </a:extLst>
          </p:cNvPr>
          <p:cNvSpPr txBox="1">
            <a:spLocks noChangeArrowheads="1"/>
          </p:cNvSpPr>
          <p:nvPr/>
        </p:nvSpPr>
        <p:spPr bwMode="auto">
          <a:xfrm>
            <a:off x="2933361" y="1260475"/>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51206" name="Freeform 19">
            <a:extLst>
              <a:ext uri="{FF2B5EF4-FFF2-40B4-BE49-F238E27FC236}">
                <a16:creationId xmlns:a16="http://schemas.microsoft.com/office/drawing/2014/main" id="{BE17B82C-59FC-8C4E-A4C6-20D7CD000A9F}"/>
              </a:ext>
            </a:extLst>
          </p:cNvPr>
          <p:cNvSpPr>
            <a:spLocks/>
          </p:cNvSpPr>
          <p:nvPr/>
        </p:nvSpPr>
        <p:spPr bwMode="auto">
          <a:xfrm>
            <a:off x="2063411" y="1912938"/>
            <a:ext cx="428625" cy="642937"/>
          </a:xfrm>
          <a:custGeom>
            <a:avLst/>
            <a:gdLst>
              <a:gd name="T0" fmla="*/ 2147483646 w 270"/>
              <a:gd name="T1" fmla="*/ 0 h 405"/>
              <a:gd name="T2" fmla="*/ 0 w 270"/>
              <a:gd name="T3" fmla="*/ 2147483646 h 405"/>
              <a:gd name="T4" fmla="*/ 0 60000 65536"/>
              <a:gd name="T5" fmla="*/ 0 60000 65536"/>
            </a:gdLst>
            <a:ahLst/>
            <a:cxnLst>
              <a:cxn ang="T4">
                <a:pos x="T0" y="T1"/>
              </a:cxn>
              <a:cxn ang="T5">
                <a:pos x="T2" y="T3"/>
              </a:cxn>
            </a:cxnLst>
            <a:rect l="0" t="0" r="r" b="b"/>
            <a:pathLst>
              <a:path w="270" h="405">
                <a:moveTo>
                  <a:pt x="270" y="0"/>
                </a:moveTo>
                <a:lnTo>
                  <a:pt x="0" y="405"/>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07" name="Freeform 22">
            <a:extLst>
              <a:ext uri="{FF2B5EF4-FFF2-40B4-BE49-F238E27FC236}">
                <a16:creationId xmlns:a16="http://schemas.microsoft.com/office/drawing/2014/main" id="{29E81B2D-58F5-424C-B403-32E9616BE883}"/>
              </a:ext>
            </a:extLst>
          </p:cNvPr>
          <p:cNvSpPr>
            <a:spLocks/>
          </p:cNvSpPr>
          <p:nvPr/>
        </p:nvSpPr>
        <p:spPr bwMode="auto">
          <a:xfrm>
            <a:off x="2082461" y="2692400"/>
            <a:ext cx="447675" cy="663575"/>
          </a:xfrm>
          <a:custGeom>
            <a:avLst/>
            <a:gdLst>
              <a:gd name="T0" fmla="*/ 0 w 282"/>
              <a:gd name="T1" fmla="*/ 0 h 418"/>
              <a:gd name="T2" fmla="*/ 2147483646 w 282"/>
              <a:gd name="T3" fmla="*/ 2147483646 h 418"/>
              <a:gd name="T4" fmla="*/ 0 60000 65536"/>
              <a:gd name="T5" fmla="*/ 0 60000 65536"/>
            </a:gdLst>
            <a:ahLst/>
            <a:cxnLst>
              <a:cxn ang="T4">
                <a:pos x="T0" y="T1"/>
              </a:cxn>
              <a:cxn ang="T5">
                <a:pos x="T2" y="T3"/>
              </a:cxn>
            </a:cxnLst>
            <a:rect l="0" t="0" r="r" b="b"/>
            <a:pathLst>
              <a:path w="282" h="418">
                <a:moveTo>
                  <a:pt x="0" y="0"/>
                </a:moveTo>
                <a:lnTo>
                  <a:pt x="282" y="418"/>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08" name="Oval 27">
            <a:extLst>
              <a:ext uri="{FF2B5EF4-FFF2-40B4-BE49-F238E27FC236}">
                <a16:creationId xmlns:a16="http://schemas.microsoft.com/office/drawing/2014/main" id="{2294D297-D1DF-BB4B-A6F3-DFF9C0DFA16A}"/>
              </a:ext>
            </a:extLst>
          </p:cNvPr>
          <p:cNvSpPr>
            <a:spLocks noChangeArrowheads="1"/>
          </p:cNvSpPr>
          <p:nvPr/>
        </p:nvSpPr>
        <p:spPr bwMode="auto">
          <a:xfrm>
            <a:off x="1691936" y="4422775"/>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51209" name="Text Box 60">
            <a:extLst>
              <a:ext uri="{FF2B5EF4-FFF2-40B4-BE49-F238E27FC236}">
                <a16:creationId xmlns:a16="http://schemas.microsoft.com/office/drawing/2014/main" id="{66F84AD9-46FE-E54F-BB75-71FBF57BF068}"/>
              </a:ext>
            </a:extLst>
          </p:cNvPr>
          <p:cNvSpPr txBox="1">
            <a:spLocks noChangeArrowheads="1"/>
          </p:cNvSpPr>
          <p:nvPr/>
        </p:nvSpPr>
        <p:spPr bwMode="auto">
          <a:xfrm>
            <a:off x="1158536" y="2036763"/>
            <a:ext cx="37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y</a:t>
            </a:r>
            <a:r>
              <a:rPr kumimoji="0" lang="en-US" altLang="zh-CN" sz="18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2</a:t>
            </a:r>
            <a:endPar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10" name="Text Box 61">
            <a:extLst>
              <a:ext uri="{FF2B5EF4-FFF2-40B4-BE49-F238E27FC236}">
                <a16:creationId xmlns:a16="http://schemas.microsoft.com/office/drawing/2014/main" id="{FB7A6B68-B301-E24E-A8FB-A2698F18F368}"/>
              </a:ext>
            </a:extLst>
          </p:cNvPr>
          <p:cNvSpPr txBox="1">
            <a:spLocks noChangeArrowheads="1"/>
          </p:cNvSpPr>
          <p:nvPr/>
        </p:nvSpPr>
        <p:spPr bwMode="auto">
          <a:xfrm>
            <a:off x="1158536" y="3013075"/>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y</a:t>
            </a:r>
            <a:r>
              <a:rPr kumimoji="0" lang="en-US" altLang="zh-CN" sz="18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endPar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11" name="Text Box 62">
            <a:extLst>
              <a:ext uri="{FF2B5EF4-FFF2-40B4-BE49-F238E27FC236}">
                <a16:creationId xmlns:a16="http://schemas.microsoft.com/office/drawing/2014/main" id="{7261779C-0A9C-2D4B-BC39-83C57DE97EE0}"/>
              </a:ext>
            </a:extLst>
          </p:cNvPr>
          <p:cNvSpPr txBox="1">
            <a:spLocks noChangeArrowheads="1"/>
          </p:cNvSpPr>
          <p:nvPr/>
        </p:nvSpPr>
        <p:spPr bwMode="auto">
          <a:xfrm>
            <a:off x="1158536" y="3865563"/>
            <a:ext cx="37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y</a:t>
            </a:r>
            <a:r>
              <a:rPr kumimoji="0" lang="en-US" altLang="zh-CN" sz="18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4</a:t>
            </a:r>
            <a:endPar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12" name="Freeform 66">
            <a:extLst>
              <a:ext uri="{FF2B5EF4-FFF2-40B4-BE49-F238E27FC236}">
                <a16:creationId xmlns:a16="http://schemas.microsoft.com/office/drawing/2014/main" id="{9CC9C137-EFDC-E54F-BADC-6E601E267D9D}"/>
              </a:ext>
            </a:extLst>
          </p:cNvPr>
          <p:cNvSpPr>
            <a:spLocks/>
          </p:cNvSpPr>
          <p:nvPr/>
        </p:nvSpPr>
        <p:spPr bwMode="auto">
          <a:xfrm>
            <a:off x="2072936" y="2746375"/>
            <a:ext cx="884238" cy="3779838"/>
          </a:xfrm>
          <a:custGeom>
            <a:avLst/>
            <a:gdLst>
              <a:gd name="T0" fmla="*/ 2147483646 w 557"/>
              <a:gd name="T1" fmla="*/ 2147483646 h 2381"/>
              <a:gd name="T2" fmla="*/ 2147483646 w 557"/>
              <a:gd name="T3" fmla="*/ 2147483646 h 2381"/>
              <a:gd name="T4" fmla="*/ 2147483646 w 557"/>
              <a:gd name="T5" fmla="*/ 2147483646 h 2381"/>
              <a:gd name="T6" fmla="*/ 2147483646 w 557"/>
              <a:gd name="T7" fmla="*/ 2147483646 h 2381"/>
              <a:gd name="T8" fmla="*/ 0 w 557"/>
              <a:gd name="T9" fmla="*/ 0 h 2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7" h="2381">
                <a:moveTo>
                  <a:pt x="557" y="2381"/>
                </a:moveTo>
                <a:cubicBezTo>
                  <a:pt x="547" y="2303"/>
                  <a:pt x="511" y="2016"/>
                  <a:pt x="494" y="1910"/>
                </a:cubicBezTo>
                <a:cubicBezTo>
                  <a:pt x="477" y="1804"/>
                  <a:pt x="477" y="1819"/>
                  <a:pt x="456" y="1742"/>
                </a:cubicBezTo>
                <a:cubicBezTo>
                  <a:pt x="435" y="1665"/>
                  <a:pt x="446" y="1740"/>
                  <a:pt x="370" y="1450"/>
                </a:cubicBezTo>
                <a:cubicBezTo>
                  <a:pt x="294" y="1160"/>
                  <a:pt x="77" y="302"/>
                  <a:pt x="0" y="0"/>
                </a:cubicBezTo>
              </a:path>
            </a:pathLst>
          </a:custGeom>
          <a:noFill/>
          <a:ln w="15875" cap="flat" cmpd="sng">
            <a:solidFill>
              <a:srgbClr val="FF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13" name="Rectangle 67">
            <a:extLst>
              <a:ext uri="{FF2B5EF4-FFF2-40B4-BE49-F238E27FC236}">
                <a16:creationId xmlns:a16="http://schemas.microsoft.com/office/drawing/2014/main" id="{749B8D52-6480-B043-9755-07EC6EAD1468}"/>
              </a:ext>
            </a:extLst>
          </p:cNvPr>
          <p:cNvSpPr>
            <a:spLocks noChangeArrowheads="1"/>
          </p:cNvSpPr>
          <p:nvPr/>
        </p:nvSpPr>
        <p:spPr bwMode="auto">
          <a:xfrm>
            <a:off x="4968536" y="2517775"/>
            <a:ext cx="311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X={10,20,30,40,50,60}</a:t>
            </a: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 </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y=60</a:t>
            </a:r>
          </a:p>
        </p:txBody>
      </p:sp>
      <p:sp>
        <p:nvSpPr>
          <p:cNvPr id="51214" name="Text Box 68">
            <a:extLst>
              <a:ext uri="{FF2B5EF4-FFF2-40B4-BE49-F238E27FC236}">
                <a16:creationId xmlns:a16="http://schemas.microsoft.com/office/drawing/2014/main" id="{9AD61E19-CF5A-B049-A6CF-65A9637A51E7}"/>
              </a:ext>
            </a:extLst>
          </p:cNvPr>
          <p:cNvSpPr txBox="1">
            <a:spLocks noChangeArrowheads="1"/>
          </p:cNvSpPr>
          <p:nvPr/>
        </p:nvSpPr>
        <p:spPr bwMode="auto">
          <a:xfrm>
            <a:off x="1996736" y="1984375"/>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51215" name="Oval 70">
            <a:extLst>
              <a:ext uri="{FF2B5EF4-FFF2-40B4-BE49-F238E27FC236}">
                <a16:creationId xmlns:a16="http://schemas.microsoft.com/office/drawing/2014/main" id="{CA7DE059-FB11-DA46-B485-4322D275514E}"/>
              </a:ext>
            </a:extLst>
          </p:cNvPr>
          <p:cNvSpPr>
            <a:spLocks noChangeArrowheads="1"/>
          </p:cNvSpPr>
          <p:nvPr/>
        </p:nvSpPr>
        <p:spPr bwMode="auto">
          <a:xfrm>
            <a:off x="1996736" y="2541588"/>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16" name="Freeform 71">
            <a:extLst>
              <a:ext uri="{FF2B5EF4-FFF2-40B4-BE49-F238E27FC236}">
                <a16:creationId xmlns:a16="http://schemas.microsoft.com/office/drawing/2014/main" id="{5721BE11-E515-7A44-BEA5-668BEC04520B}"/>
              </a:ext>
            </a:extLst>
          </p:cNvPr>
          <p:cNvSpPr>
            <a:spLocks/>
          </p:cNvSpPr>
          <p:nvPr/>
        </p:nvSpPr>
        <p:spPr bwMode="auto">
          <a:xfrm>
            <a:off x="1920536" y="2692400"/>
            <a:ext cx="147638" cy="663575"/>
          </a:xfrm>
          <a:custGeom>
            <a:avLst/>
            <a:gdLst>
              <a:gd name="T0" fmla="*/ 2147483646 w 93"/>
              <a:gd name="T1" fmla="*/ 0 h 418"/>
              <a:gd name="T2" fmla="*/ 0 w 93"/>
              <a:gd name="T3" fmla="*/ 2147483646 h 418"/>
              <a:gd name="T4" fmla="*/ 0 60000 65536"/>
              <a:gd name="T5" fmla="*/ 0 60000 65536"/>
            </a:gdLst>
            <a:ahLst/>
            <a:cxnLst>
              <a:cxn ang="T4">
                <a:pos x="T0" y="T1"/>
              </a:cxn>
              <a:cxn ang="T5">
                <a:pos x="T2" y="T3"/>
              </a:cxn>
            </a:cxnLst>
            <a:rect l="0" t="0" r="r" b="b"/>
            <a:pathLst>
              <a:path w="93" h="418">
                <a:moveTo>
                  <a:pt x="93" y="0"/>
                </a:moveTo>
                <a:lnTo>
                  <a:pt x="0" y="418"/>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17" name="Text Box 72">
            <a:extLst>
              <a:ext uri="{FF2B5EF4-FFF2-40B4-BE49-F238E27FC236}">
                <a16:creationId xmlns:a16="http://schemas.microsoft.com/office/drawing/2014/main" id="{A571987E-D74B-1342-908B-C35F1A0DB203}"/>
              </a:ext>
            </a:extLst>
          </p:cNvPr>
          <p:cNvSpPr txBox="1">
            <a:spLocks noChangeArrowheads="1"/>
          </p:cNvSpPr>
          <p:nvPr/>
        </p:nvSpPr>
        <p:spPr bwMode="auto">
          <a:xfrm>
            <a:off x="1583986" y="2754313"/>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51218" name="Oval 73">
            <a:extLst>
              <a:ext uri="{FF2B5EF4-FFF2-40B4-BE49-F238E27FC236}">
                <a16:creationId xmlns:a16="http://schemas.microsoft.com/office/drawing/2014/main" id="{788EA842-9150-BC4A-970B-05B8B7F7611E}"/>
              </a:ext>
            </a:extLst>
          </p:cNvPr>
          <p:cNvSpPr>
            <a:spLocks noChangeArrowheads="1"/>
          </p:cNvSpPr>
          <p:nvPr/>
        </p:nvSpPr>
        <p:spPr bwMode="auto">
          <a:xfrm>
            <a:off x="1844336" y="3355975"/>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19" name="Rectangle 74">
            <a:extLst>
              <a:ext uri="{FF2B5EF4-FFF2-40B4-BE49-F238E27FC236}">
                <a16:creationId xmlns:a16="http://schemas.microsoft.com/office/drawing/2014/main" id="{D042589D-F0B1-5D4A-AF1F-003288D78F8C}"/>
              </a:ext>
            </a:extLst>
          </p:cNvPr>
          <p:cNvSpPr>
            <a:spLocks noChangeArrowheads="1"/>
          </p:cNvSpPr>
          <p:nvPr/>
        </p:nvSpPr>
        <p:spPr bwMode="auto">
          <a:xfrm>
            <a:off x="4968536" y="3203575"/>
            <a:ext cx="4041775"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Y={y</a:t>
            </a:r>
            <a:r>
              <a:rPr kumimoji="0" lang="en-US" altLang="zh-CN" sz="18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1</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,y</a:t>
            </a:r>
            <a:r>
              <a:rPr kumimoji="0" lang="en-US" altLang="zh-CN" sz="18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2</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,y</a:t>
            </a:r>
            <a:r>
              <a:rPr kumimoji="0" lang="en-US" altLang="zh-CN" sz="18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,y</a:t>
            </a:r>
            <a:r>
              <a:rPr kumimoji="0" lang="en-US" altLang="zh-CN" sz="18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4</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,y</a:t>
            </a:r>
            <a:r>
              <a:rPr kumimoji="0" lang="en-US" altLang="zh-CN" sz="18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5</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,y</a:t>
            </a:r>
            <a:r>
              <a:rPr kumimoji="0" lang="en-US" altLang="zh-CN" sz="18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6</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endParaRPr kumimoji="0" lang="en-US" altLang="zh-CN" sz="18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{1,1,1,0,0,0}</a:t>
            </a: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{0,1,0,1,0,0}</a:t>
            </a: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{0,0,0,0,1}</a:t>
            </a:r>
          </a:p>
        </p:txBody>
      </p:sp>
      <p:sp>
        <p:nvSpPr>
          <p:cNvPr id="51220" name="Freeform 76">
            <a:extLst>
              <a:ext uri="{FF2B5EF4-FFF2-40B4-BE49-F238E27FC236}">
                <a16:creationId xmlns:a16="http://schemas.microsoft.com/office/drawing/2014/main" id="{2D84FA73-7A5D-C846-9AFF-FC34FED1AE05}"/>
              </a:ext>
            </a:extLst>
          </p:cNvPr>
          <p:cNvSpPr>
            <a:spLocks/>
          </p:cNvSpPr>
          <p:nvPr/>
        </p:nvSpPr>
        <p:spPr bwMode="auto">
          <a:xfrm>
            <a:off x="1768136" y="3511550"/>
            <a:ext cx="141288" cy="911225"/>
          </a:xfrm>
          <a:custGeom>
            <a:avLst/>
            <a:gdLst>
              <a:gd name="T0" fmla="*/ 2147483646 w 89"/>
              <a:gd name="T1" fmla="*/ 0 h 574"/>
              <a:gd name="T2" fmla="*/ 0 w 89"/>
              <a:gd name="T3" fmla="*/ 2147483646 h 574"/>
              <a:gd name="T4" fmla="*/ 0 60000 65536"/>
              <a:gd name="T5" fmla="*/ 0 60000 65536"/>
            </a:gdLst>
            <a:ahLst/>
            <a:cxnLst>
              <a:cxn ang="T4">
                <a:pos x="T0" y="T1"/>
              </a:cxn>
              <a:cxn ang="T5">
                <a:pos x="T2" y="T3"/>
              </a:cxn>
            </a:cxnLst>
            <a:rect l="0" t="0" r="r" b="b"/>
            <a:pathLst>
              <a:path w="89" h="574">
                <a:moveTo>
                  <a:pt x="89" y="0"/>
                </a:moveTo>
                <a:lnTo>
                  <a:pt x="0" y="574"/>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21" name="Text Box 77">
            <a:extLst>
              <a:ext uri="{FF2B5EF4-FFF2-40B4-BE49-F238E27FC236}">
                <a16:creationId xmlns:a16="http://schemas.microsoft.com/office/drawing/2014/main" id="{47EECBE2-F0BB-1E46-8CF9-0FD94761F014}"/>
              </a:ext>
            </a:extLst>
          </p:cNvPr>
          <p:cNvSpPr txBox="1">
            <a:spLocks noChangeArrowheads="1"/>
          </p:cNvSpPr>
          <p:nvPr/>
        </p:nvSpPr>
        <p:spPr bwMode="auto">
          <a:xfrm>
            <a:off x="2072936" y="3736975"/>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sp>
        <p:nvSpPr>
          <p:cNvPr id="51222" name="Text Box 78">
            <a:extLst>
              <a:ext uri="{FF2B5EF4-FFF2-40B4-BE49-F238E27FC236}">
                <a16:creationId xmlns:a16="http://schemas.microsoft.com/office/drawing/2014/main" id="{6D09BE4B-36B6-D74E-ACBC-AA641AA896F0}"/>
              </a:ext>
            </a:extLst>
          </p:cNvPr>
          <p:cNvSpPr txBox="1">
            <a:spLocks noChangeArrowheads="1"/>
          </p:cNvSpPr>
          <p:nvPr/>
        </p:nvSpPr>
        <p:spPr bwMode="auto">
          <a:xfrm>
            <a:off x="1539536" y="3736975"/>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51223" name="Text Box 79">
            <a:extLst>
              <a:ext uri="{FF2B5EF4-FFF2-40B4-BE49-F238E27FC236}">
                <a16:creationId xmlns:a16="http://schemas.microsoft.com/office/drawing/2014/main" id="{9F731CA6-9F65-9F4A-AE7B-ECC69954190A}"/>
              </a:ext>
            </a:extLst>
          </p:cNvPr>
          <p:cNvSpPr txBox="1">
            <a:spLocks noChangeArrowheads="1"/>
          </p:cNvSpPr>
          <p:nvPr/>
        </p:nvSpPr>
        <p:spPr bwMode="auto">
          <a:xfrm>
            <a:off x="1158536" y="4727575"/>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y</a:t>
            </a:r>
            <a:r>
              <a:rPr kumimoji="0" lang="en-US" altLang="zh-CN" sz="18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5</a:t>
            </a:r>
            <a:endPar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24" name="Text Box 80">
            <a:extLst>
              <a:ext uri="{FF2B5EF4-FFF2-40B4-BE49-F238E27FC236}">
                <a16:creationId xmlns:a16="http://schemas.microsoft.com/office/drawing/2014/main" id="{C09F7DA4-78CD-2349-A453-5C151FD57A23}"/>
              </a:ext>
            </a:extLst>
          </p:cNvPr>
          <p:cNvSpPr txBox="1">
            <a:spLocks noChangeArrowheads="1"/>
          </p:cNvSpPr>
          <p:nvPr/>
        </p:nvSpPr>
        <p:spPr bwMode="auto">
          <a:xfrm>
            <a:off x="1158536" y="5580063"/>
            <a:ext cx="37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y</a:t>
            </a:r>
            <a:r>
              <a:rPr kumimoji="0" lang="en-US" altLang="zh-CN" sz="18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6</a:t>
            </a:r>
            <a:endPar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25" name="Line 81">
            <a:extLst>
              <a:ext uri="{FF2B5EF4-FFF2-40B4-BE49-F238E27FC236}">
                <a16:creationId xmlns:a16="http://schemas.microsoft.com/office/drawing/2014/main" id="{BBBD2361-BECF-3F4E-AB61-8285DDD55F18}"/>
              </a:ext>
            </a:extLst>
          </p:cNvPr>
          <p:cNvSpPr>
            <a:spLocks noChangeShapeType="1"/>
          </p:cNvSpPr>
          <p:nvPr/>
        </p:nvSpPr>
        <p:spPr bwMode="auto">
          <a:xfrm>
            <a:off x="1920536" y="3508375"/>
            <a:ext cx="304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26" name="Oval 82">
            <a:extLst>
              <a:ext uri="{FF2B5EF4-FFF2-40B4-BE49-F238E27FC236}">
                <a16:creationId xmlns:a16="http://schemas.microsoft.com/office/drawing/2014/main" id="{8D61ACAA-60F1-7544-AE2C-1DFCBA9D4730}"/>
              </a:ext>
            </a:extLst>
          </p:cNvPr>
          <p:cNvSpPr>
            <a:spLocks noChangeArrowheads="1"/>
          </p:cNvSpPr>
          <p:nvPr/>
        </p:nvSpPr>
        <p:spPr bwMode="auto">
          <a:xfrm>
            <a:off x="2149136" y="4422775"/>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27" name="Oval 83">
            <a:extLst>
              <a:ext uri="{FF2B5EF4-FFF2-40B4-BE49-F238E27FC236}">
                <a16:creationId xmlns:a16="http://schemas.microsoft.com/office/drawing/2014/main" id="{498E8028-8DC9-4A4D-AB5E-40447515C1E3}"/>
              </a:ext>
            </a:extLst>
          </p:cNvPr>
          <p:cNvSpPr>
            <a:spLocks noChangeArrowheads="1"/>
          </p:cNvSpPr>
          <p:nvPr/>
        </p:nvSpPr>
        <p:spPr bwMode="auto">
          <a:xfrm>
            <a:off x="1972924" y="5465763"/>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51228" name="Freeform 84">
            <a:extLst>
              <a:ext uri="{FF2B5EF4-FFF2-40B4-BE49-F238E27FC236}">
                <a16:creationId xmlns:a16="http://schemas.microsoft.com/office/drawing/2014/main" id="{F0795476-61A5-3947-94B7-2D1C749A8E24}"/>
              </a:ext>
            </a:extLst>
          </p:cNvPr>
          <p:cNvSpPr>
            <a:spLocks/>
          </p:cNvSpPr>
          <p:nvPr/>
        </p:nvSpPr>
        <p:spPr bwMode="auto">
          <a:xfrm flipH="1">
            <a:off x="2049124" y="4575175"/>
            <a:ext cx="152400" cy="890588"/>
          </a:xfrm>
          <a:custGeom>
            <a:avLst/>
            <a:gdLst>
              <a:gd name="T0" fmla="*/ 0 w 511"/>
              <a:gd name="T1" fmla="*/ 0 h 400"/>
              <a:gd name="T2" fmla="*/ 2147483646 w 511"/>
              <a:gd name="T3" fmla="*/ 2147483646 h 400"/>
              <a:gd name="T4" fmla="*/ 0 60000 65536"/>
              <a:gd name="T5" fmla="*/ 0 60000 65536"/>
            </a:gdLst>
            <a:ahLst/>
            <a:cxnLst>
              <a:cxn ang="T4">
                <a:pos x="T0" y="T1"/>
              </a:cxn>
              <a:cxn ang="T5">
                <a:pos x="T2" y="T3"/>
              </a:cxn>
            </a:cxnLst>
            <a:rect l="0" t="0" r="r" b="b"/>
            <a:pathLst>
              <a:path w="511" h="400">
                <a:moveTo>
                  <a:pt x="0" y="0"/>
                </a:moveTo>
                <a:lnTo>
                  <a:pt x="511" y="400"/>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29" name="Text Box 85">
            <a:extLst>
              <a:ext uri="{FF2B5EF4-FFF2-40B4-BE49-F238E27FC236}">
                <a16:creationId xmlns:a16="http://schemas.microsoft.com/office/drawing/2014/main" id="{5AF1C7DF-8DAA-C84F-9281-EF2186CCDA18}"/>
              </a:ext>
            </a:extLst>
          </p:cNvPr>
          <p:cNvSpPr txBox="1">
            <a:spLocks noChangeArrowheads="1"/>
          </p:cNvSpPr>
          <p:nvPr/>
        </p:nvSpPr>
        <p:spPr bwMode="auto">
          <a:xfrm>
            <a:off x="1820524" y="4779963"/>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51230" name="Text Box 86">
            <a:extLst>
              <a:ext uri="{FF2B5EF4-FFF2-40B4-BE49-F238E27FC236}">
                <a16:creationId xmlns:a16="http://schemas.microsoft.com/office/drawing/2014/main" id="{0309A49C-5039-8945-957F-78002042ABFE}"/>
              </a:ext>
            </a:extLst>
          </p:cNvPr>
          <p:cNvSpPr txBox="1">
            <a:spLocks noChangeArrowheads="1"/>
          </p:cNvSpPr>
          <p:nvPr/>
        </p:nvSpPr>
        <p:spPr bwMode="auto">
          <a:xfrm>
            <a:off x="2393611" y="4795838"/>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sp>
        <p:nvSpPr>
          <p:cNvPr id="51231" name="Freeform 87">
            <a:extLst>
              <a:ext uri="{FF2B5EF4-FFF2-40B4-BE49-F238E27FC236}">
                <a16:creationId xmlns:a16="http://schemas.microsoft.com/office/drawing/2014/main" id="{E8333000-44CC-E248-8D45-57FA1920EE04}"/>
              </a:ext>
            </a:extLst>
          </p:cNvPr>
          <p:cNvSpPr>
            <a:spLocks/>
          </p:cNvSpPr>
          <p:nvPr/>
        </p:nvSpPr>
        <p:spPr bwMode="auto">
          <a:xfrm>
            <a:off x="2238036" y="4573588"/>
            <a:ext cx="307975" cy="908050"/>
          </a:xfrm>
          <a:custGeom>
            <a:avLst/>
            <a:gdLst>
              <a:gd name="T0" fmla="*/ 0 w 194"/>
              <a:gd name="T1" fmla="*/ 0 h 572"/>
              <a:gd name="T2" fmla="*/ 2147483646 w 194"/>
              <a:gd name="T3" fmla="*/ 2147483646 h 572"/>
              <a:gd name="T4" fmla="*/ 0 60000 65536"/>
              <a:gd name="T5" fmla="*/ 0 60000 65536"/>
            </a:gdLst>
            <a:ahLst/>
            <a:cxnLst>
              <a:cxn ang="T4">
                <a:pos x="T0" y="T1"/>
              </a:cxn>
              <a:cxn ang="T5">
                <a:pos x="T2" y="T3"/>
              </a:cxn>
            </a:cxnLst>
            <a:rect l="0" t="0" r="r" b="b"/>
            <a:pathLst>
              <a:path w="194" h="572">
                <a:moveTo>
                  <a:pt x="0" y="0"/>
                </a:moveTo>
                <a:lnTo>
                  <a:pt x="194" y="572"/>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32" name="Oval 88">
            <a:extLst>
              <a:ext uri="{FF2B5EF4-FFF2-40B4-BE49-F238E27FC236}">
                <a16:creationId xmlns:a16="http://schemas.microsoft.com/office/drawing/2014/main" id="{7DB06670-56CA-7E4C-B681-6E29FFC6AFC2}"/>
              </a:ext>
            </a:extLst>
          </p:cNvPr>
          <p:cNvSpPr>
            <a:spLocks noChangeArrowheads="1"/>
          </p:cNvSpPr>
          <p:nvPr/>
        </p:nvSpPr>
        <p:spPr bwMode="auto">
          <a:xfrm>
            <a:off x="2469811" y="5481638"/>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33" name="Oval 89">
            <a:extLst>
              <a:ext uri="{FF2B5EF4-FFF2-40B4-BE49-F238E27FC236}">
                <a16:creationId xmlns:a16="http://schemas.microsoft.com/office/drawing/2014/main" id="{48559B13-23F7-C041-86AA-4277A05E0823}"/>
              </a:ext>
            </a:extLst>
          </p:cNvPr>
          <p:cNvSpPr>
            <a:spLocks noChangeArrowheads="1"/>
          </p:cNvSpPr>
          <p:nvPr/>
        </p:nvSpPr>
        <p:spPr bwMode="auto">
          <a:xfrm>
            <a:off x="2293599" y="6524625"/>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51234" name="Freeform 90">
            <a:extLst>
              <a:ext uri="{FF2B5EF4-FFF2-40B4-BE49-F238E27FC236}">
                <a16:creationId xmlns:a16="http://schemas.microsoft.com/office/drawing/2014/main" id="{D942E08C-E73A-8241-A860-30567309C118}"/>
              </a:ext>
            </a:extLst>
          </p:cNvPr>
          <p:cNvSpPr>
            <a:spLocks/>
          </p:cNvSpPr>
          <p:nvPr/>
        </p:nvSpPr>
        <p:spPr bwMode="auto">
          <a:xfrm flipH="1">
            <a:off x="2369799" y="5634038"/>
            <a:ext cx="152400" cy="890587"/>
          </a:xfrm>
          <a:custGeom>
            <a:avLst/>
            <a:gdLst>
              <a:gd name="T0" fmla="*/ 0 w 511"/>
              <a:gd name="T1" fmla="*/ 0 h 400"/>
              <a:gd name="T2" fmla="*/ 2147483646 w 511"/>
              <a:gd name="T3" fmla="*/ 2147483646 h 400"/>
              <a:gd name="T4" fmla="*/ 0 60000 65536"/>
              <a:gd name="T5" fmla="*/ 0 60000 65536"/>
            </a:gdLst>
            <a:ahLst/>
            <a:cxnLst>
              <a:cxn ang="T4">
                <a:pos x="T0" y="T1"/>
              </a:cxn>
              <a:cxn ang="T5">
                <a:pos x="T2" y="T3"/>
              </a:cxn>
            </a:cxnLst>
            <a:rect l="0" t="0" r="r" b="b"/>
            <a:pathLst>
              <a:path w="511" h="400">
                <a:moveTo>
                  <a:pt x="0" y="0"/>
                </a:moveTo>
                <a:lnTo>
                  <a:pt x="511" y="400"/>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35" name="Text Box 91">
            <a:extLst>
              <a:ext uri="{FF2B5EF4-FFF2-40B4-BE49-F238E27FC236}">
                <a16:creationId xmlns:a16="http://schemas.microsoft.com/office/drawing/2014/main" id="{B16A9DB5-D895-6541-8003-BCDC7CB5C4EA}"/>
              </a:ext>
            </a:extLst>
          </p:cNvPr>
          <p:cNvSpPr txBox="1">
            <a:spLocks noChangeArrowheads="1"/>
          </p:cNvSpPr>
          <p:nvPr/>
        </p:nvSpPr>
        <p:spPr bwMode="auto">
          <a:xfrm>
            <a:off x="2141199" y="5838825"/>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51236" name="Text Box 92">
            <a:extLst>
              <a:ext uri="{FF2B5EF4-FFF2-40B4-BE49-F238E27FC236}">
                <a16:creationId xmlns:a16="http://schemas.microsoft.com/office/drawing/2014/main" id="{0D99DE46-651C-9949-8D3D-10C243BF1111}"/>
              </a:ext>
            </a:extLst>
          </p:cNvPr>
          <p:cNvSpPr txBox="1">
            <a:spLocks noChangeArrowheads="1"/>
          </p:cNvSpPr>
          <p:nvPr/>
        </p:nvSpPr>
        <p:spPr bwMode="auto">
          <a:xfrm>
            <a:off x="2682536" y="58547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sp>
        <p:nvSpPr>
          <p:cNvPr id="51237" name="Line 93">
            <a:extLst>
              <a:ext uri="{FF2B5EF4-FFF2-40B4-BE49-F238E27FC236}">
                <a16:creationId xmlns:a16="http://schemas.microsoft.com/office/drawing/2014/main" id="{E386B2D1-2531-6340-8732-FA92F217CCC5}"/>
              </a:ext>
            </a:extLst>
          </p:cNvPr>
          <p:cNvSpPr>
            <a:spLocks noChangeShapeType="1"/>
          </p:cNvSpPr>
          <p:nvPr/>
        </p:nvSpPr>
        <p:spPr bwMode="auto">
          <a:xfrm>
            <a:off x="2561886" y="5626100"/>
            <a:ext cx="304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38" name="Oval 95">
            <a:extLst>
              <a:ext uri="{FF2B5EF4-FFF2-40B4-BE49-F238E27FC236}">
                <a16:creationId xmlns:a16="http://schemas.microsoft.com/office/drawing/2014/main" id="{6B00164F-09FE-234E-B144-60DB739B50A0}"/>
              </a:ext>
            </a:extLst>
          </p:cNvPr>
          <p:cNvSpPr>
            <a:spLocks noChangeArrowheads="1"/>
          </p:cNvSpPr>
          <p:nvPr/>
        </p:nvSpPr>
        <p:spPr bwMode="auto">
          <a:xfrm>
            <a:off x="2826999" y="6540500"/>
            <a:ext cx="152400" cy="152400"/>
          </a:xfrm>
          <a:prstGeom prst="ellipse">
            <a:avLst/>
          </a:prstGeom>
          <a:solidFill>
            <a:srgbClr val="FF000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39" name="Text Box 96">
            <a:extLst>
              <a:ext uri="{FF2B5EF4-FFF2-40B4-BE49-F238E27FC236}">
                <a16:creationId xmlns:a16="http://schemas.microsoft.com/office/drawing/2014/main" id="{B8416513-9BA4-5349-B85C-8B216F40B8A0}"/>
              </a:ext>
            </a:extLst>
          </p:cNvPr>
          <p:cNvSpPr txBox="1">
            <a:spLocks noChangeArrowheads="1"/>
          </p:cNvSpPr>
          <p:nvPr/>
        </p:nvSpPr>
        <p:spPr bwMode="auto">
          <a:xfrm>
            <a:off x="2225336" y="2746375"/>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sp>
        <p:nvSpPr>
          <p:cNvPr id="51240" name="Oval 97">
            <a:extLst>
              <a:ext uri="{FF2B5EF4-FFF2-40B4-BE49-F238E27FC236}">
                <a16:creationId xmlns:a16="http://schemas.microsoft.com/office/drawing/2014/main" id="{425B94C2-0CC2-CB40-BCDE-C90E258B01BA}"/>
              </a:ext>
            </a:extLst>
          </p:cNvPr>
          <p:cNvSpPr>
            <a:spLocks noChangeArrowheads="1"/>
          </p:cNvSpPr>
          <p:nvPr/>
        </p:nvSpPr>
        <p:spPr bwMode="auto">
          <a:xfrm>
            <a:off x="2482511" y="3348038"/>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41" name="Freeform 98">
            <a:extLst>
              <a:ext uri="{FF2B5EF4-FFF2-40B4-BE49-F238E27FC236}">
                <a16:creationId xmlns:a16="http://schemas.microsoft.com/office/drawing/2014/main" id="{CACC6D54-FE0E-F74D-A742-29DFCE03118F}"/>
              </a:ext>
            </a:extLst>
          </p:cNvPr>
          <p:cNvSpPr>
            <a:spLocks/>
          </p:cNvSpPr>
          <p:nvPr/>
        </p:nvSpPr>
        <p:spPr bwMode="auto">
          <a:xfrm>
            <a:off x="2547599" y="3498850"/>
            <a:ext cx="80962" cy="923925"/>
          </a:xfrm>
          <a:custGeom>
            <a:avLst/>
            <a:gdLst>
              <a:gd name="T0" fmla="*/ 0 w 51"/>
              <a:gd name="T1" fmla="*/ 0 h 582"/>
              <a:gd name="T2" fmla="*/ 2147483646 w 51"/>
              <a:gd name="T3" fmla="*/ 2147483646 h 582"/>
              <a:gd name="T4" fmla="*/ 0 60000 65536"/>
              <a:gd name="T5" fmla="*/ 0 60000 65536"/>
            </a:gdLst>
            <a:ahLst/>
            <a:cxnLst>
              <a:cxn ang="T4">
                <a:pos x="T0" y="T1"/>
              </a:cxn>
              <a:cxn ang="T5">
                <a:pos x="T2" y="T3"/>
              </a:cxn>
            </a:cxnLst>
            <a:rect l="0" t="0" r="r" b="b"/>
            <a:pathLst>
              <a:path w="51" h="582">
                <a:moveTo>
                  <a:pt x="0" y="0"/>
                </a:moveTo>
                <a:lnTo>
                  <a:pt x="51" y="582"/>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42" name="Text Box 99">
            <a:extLst>
              <a:ext uri="{FF2B5EF4-FFF2-40B4-BE49-F238E27FC236}">
                <a16:creationId xmlns:a16="http://schemas.microsoft.com/office/drawing/2014/main" id="{E9D9F67B-D361-F54C-A2DC-B601438D8187}"/>
              </a:ext>
            </a:extLst>
          </p:cNvPr>
          <p:cNvSpPr txBox="1">
            <a:spLocks noChangeArrowheads="1"/>
          </p:cNvSpPr>
          <p:nvPr/>
        </p:nvSpPr>
        <p:spPr bwMode="auto">
          <a:xfrm>
            <a:off x="2377736" y="3736975"/>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51243" name="Oval 100">
            <a:extLst>
              <a:ext uri="{FF2B5EF4-FFF2-40B4-BE49-F238E27FC236}">
                <a16:creationId xmlns:a16="http://schemas.microsoft.com/office/drawing/2014/main" id="{B3108200-C91B-0A44-8459-267039A95BD3}"/>
              </a:ext>
            </a:extLst>
          </p:cNvPr>
          <p:cNvSpPr>
            <a:spLocks noChangeArrowheads="1"/>
          </p:cNvSpPr>
          <p:nvPr/>
        </p:nvSpPr>
        <p:spPr bwMode="auto">
          <a:xfrm>
            <a:off x="2574586" y="4422775"/>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51244" name="Text Box 101">
            <a:extLst>
              <a:ext uri="{FF2B5EF4-FFF2-40B4-BE49-F238E27FC236}">
                <a16:creationId xmlns:a16="http://schemas.microsoft.com/office/drawing/2014/main" id="{40D8E69D-8BF8-0B40-960A-5BBDCE10D23B}"/>
              </a:ext>
            </a:extLst>
          </p:cNvPr>
          <p:cNvSpPr txBox="1">
            <a:spLocks noChangeArrowheads="1"/>
          </p:cNvSpPr>
          <p:nvPr/>
        </p:nvSpPr>
        <p:spPr bwMode="auto">
          <a:xfrm>
            <a:off x="2738099" y="3736975"/>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sp>
        <p:nvSpPr>
          <p:cNvPr id="51245" name="Freeform 102">
            <a:extLst>
              <a:ext uri="{FF2B5EF4-FFF2-40B4-BE49-F238E27FC236}">
                <a16:creationId xmlns:a16="http://schemas.microsoft.com/office/drawing/2014/main" id="{B3F264D9-7EE2-FA48-B239-9CCA26686C05}"/>
              </a:ext>
            </a:extLst>
          </p:cNvPr>
          <p:cNvSpPr>
            <a:spLocks/>
          </p:cNvSpPr>
          <p:nvPr/>
        </p:nvSpPr>
        <p:spPr bwMode="auto">
          <a:xfrm>
            <a:off x="2566649" y="3503613"/>
            <a:ext cx="323850" cy="919162"/>
          </a:xfrm>
          <a:custGeom>
            <a:avLst/>
            <a:gdLst>
              <a:gd name="T0" fmla="*/ 0 w 204"/>
              <a:gd name="T1" fmla="*/ 0 h 579"/>
              <a:gd name="T2" fmla="*/ 2147483646 w 204"/>
              <a:gd name="T3" fmla="*/ 2147483646 h 579"/>
              <a:gd name="T4" fmla="*/ 0 60000 65536"/>
              <a:gd name="T5" fmla="*/ 0 60000 65536"/>
            </a:gdLst>
            <a:ahLst/>
            <a:cxnLst>
              <a:cxn ang="T4">
                <a:pos x="T0" y="T1"/>
              </a:cxn>
              <a:cxn ang="T5">
                <a:pos x="T2" y="T3"/>
              </a:cxn>
            </a:cxnLst>
            <a:rect l="0" t="0" r="r" b="b"/>
            <a:pathLst>
              <a:path w="204" h="579">
                <a:moveTo>
                  <a:pt x="0" y="0"/>
                </a:moveTo>
                <a:lnTo>
                  <a:pt x="204" y="579"/>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46" name="Oval 103">
            <a:extLst>
              <a:ext uri="{FF2B5EF4-FFF2-40B4-BE49-F238E27FC236}">
                <a16:creationId xmlns:a16="http://schemas.microsoft.com/office/drawing/2014/main" id="{633D270A-9928-464D-AE94-28E1E114B4CB}"/>
              </a:ext>
            </a:extLst>
          </p:cNvPr>
          <p:cNvSpPr>
            <a:spLocks noChangeArrowheads="1"/>
          </p:cNvSpPr>
          <p:nvPr/>
        </p:nvSpPr>
        <p:spPr bwMode="auto">
          <a:xfrm>
            <a:off x="2834936" y="4422775"/>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47" name="Freeform 104">
            <a:extLst>
              <a:ext uri="{FF2B5EF4-FFF2-40B4-BE49-F238E27FC236}">
                <a16:creationId xmlns:a16="http://schemas.microsoft.com/office/drawing/2014/main" id="{E8E28E06-BCE6-2242-B7E3-8484D6A7FB53}"/>
              </a:ext>
            </a:extLst>
          </p:cNvPr>
          <p:cNvSpPr>
            <a:spLocks/>
          </p:cNvSpPr>
          <p:nvPr/>
        </p:nvSpPr>
        <p:spPr bwMode="auto">
          <a:xfrm>
            <a:off x="2906374" y="4570413"/>
            <a:ext cx="58737" cy="919162"/>
          </a:xfrm>
          <a:custGeom>
            <a:avLst/>
            <a:gdLst>
              <a:gd name="T0" fmla="*/ 0 w 37"/>
              <a:gd name="T1" fmla="*/ 0 h 579"/>
              <a:gd name="T2" fmla="*/ 2147483646 w 37"/>
              <a:gd name="T3" fmla="*/ 2147483646 h 579"/>
              <a:gd name="T4" fmla="*/ 0 60000 65536"/>
              <a:gd name="T5" fmla="*/ 0 60000 65536"/>
            </a:gdLst>
            <a:ahLst/>
            <a:cxnLst>
              <a:cxn ang="T4">
                <a:pos x="T0" y="T1"/>
              </a:cxn>
              <a:cxn ang="T5">
                <a:pos x="T2" y="T3"/>
              </a:cxn>
            </a:cxnLst>
            <a:rect l="0" t="0" r="r" b="b"/>
            <a:pathLst>
              <a:path w="37" h="579">
                <a:moveTo>
                  <a:pt x="0" y="0"/>
                </a:moveTo>
                <a:lnTo>
                  <a:pt x="37" y="579"/>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48" name="Text Box 105">
            <a:extLst>
              <a:ext uri="{FF2B5EF4-FFF2-40B4-BE49-F238E27FC236}">
                <a16:creationId xmlns:a16="http://schemas.microsoft.com/office/drawing/2014/main" id="{9A7C9BC8-E3E6-1A43-8141-079123023ED6}"/>
              </a:ext>
            </a:extLst>
          </p:cNvPr>
          <p:cNvSpPr txBox="1">
            <a:spLocks noChangeArrowheads="1"/>
          </p:cNvSpPr>
          <p:nvPr/>
        </p:nvSpPr>
        <p:spPr bwMode="auto">
          <a:xfrm>
            <a:off x="2714286" y="4803775"/>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51249" name="Oval 106">
            <a:extLst>
              <a:ext uri="{FF2B5EF4-FFF2-40B4-BE49-F238E27FC236}">
                <a16:creationId xmlns:a16="http://schemas.microsoft.com/office/drawing/2014/main" id="{329EED97-E356-DA4F-AB9E-2C045F109321}"/>
              </a:ext>
            </a:extLst>
          </p:cNvPr>
          <p:cNvSpPr>
            <a:spLocks noChangeArrowheads="1"/>
          </p:cNvSpPr>
          <p:nvPr/>
        </p:nvSpPr>
        <p:spPr bwMode="auto">
          <a:xfrm>
            <a:off x="2911136" y="5489575"/>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51250" name="Text Box 107">
            <a:extLst>
              <a:ext uri="{FF2B5EF4-FFF2-40B4-BE49-F238E27FC236}">
                <a16:creationId xmlns:a16="http://schemas.microsoft.com/office/drawing/2014/main" id="{4603F71E-E431-F245-B7C6-EA976A3488C8}"/>
              </a:ext>
            </a:extLst>
          </p:cNvPr>
          <p:cNvSpPr txBox="1">
            <a:spLocks noChangeArrowheads="1"/>
          </p:cNvSpPr>
          <p:nvPr/>
        </p:nvSpPr>
        <p:spPr bwMode="auto">
          <a:xfrm>
            <a:off x="3095286" y="4803775"/>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sp>
        <p:nvSpPr>
          <p:cNvPr id="51251" name="Line 108">
            <a:extLst>
              <a:ext uri="{FF2B5EF4-FFF2-40B4-BE49-F238E27FC236}">
                <a16:creationId xmlns:a16="http://schemas.microsoft.com/office/drawing/2014/main" id="{40DF0AAB-7778-6B4C-B6F1-99FDAA021D7B}"/>
              </a:ext>
            </a:extLst>
          </p:cNvPr>
          <p:cNvSpPr>
            <a:spLocks noChangeShapeType="1"/>
          </p:cNvSpPr>
          <p:nvPr/>
        </p:nvSpPr>
        <p:spPr bwMode="auto">
          <a:xfrm>
            <a:off x="2942886" y="4575175"/>
            <a:ext cx="304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52" name="Oval 109">
            <a:extLst>
              <a:ext uri="{FF2B5EF4-FFF2-40B4-BE49-F238E27FC236}">
                <a16:creationId xmlns:a16="http://schemas.microsoft.com/office/drawing/2014/main" id="{4C1D0D86-423A-D646-8816-CB8BC710AE84}"/>
              </a:ext>
            </a:extLst>
          </p:cNvPr>
          <p:cNvSpPr>
            <a:spLocks noChangeArrowheads="1"/>
          </p:cNvSpPr>
          <p:nvPr/>
        </p:nvSpPr>
        <p:spPr bwMode="auto">
          <a:xfrm>
            <a:off x="3184186" y="5489575"/>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53" name="Oval 110">
            <a:extLst>
              <a:ext uri="{FF2B5EF4-FFF2-40B4-BE49-F238E27FC236}">
                <a16:creationId xmlns:a16="http://schemas.microsoft.com/office/drawing/2014/main" id="{731942D0-4BE5-994C-91FF-C7B74D989E46}"/>
              </a:ext>
            </a:extLst>
          </p:cNvPr>
          <p:cNvSpPr>
            <a:spLocks noChangeArrowheads="1"/>
          </p:cNvSpPr>
          <p:nvPr/>
        </p:nvSpPr>
        <p:spPr bwMode="auto">
          <a:xfrm>
            <a:off x="3063536" y="6532563"/>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51254" name="Freeform 111">
            <a:extLst>
              <a:ext uri="{FF2B5EF4-FFF2-40B4-BE49-F238E27FC236}">
                <a16:creationId xmlns:a16="http://schemas.microsoft.com/office/drawing/2014/main" id="{BBEB7DB6-A046-7F46-AB5F-E621B7868CB5}"/>
              </a:ext>
            </a:extLst>
          </p:cNvPr>
          <p:cNvSpPr>
            <a:spLocks/>
          </p:cNvSpPr>
          <p:nvPr/>
        </p:nvSpPr>
        <p:spPr bwMode="auto">
          <a:xfrm flipH="1">
            <a:off x="3139736" y="5641975"/>
            <a:ext cx="152400" cy="890588"/>
          </a:xfrm>
          <a:custGeom>
            <a:avLst/>
            <a:gdLst>
              <a:gd name="T0" fmla="*/ 0 w 511"/>
              <a:gd name="T1" fmla="*/ 0 h 400"/>
              <a:gd name="T2" fmla="*/ 2147483646 w 511"/>
              <a:gd name="T3" fmla="*/ 2147483646 h 400"/>
              <a:gd name="T4" fmla="*/ 0 60000 65536"/>
              <a:gd name="T5" fmla="*/ 0 60000 65536"/>
            </a:gdLst>
            <a:ahLst/>
            <a:cxnLst>
              <a:cxn ang="T4">
                <a:pos x="T0" y="T1"/>
              </a:cxn>
              <a:cxn ang="T5">
                <a:pos x="T2" y="T3"/>
              </a:cxn>
            </a:cxnLst>
            <a:rect l="0" t="0" r="r" b="b"/>
            <a:pathLst>
              <a:path w="511" h="400">
                <a:moveTo>
                  <a:pt x="0" y="0"/>
                </a:moveTo>
                <a:lnTo>
                  <a:pt x="511" y="400"/>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55" name="Text Box 112">
            <a:extLst>
              <a:ext uri="{FF2B5EF4-FFF2-40B4-BE49-F238E27FC236}">
                <a16:creationId xmlns:a16="http://schemas.microsoft.com/office/drawing/2014/main" id="{752A2C01-C318-6440-956A-64701475FA68}"/>
              </a:ext>
            </a:extLst>
          </p:cNvPr>
          <p:cNvSpPr txBox="1">
            <a:spLocks noChangeArrowheads="1"/>
          </p:cNvSpPr>
          <p:nvPr/>
        </p:nvSpPr>
        <p:spPr bwMode="auto">
          <a:xfrm>
            <a:off x="2911136" y="5846763"/>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51256" name="Oval 113">
            <a:extLst>
              <a:ext uri="{FF2B5EF4-FFF2-40B4-BE49-F238E27FC236}">
                <a16:creationId xmlns:a16="http://schemas.microsoft.com/office/drawing/2014/main" id="{AC017CFC-E0BA-E34C-AB83-CA779D6009C8}"/>
              </a:ext>
            </a:extLst>
          </p:cNvPr>
          <p:cNvSpPr>
            <a:spLocks noChangeArrowheads="1"/>
          </p:cNvSpPr>
          <p:nvPr/>
        </p:nvSpPr>
        <p:spPr bwMode="auto">
          <a:xfrm>
            <a:off x="3376274" y="6548438"/>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51257" name="Freeform 114">
            <a:extLst>
              <a:ext uri="{FF2B5EF4-FFF2-40B4-BE49-F238E27FC236}">
                <a16:creationId xmlns:a16="http://schemas.microsoft.com/office/drawing/2014/main" id="{025AA709-6A07-8C46-BC29-8943B7A1AE38}"/>
              </a:ext>
            </a:extLst>
          </p:cNvPr>
          <p:cNvSpPr>
            <a:spLocks/>
          </p:cNvSpPr>
          <p:nvPr/>
        </p:nvSpPr>
        <p:spPr bwMode="auto">
          <a:xfrm>
            <a:off x="3292136" y="5641975"/>
            <a:ext cx="160338" cy="892175"/>
          </a:xfrm>
          <a:custGeom>
            <a:avLst/>
            <a:gdLst>
              <a:gd name="T0" fmla="*/ 0 w 101"/>
              <a:gd name="T1" fmla="*/ 0 h 562"/>
              <a:gd name="T2" fmla="*/ 2147483646 w 101"/>
              <a:gd name="T3" fmla="*/ 2147483646 h 562"/>
              <a:gd name="T4" fmla="*/ 0 60000 65536"/>
              <a:gd name="T5" fmla="*/ 0 60000 65536"/>
            </a:gdLst>
            <a:ahLst/>
            <a:cxnLst>
              <a:cxn ang="T4">
                <a:pos x="T0" y="T1"/>
              </a:cxn>
              <a:cxn ang="T5">
                <a:pos x="T2" y="T3"/>
              </a:cxn>
            </a:cxnLst>
            <a:rect l="0" t="0" r="r" b="b"/>
            <a:pathLst>
              <a:path w="101" h="562">
                <a:moveTo>
                  <a:pt x="0" y="0"/>
                </a:moveTo>
                <a:lnTo>
                  <a:pt x="101" y="562"/>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58" name="Text Box 115">
            <a:extLst>
              <a:ext uri="{FF2B5EF4-FFF2-40B4-BE49-F238E27FC236}">
                <a16:creationId xmlns:a16="http://schemas.microsoft.com/office/drawing/2014/main" id="{9B3EA2D8-886C-294B-B585-5BD6CDBBF4FD}"/>
              </a:ext>
            </a:extLst>
          </p:cNvPr>
          <p:cNvSpPr txBox="1">
            <a:spLocks noChangeArrowheads="1"/>
          </p:cNvSpPr>
          <p:nvPr/>
        </p:nvSpPr>
        <p:spPr bwMode="auto">
          <a:xfrm>
            <a:off x="3323886" y="5870575"/>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sp>
        <p:nvSpPr>
          <p:cNvPr id="51259" name="Freeform 116">
            <a:extLst>
              <a:ext uri="{FF2B5EF4-FFF2-40B4-BE49-F238E27FC236}">
                <a16:creationId xmlns:a16="http://schemas.microsoft.com/office/drawing/2014/main" id="{31D4AF8F-7A95-8046-8B34-82F5BB49EF04}"/>
              </a:ext>
            </a:extLst>
          </p:cNvPr>
          <p:cNvSpPr>
            <a:spLocks/>
          </p:cNvSpPr>
          <p:nvPr/>
        </p:nvSpPr>
        <p:spPr bwMode="auto">
          <a:xfrm>
            <a:off x="2552361" y="1962150"/>
            <a:ext cx="1179513" cy="4640263"/>
          </a:xfrm>
          <a:custGeom>
            <a:avLst/>
            <a:gdLst>
              <a:gd name="T0" fmla="*/ 2147483646 w 743"/>
              <a:gd name="T1" fmla="*/ 2147483646 h 2923"/>
              <a:gd name="T2" fmla="*/ 2147483646 w 743"/>
              <a:gd name="T3" fmla="*/ 2147483646 h 2923"/>
              <a:gd name="T4" fmla="*/ 2147483646 w 743"/>
              <a:gd name="T5" fmla="*/ 2147483646 h 2923"/>
              <a:gd name="T6" fmla="*/ 2147483646 w 743"/>
              <a:gd name="T7" fmla="*/ 2147483646 h 2923"/>
              <a:gd name="T8" fmla="*/ 0 w 743"/>
              <a:gd name="T9" fmla="*/ 0 h 29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3" h="2923">
                <a:moveTo>
                  <a:pt x="639" y="2923"/>
                </a:moveTo>
                <a:cubicBezTo>
                  <a:pt x="652" y="2855"/>
                  <a:pt x="707" y="2637"/>
                  <a:pt x="720" y="2515"/>
                </a:cubicBezTo>
                <a:cubicBezTo>
                  <a:pt x="733" y="2393"/>
                  <a:pt x="743" y="2387"/>
                  <a:pt x="716" y="2193"/>
                </a:cubicBezTo>
                <a:cubicBezTo>
                  <a:pt x="689" y="1999"/>
                  <a:pt x="676" y="1713"/>
                  <a:pt x="557" y="1348"/>
                </a:cubicBezTo>
                <a:cubicBezTo>
                  <a:pt x="438" y="983"/>
                  <a:pt x="116" y="281"/>
                  <a:pt x="0" y="0"/>
                </a:cubicBezTo>
              </a:path>
            </a:pathLst>
          </a:custGeom>
          <a:noFill/>
          <a:ln w="15875" cap="flat" cmpd="sng">
            <a:solidFill>
              <a:srgbClr val="FF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60" name="Text Box 117">
            <a:extLst>
              <a:ext uri="{FF2B5EF4-FFF2-40B4-BE49-F238E27FC236}">
                <a16:creationId xmlns:a16="http://schemas.microsoft.com/office/drawing/2014/main" id="{AA931C39-A588-A049-BBFF-CDEE3345A57E}"/>
              </a:ext>
            </a:extLst>
          </p:cNvPr>
          <p:cNvSpPr txBox="1">
            <a:spLocks noChangeArrowheads="1"/>
          </p:cNvSpPr>
          <p:nvPr/>
        </p:nvSpPr>
        <p:spPr bwMode="auto">
          <a:xfrm>
            <a:off x="5044736" y="5260975"/>
            <a:ext cx="184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10+20+30+40&gt;60</a:t>
            </a:r>
          </a:p>
        </p:txBody>
      </p:sp>
      <p:sp>
        <p:nvSpPr>
          <p:cNvPr id="51261" name="Text Box 118">
            <a:extLst>
              <a:ext uri="{FF2B5EF4-FFF2-40B4-BE49-F238E27FC236}">
                <a16:creationId xmlns:a16="http://schemas.microsoft.com/office/drawing/2014/main" id="{DA393DCF-E49B-994F-A9C5-7FB0DCEB1D66}"/>
              </a:ext>
            </a:extLst>
          </p:cNvPr>
          <p:cNvSpPr txBox="1">
            <a:spLocks noChangeArrowheads="1"/>
          </p:cNvSpPr>
          <p:nvPr/>
        </p:nvSpPr>
        <p:spPr bwMode="auto">
          <a:xfrm>
            <a:off x="5044736" y="4422775"/>
            <a:ext cx="1484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10+20+40&gt;60</a:t>
            </a:r>
          </a:p>
        </p:txBody>
      </p:sp>
      <p:sp>
        <p:nvSpPr>
          <p:cNvPr id="51262" name="Freeform 120">
            <a:extLst>
              <a:ext uri="{FF2B5EF4-FFF2-40B4-BE49-F238E27FC236}">
                <a16:creationId xmlns:a16="http://schemas.microsoft.com/office/drawing/2014/main" id="{22D28487-E39C-2949-9C0D-614D2FB153C0}"/>
              </a:ext>
            </a:extLst>
          </p:cNvPr>
          <p:cNvSpPr>
            <a:spLocks/>
          </p:cNvSpPr>
          <p:nvPr/>
        </p:nvSpPr>
        <p:spPr bwMode="auto">
          <a:xfrm>
            <a:off x="1712574" y="4575175"/>
            <a:ext cx="3370262" cy="828675"/>
          </a:xfrm>
          <a:custGeom>
            <a:avLst/>
            <a:gdLst>
              <a:gd name="T0" fmla="*/ 2147483646 w 2123"/>
              <a:gd name="T1" fmla="*/ 2147483646 h 522"/>
              <a:gd name="T2" fmla="*/ 2147483646 w 2123"/>
              <a:gd name="T3" fmla="*/ 2147483646 h 522"/>
              <a:gd name="T4" fmla="*/ 2147483646 w 2123"/>
              <a:gd name="T5" fmla="*/ 2147483646 h 522"/>
              <a:gd name="T6" fmla="*/ 2147483646 w 2123"/>
              <a:gd name="T7" fmla="*/ 0 h 5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3" h="522">
                <a:moveTo>
                  <a:pt x="2123" y="522"/>
                </a:moveTo>
                <a:cubicBezTo>
                  <a:pt x="1935" y="457"/>
                  <a:pt x="1317" y="213"/>
                  <a:pt x="988" y="130"/>
                </a:cubicBezTo>
                <a:cubicBezTo>
                  <a:pt x="659" y="47"/>
                  <a:pt x="302" y="44"/>
                  <a:pt x="151" y="22"/>
                </a:cubicBezTo>
                <a:cubicBezTo>
                  <a:pt x="0" y="0"/>
                  <a:pt x="97" y="5"/>
                  <a:pt x="83" y="0"/>
                </a:cubicBezTo>
              </a:path>
            </a:pathLst>
          </a:custGeom>
          <a:noFill/>
          <a:ln w="9525" cap="flat" cmpd="sng">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63" name="Freeform 121">
            <a:extLst>
              <a:ext uri="{FF2B5EF4-FFF2-40B4-BE49-F238E27FC236}">
                <a16:creationId xmlns:a16="http://schemas.microsoft.com/office/drawing/2014/main" id="{F9F1AA86-793B-F34E-930B-9905836D2E35}"/>
              </a:ext>
            </a:extLst>
          </p:cNvPr>
          <p:cNvSpPr>
            <a:spLocks/>
          </p:cNvSpPr>
          <p:nvPr/>
        </p:nvSpPr>
        <p:spPr bwMode="auto">
          <a:xfrm>
            <a:off x="2607924" y="4575175"/>
            <a:ext cx="2484437" cy="63500"/>
          </a:xfrm>
          <a:custGeom>
            <a:avLst/>
            <a:gdLst>
              <a:gd name="T0" fmla="*/ 2147483646 w 1565"/>
              <a:gd name="T1" fmla="*/ 2147483646 h 40"/>
              <a:gd name="T2" fmla="*/ 2147483646 w 1565"/>
              <a:gd name="T3" fmla="*/ 2147483646 h 40"/>
              <a:gd name="T4" fmla="*/ 2147483646 w 1565"/>
              <a:gd name="T5" fmla="*/ 2147483646 h 40"/>
              <a:gd name="T6" fmla="*/ 2147483646 w 1565"/>
              <a:gd name="T7" fmla="*/ 0 h 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65" h="40">
                <a:moveTo>
                  <a:pt x="1565" y="33"/>
                </a:moveTo>
                <a:cubicBezTo>
                  <a:pt x="1467" y="34"/>
                  <a:pt x="1219" y="40"/>
                  <a:pt x="983" y="38"/>
                </a:cubicBezTo>
                <a:cubicBezTo>
                  <a:pt x="747" y="36"/>
                  <a:pt x="300" y="28"/>
                  <a:pt x="150" y="22"/>
                </a:cubicBezTo>
                <a:cubicBezTo>
                  <a:pt x="0" y="16"/>
                  <a:pt x="96" y="5"/>
                  <a:pt x="82" y="0"/>
                </a:cubicBezTo>
              </a:path>
            </a:pathLst>
          </a:custGeom>
          <a:noFill/>
          <a:ln w="9525" cap="flat" cmpd="sng">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264" name="Slide Number Placeholder 1">
            <a:extLst>
              <a:ext uri="{FF2B5EF4-FFF2-40B4-BE49-F238E27FC236}">
                <a16:creationId xmlns:a16="http://schemas.microsoft.com/office/drawing/2014/main" id="{70F8D41E-6FDA-5245-96DC-92F88B927E0E}"/>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F89482D-73E3-8346-82D1-468A4C3EC6E4}"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1065330213"/>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2DBAF785-9AD2-C143-A745-9C0D9979792C}"/>
              </a:ext>
            </a:extLst>
          </p:cNvPr>
          <p:cNvSpPr>
            <a:spLocks noGrp="1" noChangeArrowheads="1"/>
          </p:cNvSpPr>
          <p:nvPr>
            <p:ph type="title"/>
          </p:nvPr>
        </p:nvSpPr>
        <p:spPr/>
        <p:txBody>
          <a:bodyPr/>
          <a:lstStyle/>
          <a:p>
            <a:r>
              <a:rPr lang="zh-CN" altLang="en-US"/>
              <a:t>通用回溯方法框架 </a:t>
            </a:r>
          </a:p>
        </p:txBody>
      </p:sp>
      <p:sp>
        <p:nvSpPr>
          <p:cNvPr id="52226" name="Rectangle 3">
            <a:extLst>
              <a:ext uri="{FF2B5EF4-FFF2-40B4-BE49-F238E27FC236}">
                <a16:creationId xmlns:a16="http://schemas.microsoft.com/office/drawing/2014/main" id="{59C66454-14FD-1747-835D-0B85DC8CAD6E}"/>
              </a:ext>
            </a:extLst>
          </p:cNvPr>
          <p:cNvSpPr>
            <a:spLocks noGrp="1" noChangeArrowheads="1"/>
          </p:cNvSpPr>
          <p:nvPr>
            <p:ph type="body" idx="1"/>
          </p:nvPr>
        </p:nvSpPr>
        <p:spPr>
          <a:xfrm>
            <a:off x="455279" y="1914506"/>
            <a:ext cx="8688721" cy="4114800"/>
          </a:xfrm>
        </p:spPr>
        <p:txBody>
          <a:bodyPr/>
          <a:lstStyle/>
          <a:p>
            <a:r>
              <a:rPr lang="zh-CN" altLang="en-US" dirty="0">
                <a:latin typeface="Times New Roman" panose="02020603050405020304" pitchFamily="18" charset="0"/>
              </a:rPr>
              <a:t>本小节描述通用回溯方法的一般框架，可以作为系统搜索的基本框架，在解决实际问题时，修改该基本框架中的相应部分使之适合实际问题即可。</a:t>
            </a:r>
          </a:p>
          <a:p>
            <a:r>
              <a:rPr lang="zh-CN" altLang="en-US" dirty="0">
                <a:latin typeface="Times New Roman" panose="02020603050405020304" pitchFamily="18" charset="0"/>
              </a:rPr>
              <a:t>对于以下这样一类问题，可以使用回溯法：这类问题的</a:t>
            </a:r>
            <a:r>
              <a:rPr lang="zh-CN" altLang="en-US" dirty="0" smtClean="0">
                <a:latin typeface="Times New Roman" panose="02020603050405020304" pitchFamily="18" charset="0"/>
              </a:rPr>
              <a:t>解由满足</a:t>
            </a:r>
            <a:r>
              <a:rPr lang="zh-CN" altLang="en-US" dirty="0">
                <a:latin typeface="Times New Roman" panose="02020603050405020304" pitchFamily="18" charset="0"/>
              </a:rPr>
              <a:t>事先定义好的某种</a:t>
            </a:r>
            <a:r>
              <a:rPr lang="zh-CN" altLang="en-US" dirty="0" smtClean="0">
                <a:latin typeface="Times New Roman" panose="02020603050405020304" pitchFamily="18" charset="0"/>
              </a:rPr>
              <a:t>约束</a:t>
            </a:r>
            <a:r>
              <a:rPr lang="zh-CN" altLang="en-US" dirty="0">
                <a:latin typeface="Times New Roman" panose="02020603050405020304" pitchFamily="18" charset="0"/>
              </a:rPr>
              <a:t>的</a:t>
            </a:r>
            <a:r>
              <a:rPr lang="zh-CN" altLang="en-US" dirty="0" smtClean="0">
                <a:latin typeface="Times New Roman" panose="02020603050405020304" pitchFamily="18" charset="0"/>
              </a:rPr>
              <a:t>向量</a:t>
            </a:r>
            <a:r>
              <a:rPr lang="en-US" altLang="zh-CN" dirty="0">
                <a:latin typeface="Times New Roman" panose="02020603050405020304" pitchFamily="18" charset="0"/>
              </a:rPr>
              <a:t>(x</a:t>
            </a:r>
            <a:r>
              <a:rPr lang="en-US" altLang="zh-CN" baseline="-25000" dirty="0">
                <a:latin typeface="Times New Roman" panose="02020603050405020304" pitchFamily="18" charset="0"/>
              </a:rPr>
              <a:t>1</a:t>
            </a:r>
            <a:r>
              <a:rPr lang="en-US" altLang="zh-CN" dirty="0">
                <a:latin typeface="Times New Roman" panose="02020603050405020304" pitchFamily="18" charset="0"/>
              </a:rPr>
              <a:t>,...,x</a:t>
            </a:r>
            <a:r>
              <a:rPr lang="en-US" altLang="zh-CN" baseline="-25000" dirty="0">
                <a:latin typeface="Times New Roman" panose="02020603050405020304" pitchFamily="18" charset="0"/>
              </a:rPr>
              <a:t>i</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组成，</a:t>
            </a:r>
            <a:r>
              <a:rPr lang="zh-CN" altLang="en-US" dirty="0">
                <a:latin typeface="Times New Roman" panose="02020603050405020304" pitchFamily="18" charset="0"/>
              </a:rPr>
              <a:t>这里</a:t>
            </a:r>
            <a:r>
              <a:rPr lang="en-US" altLang="zh-CN" dirty="0" err="1">
                <a:latin typeface="Times New Roman" panose="02020603050405020304" pitchFamily="18" charset="0"/>
              </a:rPr>
              <a:t>i</a:t>
            </a:r>
            <a:r>
              <a:rPr lang="zh-CN" altLang="en-US" dirty="0">
                <a:latin typeface="Times New Roman" panose="02020603050405020304" pitchFamily="18" charset="0"/>
              </a:rPr>
              <a:t>是依赖于问题规模</a:t>
            </a:r>
            <a:r>
              <a:rPr lang="en-US" altLang="zh-CN" dirty="0">
                <a:latin typeface="Times New Roman" panose="02020603050405020304" pitchFamily="18" charset="0"/>
              </a:rPr>
              <a:t>n</a:t>
            </a:r>
            <a:r>
              <a:rPr lang="zh-CN" altLang="en-US" dirty="0">
                <a:latin typeface="Times New Roman" panose="02020603050405020304" pitchFamily="18" charset="0"/>
              </a:rPr>
              <a:t>的常量。</a:t>
            </a:r>
          </a:p>
        </p:txBody>
      </p:sp>
      <p:sp>
        <p:nvSpPr>
          <p:cNvPr id="52227" name="Slide Number Placeholder 1">
            <a:extLst>
              <a:ext uri="{FF2B5EF4-FFF2-40B4-BE49-F238E27FC236}">
                <a16:creationId xmlns:a16="http://schemas.microsoft.com/office/drawing/2014/main" id="{F965808C-B325-634E-9C82-B77849756866}"/>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21CBFB1-3E66-5F47-BA39-D29C7B0DD1C9}"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2051753772"/>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3">
            <a:extLst>
              <a:ext uri="{FF2B5EF4-FFF2-40B4-BE49-F238E27FC236}">
                <a16:creationId xmlns:a16="http://schemas.microsoft.com/office/drawing/2014/main" id="{3A009153-8300-A74A-8A16-1FB23B73D060}"/>
              </a:ext>
            </a:extLst>
          </p:cNvPr>
          <p:cNvSpPr>
            <a:spLocks noGrp="1" noChangeArrowheads="1"/>
          </p:cNvSpPr>
          <p:nvPr>
            <p:ph type="body" idx="1"/>
          </p:nvPr>
        </p:nvSpPr>
        <p:spPr>
          <a:xfrm>
            <a:off x="73904" y="2198688"/>
            <a:ext cx="9131567" cy="4044950"/>
          </a:xfrm>
        </p:spPr>
        <p:txBody>
          <a:bodyPr/>
          <a:lstStyle/>
          <a:p>
            <a:pPr>
              <a:buFontTx/>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在回溯法中，每个</a:t>
            </a: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i </a:t>
            </a:r>
            <a:r>
              <a:rPr lang="zh-CN" altLang="en-US" sz="2400" dirty="0">
                <a:latin typeface="Times New Roman" panose="02020603050405020304" pitchFamily="18" charset="0"/>
              </a:rPr>
              <a:t>均是属于某个有限集合的，不妨称之为</a:t>
            </a: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i</a:t>
            </a:r>
            <a:r>
              <a:rPr lang="zh-CN" altLang="en-US" sz="2400" dirty="0">
                <a:latin typeface="Times New Roman" panose="02020603050405020304" pitchFamily="18" charset="0"/>
              </a:rPr>
              <a:t>，那么回溯法实质上是按照词典顺序考虑笛卡儿积</a:t>
            </a:r>
            <a:r>
              <a:rPr lang="en-US" altLang="zh-CN" sz="2400" dirty="0">
                <a:latin typeface="Times New Roman" panose="02020603050405020304" pitchFamily="18" charset="0"/>
              </a:rPr>
              <a:t>:</a:t>
            </a:r>
          </a:p>
          <a:p>
            <a:pPr algn="ctr">
              <a:buFontTx/>
              <a:buNone/>
            </a:pPr>
            <a:r>
              <a:rPr lang="en-US" altLang="zh-CN" sz="2400" dirty="0">
                <a:latin typeface="Times New Roman" panose="02020603050405020304" pitchFamily="18" charset="0"/>
              </a:rPr>
              <a:t>  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t>
            </a:r>
            <a:r>
              <a:rPr lang="en-US" altLang="zh-CN" sz="2400" dirty="0" err="1">
                <a:latin typeface="Times New Roman" panose="02020603050405020304" pitchFamily="18" charset="0"/>
              </a:rPr>
              <a:t>X</a:t>
            </a:r>
            <a:r>
              <a:rPr lang="en-US" altLang="zh-CN" sz="2400" baseline="-25000" dirty="0" err="1">
                <a:latin typeface="Times New Roman" panose="02020603050405020304" pitchFamily="18" charset="0"/>
              </a:rPr>
              <a:t>n</a:t>
            </a:r>
            <a:endParaRPr lang="en-US" altLang="zh-CN" sz="2400" baseline="-25000" dirty="0">
              <a:latin typeface="Times New Roman" panose="02020603050405020304" pitchFamily="18" charset="0"/>
            </a:endParaRPr>
          </a:p>
          <a:p>
            <a:pPr>
              <a:buFontTx/>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中的元素。</a:t>
            </a:r>
          </a:p>
          <a:p>
            <a:pPr lvl="1"/>
            <a:r>
              <a:rPr lang="zh-CN" altLang="en-US" sz="2400" dirty="0">
                <a:latin typeface="Times New Roman" panose="02020603050405020304" pitchFamily="18" charset="0"/>
              </a:rPr>
              <a:t>算法最初从空向量开始，先选择</a:t>
            </a: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中的最小元素作为</a:t>
            </a: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a:t>
            </a:r>
          </a:p>
          <a:p>
            <a:pPr lvl="1"/>
            <a:r>
              <a:rPr lang="zh-CN" altLang="en-US" sz="2400" dirty="0">
                <a:latin typeface="Times New Roman" panose="02020603050405020304" pitchFamily="18" charset="0"/>
              </a:rPr>
              <a:t>如果</a:t>
            </a: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zh-CN" altLang="en-US" sz="2400" dirty="0">
                <a:latin typeface="Times New Roman" panose="02020603050405020304" pitchFamily="18" charset="0"/>
              </a:rPr>
              <a:t>是</a:t>
            </a:r>
            <a:r>
              <a:rPr lang="zh-CN" altLang="en-US" sz="2400" dirty="0">
                <a:solidFill>
                  <a:srgbClr val="FF0000"/>
                </a:solidFill>
                <a:latin typeface="Times New Roman" panose="02020603050405020304" pitchFamily="18" charset="0"/>
              </a:rPr>
              <a:t>部分解</a:t>
            </a:r>
            <a:r>
              <a:rPr lang="zh-CN" altLang="en-US" sz="2400" dirty="0">
                <a:latin typeface="Times New Roman" panose="02020603050405020304" pitchFamily="18" charset="0"/>
              </a:rPr>
              <a:t>，那么选择</a:t>
            </a: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中的最小元素作为</a:t>
            </a: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a:t>
            </a:r>
          </a:p>
          <a:p>
            <a:pPr lvl="1"/>
            <a:r>
              <a:rPr lang="zh-CN" altLang="en-US" sz="2400" dirty="0">
                <a:latin typeface="Times New Roman" panose="02020603050405020304" pitchFamily="18" charset="0"/>
              </a:rPr>
              <a:t>如果</a:t>
            </a: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x</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t>
            </a:r>
            <a:r>
              <a:rPr lang="zh-CN" altLang="en-US" sz="2400" dirty="0">
                <a:latin typeface="Times New Roman" panose="02020603050405020304" pitchFamily="18" charset="0"/>
              </a:rPr>
              <a:t>是</a:t>
            </a:r>
            <a:r>
              <a:rPr lang="zh-CN" altLang="en-US" sz="2400" dirty="0">
                <a:solidFill>
                  <a:srgbClr val="FF0000"/>
                </a:solidFill>
                <a:latin typeface="Times New Roman" panose="02020603050405020304" pitchFamily="18" charset="0"/>
              </a:rPr>
              <a:t>部分解</a:t>
            </a:r>
            <a:r>
              <a:rPr lang="zh-CN" altLang="en-US" sz="2400" dirty="0">
                <a:latin typeface="Times New Roman" panose="02020603050405020304" pitchFamily="18" charset="0"/>
              </a:rPr>
              <a:t>，则继续考虑</a:t>
            </a: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3</a:t>
            </a:r>
            <a:r>
              <a:rPr lang="zh-CN" altLang="en-US" sz="2400" dirty="0">
                <a:latin typeface="Times New Roman" panose="02020603050405020304" pitchFamily="18" charset="0"/>
              </a:rPr>
              <a:t>中的最小元素作为</a:t>
            </a: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3 </a:t>
            </a:r>
            <a:r>
              <a:rPr lang="zh-CN" altLang="en-US" sz="2400" dirty="0">
                <a:latin typeface="Times New Roman" panose="02020603050405020304" pitchFamily="18" charset="0"/>
              </a:rPr>
              <a:t>；</a:t>
            </a:r>
            <a:r>
              <a:rPr lang="zh-CN" altLang="en-US" sz="2400" baseline="-25000" dirty="0">
                <a:latin typeface="Times New Roman" panose="02020603050405020304" pitchFamily="18" charset="0"/>
              </a:rPr>
              <a:t> </a:t>
            </a:r>
            <a:endParaRPr lang="zh-CN" altLang="en-US" sz="2400" dirty="0">
              <a:latin typeface="Times New Roman" panose="02020603050405020304" pitchFamily="18" charset="0"/>
            </a:endParaRPr>
          </a:p>
          <a:p>
            <a:pPr lvl="1"/>
            <a:r>
              <a:rPr lang="zh-CN" altLang="en-US" sz="2400" dirty="0">
                <a:latin typeface="Times New Roman" panose="02020603050405020304" pitchFamily="18" charset="0"/>
              </a:rPr>
              <a:t>否则，考虑</a:t>
            </a: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中的第二个元素作为</a:t>
            </a: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。依此类推。 </a:t>
            </a:r>
          </a:p>
        </p:txBody>
      </p:sp>
      <p:sp>
        <p:nvSpPr>
          <p:cNvPr id="54274" name="Slide Number Placeholder 1">
            <a:extLst>
              <a:ext uri="{FF2B5EF4-FFF2-40B4-BE49-F238E27FC236}">
                <a16:creationId xmlns:a16="http://schemas.microsoft.com/office/drawing/2014/main" id="{9255D298-0C81-2F41-AD05-743AF5DA9DDF}"/>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BCBCB03-B1E8-274E-8E3C-DA6D7C282D53}"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54275" name="Rectangle 2">
            <a:extLst>
              <a:ext uri="{FF2B5EF4-FFF2-40B4-BE49-F238E27FC236}">
                <a16:creationId xmlns:a16="http://schemas.microsoft.com/office/drawing/2014/main" id="{ECB2E89D-2E01-0940-B8D8-1D25AAF156F6}"/>
              </a:ext>
            </a:extLst>
          </p:cNvPr>
          <p:cNvSpPr>
            <a:spLocks noGrp="1" noChangeArrowheads="1"/>
          </p:cNvSpPr>
          <p:nvPr>
            <p:ph type="title"/>
          </p:nvPr>
        </p:nvSpPr>
        <p:spPr>
          <a:xfrm>
            <a:off x="1154113" y="157163"/>
            <a:ext cx="7793037" cy="1462087"/>
          </a:xfrm>
        </p:spPr>
        <p:txBody>
          <a:bodyPr/>
          <a:lstStyle/>
          <a:p>
            <a:r>
              <a:rPr lang="zh-CN" altLang="en-US"/>
              <a:t>通用回溯方法框架 </a:t>
            </a:r>
          </a:p>
        </p:txBody>
      </p:sp>
    </p:spTree>
    <p:extLst>
      <p:ext uri="{BB962C8B-B14F-4D97-AF65-F5344CB8AC3E}">
        <p14:creationId xmlns:p14="http://schemas.microsoft.com/office/powerpoint/2010/main" val="1650723719"/>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5DD9C0A1-8DAF-0448-9353-11860DA8C974}"/>
              </a:ext>
            </a:extLst>
          </p:cNvPr>
          <p:cNvSpPr>
            <a:spLocks noGrp="1" noChangeArrowheads="1"/>
          </p:cNvSpPr>
          <p:nvPr>
            <p:ph type="title"/>
          </p:nvPr>
        </p:nvSpPr>
        <p:spPr>
          <a:xfrm>
            <a:off x="566738" y="1700213"/>
            <a:ext cx="8229600" cy="1143000"/>
          </a:xfrm>
        </p:spPr>
        <p:txBody>
          <a:bodyPr/>
          <a:lstStyle/>
          <a:p>
            <a:r>
              <a:rPr lang="zh-CN" altLang="en-US" sz="2000" dirty="0">
                <a:latin typeface="Times New Roman" panose="02020603050405020304" pitchFamily="18" charset="0"/>
              </a:rPr>
              <a:t>一般说来， 当算法已经检测到</a:t>
            </a:r>
            <a:r>
              <a:rPr lang="zh-CN" altLang="en-US" sz="2000" dirty="0">
                <a:solidFill>
                  <a:srgbClr val="FF0000"/>
                </a:solidFill>
                <a:latin typeface="Times New Roman" panose="02020603050405020304" pitchFamily="18" charset="0"/>
              </a:rPr>
              <a:t>部分解</a:t>
            </a:r>
            <a:r>
              <a:rPr lang="en-US" altLang="zh-CN" sz="2000" dirty="0">
                <a:latin typeface="Times New Roman" panose="02020603050405020304" pitchFamily="18" charset="0"/>
              </a:rPr>
              <a:t>(x</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 x</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x</a:t>
            </a:r>
            <a:r>
              <a:rPr lang="en-US" altLang="zh-CN" sz="2000" baseline="-25000" dirty="0" err="1">
                <a:latin typeface="Times New Roman" panose="02020603050405020304" pitchFamily="18" charset="0"/>
              </a:rPr>
              <a:t>j</a:t>
            </a:r>
            <a:r>
              <a:rPr lang="en-US" altLang="zh-CN" sz="2000" dirty="0">
                <a:latin typeface="Times New Roman" panose="02020603050405020304" pitchFamily="18" charset="0"/>
              </a:rPr>
              <a:t>)</a:t>
            </a:r>
            <a:r>
              <a:rPr lang="zh-CN" altLang="en-US" sz="2000" dirty="0">
                <a:latin typeface="Times New Roman" panose="02020603050405020304" pitchFamily="18" charset="0"/>
              </a:rPr>
              <a:t>， 需要继续考虑 </a:t>
            </a:r>
            <a:r>
              <a:rPr lang="en-US" altLang="zh-CN" sz="2000" dirty="0">
                <a:latin typeface="Times New Roman" panose="02020603050405020304" pitchFamily="18" charset="0"/>
              </a:rPr>
              <a:t>v = (x</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 x</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x</a:t>
            </a:r>
            <a:r>
              <a:rPr lang="en-US" altLang="zh-CN" sz="2000" baseline="-25000" dirty="0" err="1">
                <a:latin typeface="Times New Roman" panose="02020603050405020304" pitchFamily="18" charset="0"/>
              </a:rPr>
              <a:t>j</a:t>
            </a:r>
            <a:r>
              <a:rPr lang="en-US" altLang="zh-CN" sz="2000" dirty="0">
                <a:latin typeface="Times New Roman" panose="02020603050405020304" pitchFamily="18" charset="0"/>
              </a:rPr>
              <a:t>, x</a:t>
            </a:r>
            <a:r>
              <a:rPr lang="en-US" altLang="zh-CN" sz="2000" baseline="-25000" dirty="0">
                <a:latin typeface="Times New Roman" panose="02020603050405020304" pitchFamily="18" charset="0"/>
              </a:rPr>
              <a:t>j+1</a:t>
            </a:r>
            <a:r>
              <a:rPr lang="en-US" altLang="zh-CN" sz="2000" dirty="0">
                <a:latin typeface="Times New Roman" panose="02020603050405020304" pitchFamily="18" charset="0"/>
              </a:rPr>
              <a:t>)</a:t>
            </a:r>
            <a:r>
              <a:rPr lang="zh-CN" altLang="en-US" sz="2000" dirty="0">
                <a:latin typeface="Times New Roman" panose="02020603050405020304" pitchFamily="18" charset="0"/>
              </a:rPr>
              <a:t>时，有以下几种情形：</a:t>
            </a:r>
          </a:p>
        </p:txBody>
      </p:sp>
      <p:sp>
        <p:nvSpPr>
          <p:cNvPr id="316419" name="Rectangle 3">
            <a:extLst>
              <a:ext uri="{FF2B5EF4-FFF2-40B4-BE49-F238E27FC236}">
                <a16:creationId xmlns:a16="http://schemas.microsoft.com/office/drawing/2014/main" id="{022AD3FC-ED03-B146-B1C6-3A8AD60CC2C8}"/>
              </a:ext>
            </a:extLst>
          </p:cNvPr>
          <p:cNvSpPr>
            <a:spLocks noGrp="1" noChangeArrowheads="1"/>
          </p:cNvSpPr>
          <p:nvPr>
            <p:ph type="body" idx="1"/>
          </p:nvPr>
        </p:nvSpPr>
        <p:spPr>
          <a:xfrm>
            <a:off x="457200" y="3014663"/>
            <a:ext cx="8229600" cy="3469899"/>
          </a:xfrm>
        </p:spPr>
        <p:txBody>
          <a:bodyPr/>
          <a:lstStyle/>
          <a:p>
            <a:pPr>
              <a:buFontTx/>
              <a:buNone/>
            </a:pPr>
            <a:r>
              <a:rPr lang="en-US" altLang="zh-CN" sz="2000" dirty="0">
                <a:latin typeface="Times New Roman" panose="02020603050405020304" pitchFamily="18" charset="0"/>
              </a:rPr>
              <a:t>1.  </a:t>
            </a:r>
            <a:r>
              <a:rPr lang="zh-CN" altLang="en-US" sz="2000" dirty="0">
                <a:latin typeface="Times New Roman" panose="02020603050405020304" pitchFamily="18" charset="0"/>
              </a:rPr>
              <a:t>若</a:t>
            </a:r>
            <a:r>
              <a:rPr lang="en-US" altLang="zh-CN" sz="2000" dirty="0">
                <a:latin typeface="Times New Roman" panose="02020603050405020304" pitchFamily="18" charset="0"/>
              </a:rPr>
              <a:t>v </a:t>
            </a:r>
            <a:r>
              <a:rPr lang="zh-CN" altLang="en-US" sz="2000" dirty="0">
                <a:latin typeface="Times New Roman" panose="02020603050405020304" pitchFamily="18" charset="0"/>
              </a:rPr>
              <a:t>表示问题的最终解，算法记录下它作为一个解。如果只需要一个解，算法结束；否则，继续找其它解。</a:t>
            </a:r>
          </a:p>
          <a:p>
            <a:pPr>
              <a:buFontTx/>
              <a:buNone/>
            </a:pPr>
            <a:r>
              <a:rPr lang="en-US" altLang="zh-CN" sz="2000" dirty="0">
                <a:latin typeface="Times New Roman" panose="02020603050405020304" pitchFamily="18" charset="0"/>
              </a:rPr>
              <a:t>2.  </a:t>
            </a:r>
            <a:r>
              <a:rPr lang="zh-CN" altLang="en-US" sz="2000" dirty="0">
                <a:latin typeface="Times New Roman" panose="02020603050405020304" pitchFamily="18" charset="0"/>
              </a:rPr>
              <a:t>如果</a:t>
            </a:r>
            <a:r>
              <a:rPr lang="en-US" altLang="zh-CN" sz="2000" dirty="0">
                <a:latin typeface="Times New Roman" panose="02020603050405020304" pitchFamily="18" charset="0"/>
              </a:rPr>
              <a:t>v = (x</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 x</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x</a:t>
            </a:r>
            <a:r>
              <a:rPr lang="en-US" altLang="zh-CN" sz="2000" baseline="-25000" dirty="0" err="1">
                <a:latin typeface="Times New Roman" panose="02020603050405020304" pitchFamily="18" charset="0"/>
              </a:rPr>
              <a:t>j</a:t>
            </a:r>
            <a:r>
              <a:rPr lang="en-US" altLang="zh-CN" sz="2000" dirty="0">
                <a:latin typeface="Times New Roman" panose="02020603050405020304" pitchFamily="18" charset="0"/>
              </a:rPr>
              <a:t>, x</a:t>
            </a:r>
            <a:r>
              <a:rPr lang="en-US" altLang="zh-CN" sz="2000" baseline="-25000" dirty="0">
                <a:latin typeface="Times New Roman" panose="02020603050405020304" pitchFamily="18" charset="0"/>
              </a:rPr>
              <a:t>j+1</a:t>
            </a:r>
            <a:r>
              <a:rPr lang="en-US" altLang="zh-CN" sz="2000" dirty="0">
                <a:latin typeface="Times New Roman" panose="02020603050405020304" pitchFamily="18" charset="0"/>
              </a:rPr>
              <a:t>) </a:t>
            </a:r>
            <a:r>
              <a:rPr lang="zh-CN" altLang="en-US" sz="2000" dirty="0">
                <a:latin typeface="Times New Roman" panose="02020603050405020304" pitchFamily="18" charset="0"/>
              </a:rPr>
              <a:t>是一个部分解，那么选择集合</a:t>
            </a:r>
            <a:r>
              <a:rPr lang="en-US" altLang="zh-CN" sz="2000" dirty="0">
                <a:latin typeface="Times New Roman" panose="02020603050405020304" pitchFamily="18" charset="0"/>
              </a:rPr>
              <a:t>X</a:t>
            </a:r>
            <a:r>
              <a:rPr lang="en-US" altLang="zh-CN" sz="2000" baseline="-25000" dirty="0">
                <a:latin typeface="Times New Roman" panose="02020603050405020304" pitchFamily="18" charset="0"/>
              </a:rPr>
              <a:t>j+2</a:t>
            </a:r>
            <a:r>
              <a:rPr lang="zh-CN" altLang="en-US" sz="2000" dirty="0">
                <a:latin typeface="Times New Roman" panose="02020603050405020304" pitchFamily="18" charset="0"/>
              </a:rPr>
              <a:t>中未使用过的最小元素作为</a:t>
            </a:r>
            <a:r>
              <a:rPr lang="en-US" altLang="zh-CN" sz="2000" dirty="0">
                <a:latin typeface="Times New Roman" panose="02020603050405020304" pitchFamily="18" charset="0"/>
              </a:rPr>
              <a:t>x</a:t>
            </a:r>
            <a:r>
              <a:rPr lang="en-US" altLang="zh-CN" sz="2000" baseline="-25000" dirty="0">
                <a:latin typeface="Times New Roman" panose="02020603050405020304" pitchFamily="18" charset="0"/>
              </a:rPr>
              <a:t>j+2</a:t>
            </a:r>
            <a:r>
              <a:rPr lang="zh-CN" altLang="en-US" sz="2000" dirty="0">
                <a:latin typeface="Times New Roman" panose="02020603050405020304" pitchFamily="18" charset="0"/>
              </a:rPr>
              <a:t>。</a:t>
            </a:r>
            <a:r>
              <a:rPr lang="en-US" altLang="zh-CN" sz="2000" dirty="0">
                <a:latin typeface="Times New Roman" panose="02020603050405020304" pitchFamily="18" charset="0"/>
              </a:rPr>
              <a:t>(</a:t>
            </a:r>
            <a:r>
              <a:rPr lang="zh-CN" altLang="en-US" sz="2000" dirty="0">
                <a:solidFill>
                  <a:srgbClr val="FF0000"/>
                </a:solidFill>
                <a:latin typeface="Times New Roman" panose="02020603050405020304" pitchFamily="18" charset="0"/>
              </a:rPr>
              <a:t>向前搜索</a:t>
            </a:r>
            <a:r>
              <a:rPr lang="en-US" altLang="zh-CN" sz="2000" dirty="0">
                <a:latin typeface="Times New Roman" panose="02020603050405020304" pitchFamily="18" charset="0"/>
              </a:rPr>
              <a:t>)</a:t>
            </a:r>
          </a:p>
          <a:p>
            <a:pPr>
              <a:buFontTx/>
              <a:buNone/>
            </a:pPr>
            <a:r>
              <a:rPr lang="en-US" altLang="zh-CN" sz="2000" dirty="0">
                <a:latin typeface="Times New Roman" panose="02020603050405020304" pitchFamily="18" charset="0"/>
              </a:rPr>
              <a:t>3.  </a:t>
            </a:r>
            <a:r>
              <a:rPr lang="zh-CN" altLang="en-US" sz="2000" dirty="0">
                <a:latin typeface="Times New Roman" panose="02020603050405020304" pitchFamily="18" charset="0"/>
              </a:rPr>
              <a:t>如果</a:t>
            </a:r>
            <a:r>
              <a:rPr lang="en-US" altLang="zh-CN" sz="2000" dirty="0">
                <a:latin typeface="Times New Roman" panose="02020603050405020304" pitchFamily="18" charset="0"/>
              </a:rPr>
              <a:t>v </a:t>
            </a:r>
            <a:r>
              <a:rPr lang="zh-CN" altLang="en-US" sz="2000" dirty="0">
                <a:latin typeface="Times New Roman" panose="02020603050405020304" pitchFamily="18" charset="0"/>
              </a:rPr>
              <a:t>既非最终解，也非部分解，那么会有以下两种情况：</a:t>
            </a:r>
          </a:p>
          <a:p>
            <a:pPr>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a. </a:t>
            </a:r>
            <a:r>
              <a:rPr lang="zh-CN" altLang="en-US" sz="2000" dirty="0">
                <a:latin typeface="Times New Roman" panose="02020603050405020304" pitchFamily="18" charset="0"/>
              </a:rPr>
              <a:t>如果集合</a:t>
            </a:r>
            <a:r>
              <a:rPr lang="en-US" altLang="zh-CN" sz="2000" dirty="0">
                <a:latin typeface="Times New Roman" panose="02020603050405020304" pitchFamily="18" charset="0"/>
              </a:rPr>
              <a:t>X</a:t>
            </a:r>
            <a:r>
              <a:rPr lang="en-US" altLang="zh-CN" sz="2000" baseline="-25000" dirty="0">
                <a:latin typeface="Times New Roman" panose="02020603050405020304" pitchFamily="18" charset="0"/>
              </a:rPr>
              <a:t>j+1</a:t>
            </a:r>
            <a:r>
              <a:rPr lang="zh-CN" altLang="en-US" sz="2000" dirty="0">
                <a:latin typeface="Times New Roman" panose="02020603050405020304" pitchFamily="18" charset="0"/>
              </a:rPr>
              <a:t>中还有其它未曾使用过的元素，则选择下一个未曾使用过的元素作为</a:t>
            </a:r>
            <a:r>
              <a:rPr lang="en-US" altLang="zh-CN" sz="2000" dirty="0">
                <a:latin typeface="Times New Roman" panose="02020603050405020304" pitchFamily="18" charset="0"/>
              </a:rPr>
              <a:t>x</a:t>
            </a:r>
            <a:r>
              <a:rPr lang="en-US" altLang="zh-CN" sz="2000" baseline="-25000" dirty="0">
                <a:latin typeface="Times New Roman" panose="02020603050405020304" pitchFamily="18" charset="0"/>
              </a:rPr>
              <a:t>j+1</a:t>
            </a:r>
            <a:r>
              <a:rPr lang="zh-CN" altLang="en-US" sz="2000" dirty="0">
                <a:latin typeface="Times New Roman" panose="02020603050405020304" pitchFamily="18" charset="0"/>
              </a:rPr>
              <a:t>。</a:t>
            </a:r>
          </a:p>
          <a:p>
            <a:pPr>
              <a:buFontTx/>
              <a:buNone/>
            </a:pPr>
            <a:r>
              <a:rPr lang="zh-CN" altLang="en-US" sz="2000" dirty="0">
                <a:latin typeface="Times New Roman" panose="02020603050405020304" pitchFamily="18" charset="0"/>
              </a:rPr>
              <a:t>      </a:t>
            </a:r>
            <a:r>
              <a:rPr lang="en-US" altLang="zh-CN" sz="2000" dirty="0">
                <a:latin typeface="Times New Roman" panose="02020603050405020304" pitchFamily="18" charset="0"/>
              </a:rPr>
              <a:t>b. </a:t>
            </a:r>
            <a:r>
              <a:rPr lang="zh-CN" altLang="en-US" sz="2000" dirty="0">
                <a:latin typeface="Times New Roman" panose="02020603050405020304" pitchFamily="18" charset="0"/>
              </a:rPr>
              <a:t>如果集合</a:t>
            </a:r>
            <a:r>
              <a:rPr lang="en-US" altLang="zh-CN" sz="2000" dirty="0">
                <a:latin typeface="Times New Roman" panose="02020603050405020304" pitchFamily="18" charset="0"/>
              </a:rPr>
              <a:t>X</a:t>
            </a:r>
            <a:r>
              <a:rPr lang="en-US" altLang="zh-CN" sz="2000" baseline="-25000" dirty="0">
                <a:latin typeface="Times New Roman" panose="02020603050405020304" pitchFamily="18" charset="0"/>
              </a:rPr>
              <a:t>j+1</a:t>
            </a:r>
            <a:r>
              <a:rPr lang="zh-CN" altLang="en-US" sz="2000" dirty="0">
                <a:latin typeface="Times New Roman" panose="02020603050405020304" pitchFamily="18" charset="0"/>
              </a:rPr>
              <a:t>中没有其它未曾使用过的元素，则</a:t>
            </a:r>
            <a:r>
              <a:rPr lang="zh-CN" altLang="en-US" sz="2000" dirty="0">
                <a:solidFill>
                  <a:srgbClr val="FF0000"/>
                </a:solidFill>
                <a:latin typeface="Times New Roman" panose="02020603050405020304" pitchFamily="18" charset="0"/>
              </a:rPr>
              <a:t>回溯</a:t>
            </a:r>
            <a:r>
              <a:rPr lang="zh-CN" altLang="en-US" sz="2000" dirty="0">
                <a:latin typeface="Times New Roman" panose="02020603050405020304" pitchFamily="18" charset="0"/>
              </a:rPr>
              <a:t>，将</a:t>
            </a:r>
            <a:r>
              <a:rPr lang="en-US" altLang="zh-CN" sz="2000" dirty="0" err="1">
                <a:latin typeface="Times New Roman" panose="02020603050405020304" pitchFamily="18" charset="0"/>
              </a:rPr>
              <a:t>X</a:t>
            </a:r>
            <a:r>
              <a:rPr lang="en-US" altLang="zh-CN" sz="2000" baseline="-25000" dirty="0" err="1">
                <a:latin typeface="Times New Roman" panose="02020603050405020304" pitchFamily="18" charset="0"/>
              </a:rPr>
              <a:t>j</a:t>
            </a:r>
            <a:r>
              <a:rPr lang="zh-CN" altLang="en-US" sz="2000" dirty="0">
                <a:latin typeface="Times New Roman" panose="02020603050405020304" pitchFamily="18" charset="0"/>
              </a:rPr>
              <a:t>中未曾使用的下一元素作为</a:t>
            </a:r>
            <a:r>
              <a:rPr lang="en-US" altLang="zh-CN" sz="2000" dirty="0" err="1">
                <a:latin typeface="Times New Roman" panose="02020603050405020304" pitchFamily="18" charset="0"/>
              </a:rPr>
              <a:t>x</a:t>
            </a:r>
            <a:r>
              <a:rPr lang="en-US" altLang="zh-CN" sz="2000" baseline="-25000" dirty="0" err="1">
                <a:latin typeface="Times New Roman" panose="02020603050405020304" pitchFamily="18" charset="0"/>
              </a:rPr>
              <a:t>j</a:t>
            </a:r>
            <a:r>
              <a:rPr lang="zh-CN" altLang="en-US" sz="2000" dirty="0">
                <a:latin typeface="Times New Roman" panose="02020603050405020304" pitchFamily="18" charset="0"/>
              </a:rPr>
              <a:t>，并将</a:t>
            </a:r>
            <a:r>
              <a:rPr lang="en-US" altLang="zh-CN" sz="2000" dirty="0">
                <a:latin typeface="Times New Roman" panose="02020603050405020304" pitchFamily="18" charset="0"/>
              </a:rPr>
              <a:t>x</a:t>
            </a:r>
            <a:r>
              <a:rPr lang="en-US" altLang="zh-CN" sz="2000" baseline="-25000" dirty="0">
                <a:latin typeface="Times New Roman" panose="02020603050405020304" pitchFamily="18" charset="0"/>
              </a:rPr>
              <a:t>j+1</a:t>
            </a:r>
            <a:r>
              <a:rPr lang="zh-CN" altLang="en-US" sz="2000" dirty="0">
                <a:latin typeface="Times New Roman" panose="02020603050405020304" pitchFamily="18" charset="0"/>
              </a:rPr>
              <a:t>进行</a:t>
            </a:r>
            <a:r>
              <a:rPr lang="zh-CN" altLang="en-US" sz="2000" dirty="0">
                <a:solidFill>
                  <a:srgbClr val="FF0000"/>
                </a:solidFill>
                <a:latin typeface="Times New Roman" panose="02020603050405020304" pitchFamily="18" charset="0"/>
              </a:rPr>
              <a:t>重置</a:t>
            </a:r>
            <a:r>
              <a:rPr lang="zh-CN" altLang="en-US" sz="2000" dirty="0">
                <a:latin typeface="Times New Roman" panose="02020603050405020304" pitchFamily="18" charset="0"/>
              </a:rPr>
              <a:t>。如果集合</a:t>
            </a:r>
            <a:r>
              <a:rPr lang="en-US" altLang="zh-CN" sz="2000" dirty="0" err="1">
                <a:latin typeface="Times New Roman" panose="02020603050405020304" pitchFamily="18" charset="0"/>
              </a:rPr>
              <a:t>X</a:t>
            </a:r>
            <a:r>
              <a:rPr lang="en-US" altLang="zh-CN" sz="2000" baseline="-25000" dirty="0" err="1">
                <a:latin typeface="Times New Roman" panose="02020603050405020304" pitchFamily="18" charset="0"/>
              </a:rPr>
              <a:t>j</a:t>
            </a:r>
            <a:r>
              <a:rPr lang="zh-CN" altLang="en-US" sz="2000" dirty="0">
                <a:latin typeface="Times New Roman" panose="02020603050405020304" pitchFamily="18" charset="0"/>
              </a:rPr>
              <a:t>中没有未曾使用的元素，那么继续</a:t>
            </a:r>
            <a:r>
              <a:rPr lang="zh-CN" altLang="en-US" sz="2000" dirty="0">
                <a:solidFill>
                  <a:srgbClr val="FF0000"/>
                </a:solidFill>
                <a:latin typeface="Times New Roman" panose="02020603050405020304" pitchFamily="18" charset="0"/>
              </a:rPr>
              <a:t>回溯</a:t>
            </a:r>
            <a:r>
              <a:rPr lang="en-US" altLang="zh-CN" sz="2000" dirty="0">
                <a:latin typeface="Times New Roman" panose="02020603050405020304" pitchFamily="18" charset="0"/>
              </a:rPr>
              <a:t>(</a:t>
            </a:r>
            <a:r>
              <a:rPr lang="zh-CN" altLang="en-US" sz="2000" dirty="0">
                <a:latin typeface="Times New Roman" panose="02020603050405020304" pitchFamily="18" charset="0"/>
              </a:rPr>
              <a:t>同样注意要进行</a:t>
            </a:r>
            <a:r>
              <a:rPr lang="zh-CN" altLang="en-US" sz="2000" dirty="0">
                <a:solidFill>
                  <a:srgbClr val="FF0000"/>
                </a:solidFill>
                <a:latin typeface="Times New Roman" panose="02020603050405020304" pitchFamily="18" charset="0"/>
              </a:rPr>
              <a:t>重置</a:t>
            </a:r>
            <a:r>
              <a:rPr lang="en-US" altLang="zh-CN" sz="2000" dirty="0">
                <a:latin typeface="Times New Roman" panose="02020603050405020304" pitchFamily="18" charset="0"/>
              </a:rPr>
              <a:t>)</a:t>
            </a:r>
            <a:r>
              <a:rPr lang="zh-CN" altLang="en-US" sz="2000" dirty="0">
                <a:latin typeface="Times New Roman" panose="02020603050405020304" pitchFamily="18" charset="0"/>
              </a:rPr>
              <a:t>。</a:t>
            </a:r>
          </a:p>
          <a:p>
            <a:pPr>
              <a:buFontTx/>
              <a:buNone/>
            </a:pPr>
            <a:r>
              <a:rPr lang="zh-CN" altLang="en-US" sz="2000" dirty="0">
                <a:latin typeface="Times New Roman" panose="02020603050405020304" pitchFamily="18" charset="0"/>
              </a:rPr>
              <a:t>	</a:t>
            </a:r>
          </a:p>
        </p:txBody>
      </p:sp>
      <p:sp>
        <p:nvSpPr>
          <p:cNvPr id="56323" name="Slide Number Placeholder 1">
            <a:extLst>
              <a:ext uri="{FF2B5EF4-FFF2-40B4-BE49-F238E27FC236}">
                <a16:creationId xmlns:a16="http://schemas.microsoft.com/office/drawing/2014/main" id="{9D878189-8DD7-1743-A471-91574EC798D3}"/>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C1BDDC9-4EEF-A74E-9249-81F75902DDA7}"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56324" name="Rectangle 2">
            <a:extLst>
              <a:ext uri="{FF2B5EF4-FFF2-40B4-BE49-F238E27FC236}">
                <a16:creationId xmlns:a16="http://schemas.microsoft.com/office/drawing/2014/main" id="{D8265874-362C-9B4B-8DF8-1E8F261B7B11}"/>
              </a:ext>
            </a:extLst>
          </p:cNvPr>
          <p:cNvSpPr txBox="1">
            <a:spLocks noChangeArrowheads="1"/>
          </p:cNvSpPr>
          <p:nvPr/>
        </p:nvSpPr>
        <p:spPr bwMode="auto">
          <a:xfrm>
            <a:off x="1154113" y="15716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4400" b="0" i="0" u="none" strike="noStrike" kern="1200" cap="none" spc="0" normalizeH="0" baseline="0" noProof="0">
                <a:ln>
                  <a:noFill/>
                </a:ln>
                <a:solidFill>
                  <a:srgbClr val="333399"/>
                </a:solidFill>
                <a:effectLst/>
                <a:uLnTx/>
                <a:uFillTx/>
                <a:latin typeface="Tahoma" panose="020B0604030504040204" pitchFamily="34" charset="0"/>
                <a:ea typeface="SimSun" panose="02010600030101010101" pitchFamily="2" charset="-122"/>
              </a:rPr>
              <a:t>通用回溯方法框架 </a:t>
            </a:r>
          </a:p>
        </p:txBody>
      </p:sp>
    </p:spTree>
    <p:extLst>
      <p:ext uri="{BB962C8B-B14F-4D97-AF65-F5344CB8AC3E}">
        <p14:creationId xmlns:p14="http://schemas.microsoft.com/office/powerpoint/2010/main" val="2716346058"/>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EB89B819-236E-C84F-9204-12B14341191A}"/>
              </a:ext>
            </a:extLst>
          </p:cNvPr>
          <p:cNvSpPr>
            <a:spLocks noGrp="1" noChangeArrowheads="1"/>
          </p:cNvSpPr>
          <p:nvPr>
            <p:ph type="title"/>
          </p:nvPr>
        </p:nvSpPr>
        <p:spPr/>
        <p:txBody>
          <a:bodyPr/>
          <a:lstStyle/>
          <a:p>
            <a:r>
              <a:rPr lang="zh-CN" altLang="en-US" dirty="0"/>
              <a:t>回溯</a:t>
            </a:r>
            <a:r>
              <a:rPr lang="zh-CN" altLang="en-US" dirty="0" smtClean="0"/>
              <a:t>法</a:t>
            </a:r>
            <a:endParaRPr lang="zh-CN" altLang="en-US" dirty="0"/>
          </a:p>
        </p:txBody>
      </p:sp>
      <p:sp>
        <p:nvSpPr>
          <p:cNvPr id="304131" name="Rectangle 3">
            <a:extLst>
              <a:ext uri="{FF2B5EF4-FFF2-40B4-BE49-F238E27FC236}">
                <a16:creationId xmlns:a16="http://schemas.microsoft.com/office/drawing/2014/main" id="{5F5C73B0-64D0-9847-A4BE-D34FF3CB880B}"/>
              </a:ext>
            </a:extLst>
          </p:cNvPr>
          <p:cNvSpPr>
            <a:spLocks noGrp="1" noChangeArrowheads="1"/>
          </p:cNvSpPr>
          <p:nvPr>
            <p:ph type="body" idx="1"/>
          </p:nvPr>
        </p:nvSpPr>
        <p:spPr>
          <a:xfrm>
            <a:off x="740814" y="2008271"/>
            <a:ext cx="8203161" cy="510666"/>
          </a:xfrm>
        </p:spPr>
        <p:txBody>
          <a:bodyPr/>
          <a:lstStyle/>
          <a:p>
            <a:pPr lvl="0"/>
            <a:r>
              <a:rPr lang="zh-CN" altLang="en-US" dirty="0">
                <a:latin typeface="Times New Roman" panose="02020603050405020304" pitchFamily="18" charset="0"/>
              </a:rPr>
              <a:t>解向量：问题的解能够表示</a:t>
            </a:r>
            <a:r>
              <a:rPr lang="zh-CN" altLang="en-US" dirty="0" smtClean="0">
                <a:latin typeface="Times New Roman" panose="02020603050405020304" pitchFamily="18" charset="0"/>
              </a:rPr>
              <a:t>成向量</a:t>
            </a:r>
            <a:r>
              <a:rPr lang="zh-CN" altLang="en-US" dirty="0">
                <a:latin typeface="Times New Roman" panose="02020603050405020304" pitchFamily="18" charset="0"/>
              </a:rPr>
              <a:t>形式 </a:t>
            </a:r>
            <a:r>
              <a:rPr kumimoji="0" lang="zh-CN" altLang="en-US" kern="1200" dirty="0">
                <a:solidFill>
                  <a:srgbClr val="000000"/>
                </a:solidFill>
                <a:latin typeface="Times New Roman"/>
                <a:ea typeface="宋体" panose="02010600030101010101" pitchFamily="2" charset="-122"/>
                <a:cs typeface="+mn-cs"/>
              </a:rPr>
              <a:t>(</a:t>
            </a:r>
            <a:r>
              <a:rPr kumimoji="0" lang="en-US" altLang="zh-CN" i="1" kern="1200" dirty="0">
                <a:solidFill>
                  <a:srgbClr val="000000"/>
                </a:solidFill>
                <a:latin typeface="Times New Roman"/>
                <a:ea typeface="仿宋_GB2312" panose="02010609060101010101" pitchFamily="49" charset="-122"/>
                <a:cs typeface="+mn-cs"/>
              </a:rPr>
              <a:t>x</a:t>
            </a:r>
            <a:r>
              <a:rPr kumimoji="0" lang="en-US" altLang="zh-CN" kern="1200" baseline="-25000" dirty="0">
                <a:solidFill>
                  <a:srgbClr val="000000"/>
                </a:solidFill>
                <a:latin typeface="Times New Roman"/>
                <a:ea typeface="仿宋_GB2312" panose="02010609060101010101" pitchFamily="49" charset="-122"/>
                <a:cs typeface="+mn-cs"/>
              </a:rPr>
              <a:t>1</a:t>
            </a:r>
            <a:r>
              <a:rPr kumimoji="0" lang="en-US" altLang="zh-CN" kern="1200" dirty="0">
                <a:solidFill>
                  <a:srgbClr val="000000"/>
                </a:solidFill>
                <a:latin typeface="Times New Roman"/>
                <a:ea typeface="仿宋_GB2312" panose="02010609060101010101" pitchFamily="49" charset="-122"/>
                <a:cs typeface="+mn-cs"/>
              </a:rPr>
              <a:t>,</a:t>
            </a:r>
            <a:r>
              <a:rPr kumimoji="0" lang="en-US" altLang="zh-CN" i="1" kern="1200" dirty="0">
                <a:solidFill>
                  <a:srgbClr val="000000"/>
                </a:solidFill>
                <a:latin typeface="Times New Roman"/>
                <a:ea typeface="仿宋_GB2312" panose="02010609060101010101" pitchFamily="49" charset="-122"/>
                <a:cs typeface="+mn-cs"/>
              </a:rPr>
              <a:t>x</a:t>
            </a:r>
            <a:r>
              <a:rPr kumimoji="0" lang="en-US" altLang="zh-CN" kern="1200" baseline="-25000" dirty="0">
                <a:solidFill>
                  <a:srgbClr val="000000"/>
                </a:solidFill>
                <a:latin typeface="Times New Roman"/>
                <a:ea typeface="仿宋_GB2312" panose="02010609060101010101" pitchFamily="49" charset="-122"/>
                <a:cs typeface="+mn-cs"/>
              </a:rPr>
              <a:t>2</a:t>
            </a:r>
            <a:r>
              <a:rPr kumimoji="0" lang="en-US" altLang="zh-CN" kern="1200" dirty="0">
                <a:solidFill>
                  <a:srgbClr val="000000"/>
                </a:solidFill>
                <a:latin typeface="Times New Roman"/>
                <a:ea typeface="仿宋_GB2312" panose="02010609060101010101" pitchFamily="49" charset="-122"/>
                <a:cs typeface="+mn-cs"/>
              </a:rPr>
              <a:t>,</a:t>
            </a:r>
            <a:r>
              <a:rPr kumimoji="0" lang="en-US" altLang="zh-CN" i="1" kern="1200" dirty="0">
                <a:solidFill>
                  <a:srgbClr val="000000"/>
                </a:solidFill>
                <a:latin typeface="Times New Roman"/>
                <a:ea typeface="仿宋_GB2312" panose="02010609060101010101" pitchFamily="49" charset="-122"/>
                <a:cs typeface="+mn-cs"/>
              </a:rPr>
              <a:t>…</a:t>
            </a:r>
            <a:r>
              <a:rPr kumimoji="0" lang="en-US" altLang="zh-CN" kern="1200" dirty="0">
                <a:solidFill>
                  <a:srgbClr val="000000"/>
                </a:solidFill>
                <a:latin typeface="Times New Roman"/>
                <a:ea typeface="仿宋_GB2312" panose="02010609060101010101" pitchFamily="49" charset="-122"/>
                <a:cs typeface="+mn-cs"/>
              </a:rPr>
              <a:t>,</a:t>
            </a:r>
            <a:r>
              <a:rPr kumimoji="0" lang="en-US" altLang="zh-CN" i="1" kern="1200" dirty="0" err="1">
                <a:solidFill>
                  <a:srgbClr val="000000"/>
                </a:solidFill>
                <a:latin typeface="Times New Roman"/>
                <a:ea typeface="仿宋_GB2312" panose="02010609060101010101" pitchFamily="49" charset="-122"/>
                <a:cs typeface="+mn-cs"/>
              </a:rPr>
              <a:t>x</a:t>
            </a:r>
            <a:r>
              <a:rPr kumimoji="0" lang="en-US" altLang="zh-CN" i="1" kern="1200" baseline="-25000" dirty="0" err="1">
                <a:solidFill>
                  <a:srgbClr val="000000"/>
                </a:solidFill>
                <a:latin typeface="Times New Roman"/>
                <a:ea typeface="仿宋_GB2312" panose="02010609060101010101" pitchFamily="49" charset="-122"/>
                <a:cs typeface="+mn-cs"/>
              </a:rPr>
              <a:t>n</a:t>
            </a:r>
            <a:r>
              <a:rPr kumimoji="0" lang="en-US" altLang="zh-CN" kern="1200" dirty="0" smtClean="0">
                <a:solidFill>
                  <a:srgbClr val="000000"/>
                </a:solidFill>
                <a:latin typeface="Times New Roman"/>
                <a:ea typeface="宋体" panose="02010600030101010101" pitchFamily="2" charset="-122"/>
                <a:cs typeface="+mn-cs"/>
              </a:rPr>
              <a:t>)</a:t>
            </a:r>
          </a:p>
          <a:p>
            <a:pPr lvl="0"/>
            <a:r>
              <a:rPr lang="zh-CN" altLang="en-US" dirty="0">
                <a:latin typeface="Times New Roman" panose="02020603050405020304" pitchFamily="18" charset="0"/>
              </a:rPr>
              <a:t>显式约束：对</a:t>
            </a:r>
            <a:r>
              <a:rPr lang="zh-CN" altLang="en-US" dirty="0" smtClean="0">
                <a:latin typeface="Times New Roman" panose="02020603050405020304" pitchFamily="18" charset="0"/>
              </a:rPr>
              <a:t>分量</a:t>
            </a:r>
            <a:r>
              <a:rPr kumimoji="0" lang="en-US" altLang="zh-CN" i="1" kern="1200" dirty="0" smtClean="0">
                <a:solidFill>
                  <a:srgbClr val="000000"/>
                </a:solidFill>
                <a:latin typeface="Times New Roman"/>
                <a:ea typeface="仿宋_GB2312" panose="02010609060101010101" pitchFamily="49" charset="-122"/>
              </a:rPr>
              <a:t>x</a:t>
            </a:r>
            <a:r>
              <a:rPr kumimoji="0" lang="en-US" altLang="zh-CN" i="1" kern="1200" baseline="-25000" dirty="0" smtClean="0">
                <a:solidFill>
                  <a:srgbClr val="000000"/>
                </a:solidFill>
                <a:latin typeface="Times New Roman"/>
                <a:ea typeface="仿宋_GB2312" panose="02010609060101010101" pitchFamily="49" charset="-122"/>
              </a:rPr>
              <a:t>i</a:t>
            </a:r>
            <a:r>
              <a:rPr lang="zh-CN" altLang="en-US" dirty="0" smtClean="0">
                <a:latin typeface="Times New Roman" panose="02020603050405020304" pitchFamily="18" charset="0"/>
              </a:rPr>
              <a:t>的</a:t>
            </a:r>
            <a:r>
              <a:rPr lang="zh-CN" altLang="en-US" dirty="0">
                <a:latin typeface="Times New Roman" panose="02020603050405020304" pitchFamily="18" charset="0"/>
              </a:rPr>
              <a:t>取值</a:t>
            </a:r>
            <a:r>
              <a:rPr lang="zh-CN" altLang="en-US" dirty="0" smtClean="0">
                <a:latin typeface="Times New Roman" panose="02020603050405020304" pitchFamily="18" charset="0"/>
              </a:rPr>
              <a:t>限定</a:t>
            </a:r>
            <a:endParaRPr lang="zh-CN" altLang="en-US" dirty="0">
              <a:latin typeface="Times New Roman" panose="02020603050405020304" pitchFamily="18" charset="0"/>
            </a:endParaRPr>
          </a:p>
          <a:p>
            <a:pPr lvl="0"/>
            <a:r>
              <a:rPr lang="zh-CN" altLang="en-US" dirty="0">
                <a:latin typeface="Times New Roman" panose="02020603050405020304" pitchFamily="18" charset="0"/>
              </a:rPr>
              <a:t>隐式约束：为满足问题的解而对不同分量之间施加的</a:t>
            </a:r>
            <a:r>
              <a:rPr lang="zh-CN" altLang="en-US" dirty="0" smtClean="0">
                <a:latin typeface="Times New Roman" panose="02020603050405020304" pitchFamily="18" charset="0"/>
              </a:rPr>
              <a:t>限定</a:t>
            </a:r>
            <a:endParaRPr lang="zh-CN" altLang="en-US" dirty="0">
              <a:latin typeface="Times New Roman" panose="02020603050405020304" pitchFamily="18" charset="0"/>
            </a:endParaRPr>
          </a:p>
          <a:p>
            <a:pPr lvl="0"/>
            <a:r>
              <a:rPr lang="zh-CN" altLang="en-US" dirty="0" smtClean="0">
                <a:latin typeface="Times New Roman" panose="02020603050405020304" pitchFamily="18" charset="0"/>
              </a:rPr>
              <a:t>解</a:t>
            </a:r>
            <a:r>
              <a:rPr lang="zh-CN" altLang="en-US" dirty="0">
                <a:latin typeface="Times New Roman" panose="02020603050405020304" pitchFamily="18" charset="0"/>
              </a:rPr>
              <a:t>空间：对于问题的一个实例，解向量满足显式约束条件的所有</a:t>
            </a:r>
            <a:r>
              <a:rPr lang="en-US" altLang="zh-CN" i="1" dirty="0">
                <a:latin typeface="Times New Roman" panose="02020603050405020304" pitchFamily="18" charset="0"/>
              </a:rPr>
              <a:t>n</a:t>
            </a:r>
            <a:r>
              <a:rPr lang="zh-CN" altLang="en-US" dirty="0">
                <a:latin typeface="Times New Roman" panose="02020603050405020304" pitchFamily="18" charset="0"/>
              </a:rPr>
              <a:t>维向量，构成了该问题实例的一个解</a:t>
            </a:r>
            <a:r>
              <a:rPr lang="zh-CN" altLang="en-US" dirty="0" smtClean="0">
                <a:latin typeface="Times New Roman" panose="02020603050405020304" pitchFamily="18" charset="0"/>
              </a:rPr>
              <a:t>空间</a:t>
            </a:r>
            <a:endParaRPr lang="en-US" altLang="zh-CN" dirty="0" smtClean="0">
              <a:latin typeface="Times New Roman" panose="02020603050405020304" pitchFamily="18" charset="0"/>
            </a:endParaRPr>
          </a:p>
          <a:p>
            <a:pPr lvl="0"/>
            <a:endParaRPr kumimoji="0" lang="zh-CN" altLang="en-US" sz="2800" kern="1200" dirty="0">
              <a:solidFill>
                <a:srgbClr val="000000"/>
              </a:solidFill>
              <a:latin typeface="Times New Roman" panose="02020603050405020304" pitchFamily="18" charset="0"/>
              <a:ea typeface="宋体" panose="02010600030101010101" pitchFamily="2" charset="-122"/>
            </a:endParaRPr>
          </a:p>
        </p:txBody>
      </p:sp>
      <p:sp>
        <p:nvSpPr>
          <p:cNvPr id="23555" name="Slide Number Placeholder 1">
            <a:extLst>
              <a:ext uri="{FF2B5EF4-FFF2-40B4-BE49-F238E27FC236}">
                <a16:creationId xmlns:a16="http://schemas.microsoft.com/office/drawing/2014/main" id="{C9A07AEC-DC90-9D48-9CC0-2803EEADF1E9}"/>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A201A74-AD39-B64F-8845-E16F27A7B18F}"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3344547202"/>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2F712E3D-33B9-894D-B3F1-78C5CBE31360}"/>
              </a:ext>
            </a:extLst>
          </p:cNvPr>
          <p:cNvSpPr>
            <a:spLocks noGrp="1" noChangeArrowheads="1"/>
          </p:cNvSpPr>
          <p:nvPr>
            <p:ph type="title"/>
          </p:nvPr>
        </p:nvSpPr>
        <p:spPr/>
        <p:txBody>
          <a:bodyPr/>
          <a:lstStyle/>
          <a:p>
            <a:r>
              <a:rPr lang="zh-CN" altLang="en-US"/>
              <a:t>递归回溯</a:t>
            </a:r>
          </a:p>
        </p:txBody>
      </p:sp>
      <p:sp>
        <p:nvSpPr>
          <p:cNvPr id="58370" name="Rectangle 3">
            <a:extLst>
              <a:ext uri="{FF2B5EF4-FFF2-40B4-BE49-F238E27FC236}">
                <a16:creationId xmlns:a16="http://schemas.microsoft.com/office/drawing/2014/main" id="{24EF357E-6245-FD4A-830B-60200A8F98F9}"/>
              </a:ext>
            </a:extLst>
          </p:cNvPr>
          <p:cNvSpPr>
            <a:spLocks noGrp="1" noChangeArrowheads="1"/>
          </p:cNvSpPr>
          <p:nvPr>
            <p:ph type="body" idx="1"/>
          </p:nvPr>
        </p:nvSpPr>
        <p:spPr/>
        <p:txBody>
          <a:bodyPr/>
          <a:lstStyle/>
          <a:p>
            <a:pPr>
              <a:lnSpc>
                <a:spcPct val="80000"/>
              </a:lnSpc>
              <a:buFontTx/>
              <a:buNone/>
            </a:pPr>
            <a:r>
              <a:rPr lang="zh-CN" altLang="en-US" sz="1800" dirty="0">
                <a:latin typeface="Times New Roman" panose="02020603050405020304" pitchFamily="18" charset="0"/>
              </a:rPr>
              <a:t>输入：集合</a:t>
            </a:r>
            <a:r>
              <a:rPr lang="en-US" altLang="zh-CN" sz="1800" dirty="0">
                <a:latin typeface="Times New Roman" panose="02020603050405020304" pitchFamily="18" charset="0"/>
              </a:rPr>
              <a:t>X</a:t>
            </a:r>
            <a:r>
              <a:rPr lang="en-US" altLang="zh-CN" sz="1800" baseline="-25000" dirty="0">
                <a:latin typeface="Times New Roman" panose="02020603050405020304" pitchFamily="18" charset="0"/>
              </a:rPr>
              <a:t>1</a:t>
            </a:r>
            <a:r>
              <a:rPr lang="en-US" altLang="zh-CN" sz="1800" dirty="0">
                <a:latin typeface="Times New Roman" panose="02020603050405020304" pitchFamily="18" charset="0"/>
              </a:rPr>
              <a:t>, X</a:t>
            </a:r>
            <a:r>
              <a:rPr lang="en-US" altLang="zh-CN" sz="1800" baseline="-25000" dirty="0">
                <a:latin typeface="Times New Roman" panose="02020603050405020304" pitchFamily="18" charset="0"/>
              </a:rPr>
              <a:t>2</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X</a:t>
            </a:r>
            <a:r>
              <a:rPr lang="en-US" altLang="zh-CN" sz="1800" baseline="-25000" dirty="0" err="1">
                <a:latin typeface="Times New Roman" panose="02020603050405020304" pitchFamily="18" charset="0"/>
              </a:rPr>
              <a:t>n</a:t>
            </a:r>
            <a:r>
              <a:rPr lang="zh-CN" altLang="en-US" sz="1800" dirty="0">
                <a:latin typeface="Times New Roman" panose="02020603050405020304" pitchFamily="18" charset="0"/>
              </a:rPr>
              <a:t>清楚或是隐含的描述</a:t>
            </a:r>
          </a:p>
          <a:p>
            <a:pPr>
              <a:lnSpc>
                <a:spcPct val="80000"/>
              </a:lnSpc>
              <a:buFontTx/>
              <a:buNone/>
            </a:pPr>
            <a:r>
              <a:rPr lang="zh-CN" altLang="en-US" sz="1800" dirty="0">
                <a:latin typeface="Times New Roman" panose="02020603050405020304" pitchFamily="18" charset="0"/>
              </a:rPr>
              <a:t>输出：解向量 </a:t>
            </a:r>
            <a:r>
              <a:rPr lang="en-US" altLang="zh-CN" sz="1800" dirty="0">
                <a:latin typeface="Times New Roman" panose="02020603050405020304" pitchFamily="18" charset="0"/>
              </a:rPr>
              <a:t>v = (x</a:t>
            </a:r>
            <a:r>
              <a:rPr lang="en-US" altLang="zh-CN" sz="1800" baseline="-25000" dirty="0">
                <a:latin typeface="Times New Roman" panose="02020603050405020304" pitchFamily="18" charset="0"/>
              </a:rPr>
              <a:t>1</a:t>
            </a:r>
            <a:r>
              <a:rPr lang="en-US" altLang="zh-CN" sz="1800" dirty="0">
                <a:latin typeface="Times New Roman" panose="02020603050405020304" pitchFamily="18" charset="0"/>
              </a:rPr>
              <a:t>, x</a:t>
            </a:r>
            <a:r>
              <a:rPr lang="en-US" altLang="zh-CN" sz="1800" baseline="-25000" dirty="0">
                <a:latin typeface="Times New Roman" panose="02020603050405020304" pitchFamily="18" charset="0"/>
              </a:rPr>
              <a:t>2</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x</a:t>
            </a:r>
            <a:r>
              <a:rPr lang="en-US" altLang="zh-CN" sz="1800" baseline="-25000" dirty="0" err="1">
                <a:latin typeface="Times New Roman" panose="02020603050405020304" pitchFamily="18" charset="0"/>
              </a:rPr>
              <a:t>n</a:t>
            </a:r>
            <a:r>
              <a:rPr lang="en-US" altLang="zh-CN" sz="1800" dirty="0">
                <a:latin typeface="Times New Roman" panose="02020603050405020304" pitchFamily="18" charset="0"/>
              </a:rPr>
              <a:t>)</a:t>
            </a:r>
            <a:r>
              <a:rPr lang="zh-CN" altLang="en-US" sz="1800" dirty="0">
                <a:latin typeface="Times New Roman" panose="02020603050405020304" pitchFamily="18" charset="0"/>
              </a:rPr>
              <a:t>， </a:t>
            </a:r>
            <a:r>
              <a:rPr lang="en-US" altLang="zh-CN" sz="1800" dirty="0">
                <a:latin typeface="Times New Roman" panose="02020603050405020304" pitchFamily="18" charset="0"/>
              </a:rPr>
              <a:t>0 ≤</a:t>
            </a:r>
            <a:r>
              <a:rPr lang="en-US" altLang="zh-CN" sz="1800" dirty="0" err="1">
                <a:latin typeface="Times New Roman" panose="02020603050405020304" pitchFamily="18" charset="0"/>
              </a:rPr>
              <a:t>i≤n</a:t>
            </a:r>
            <a:endParaRPr lang="en-US" altLang="zh-CN" sz="1800" dirty="0">
              <a:latin typeface="Times New Roman" panose="02020603050405020304" pitchFamily="18" charset="0"/>
            </a:endParaRPr>
          </a:p>
          <a:p>
            <a:pPr>
              <a:lnSpc>
                <a:spcPct val="80000"/>
              </a:lnSpc>
              <a:buFontTx/>
              <a:buNone/>
            </a:pPr>
            <a:r>
              <a:rPr lang="en-US" altLang="zh-CN" sz="1800" dirty="0">
                <a:latin typeface="Times New Roman" panose="02020603050405020304" pitchFamily="18" charset="0"/>
              </a:rPr>
              <a:t>1. v ← ()</a:t>
            </a:r>
          </a:p>
          <a:p>
            <a:pPr>
              <a:lnSpc>
                <a:spcPct val="80000"/>
              </a:lnSpc>
              <a:buFontTx/>
              <a:buNone/>
            </a:pPr>
            <a:r>
              <a:rPr lang="en-US" altLang="zh-CN" sz="1800" dirty="0">
                <a:latin typeface="Times New Roman" panose="02020603050405020304" pitchFamily="18" charset="0"/>
              </a:rPr>
              <a:t>2. flag ← false</a:t>
            </a:r>
          </a:p>
          <a:p>
            <a:pPr>
              <a:lnSpc>
                <a:spcPct val="80000"/>
              </a:lnSpc>
              <a:buFontTx/>
              <a:buNone/>
            </a:pPr>
            <a:r>
              <a:rPr lang="en-US" altLang="zh-CN" sz="1800" dirty="0">
                <a:latin typeface="Times New Roman" panose="02020603050405020304" pitchFamily="18" charset="0"/>
              </a:rPr>
              <a:t>3. advance(1)</a:t>
            </a:r>
          </a:p>
          <a:p>
            <a:pPr>
              <a:lnSpc>
                <a:spcPct val="80000"/>
              </a:lnSpc>
              <a:buFontTx/>
              <a:buNone/>
            </a:pPr>
            <a:r>
              <a:rPr lang="en-US" altLang="zh-CN" sz="1800" dirty="0">
                <a:latin typeface="Times New Roman" panose="02020603050405020304" pitchFamily="18" charset="0"/>
              </a:rPr>
              <a:t>4. if flag then output v</a:t>
            </a:r>
          </a:p>
          <a:p>
            <a:pPr>
              <a:lnSpc>
                <a:spcPct val="80000"/>
              </a:lnSpc>
              <a:buFontTx/>
              <a:buNone/>
            </a:pPr>
            <a:r>
              <a:rPr lang="en-US" altLang="zh-CN" sz="1800" dirty="0">
                <a:latin typeface="Times New Roman" panose="02020603050405020304" pitchFamily="18" charset="0"/>
              </a:rPr>
              <a:t>5. else output “no solution”</a:t>
            </a:r>
          </a:p>
          <a:p>
            <a:pPr>
              <a:lnSpc>
                <a:spcPct val="80000"/>
              </a:lnSpc>
              <a:buFontTx/>
              <a:buNone/>
            </a:pPr>
            <a:endParaRPr lang="en-US" altLang="zh-CN" sz="1800" dirty="0">
              <a:latin typeface="Times New Roman" panose="02020603050405020304" pitchFamily="18" charset="0"/>
            </a:endParaRPr>
          </a:p>
          <a:p>
            <a:pPr>
              <a:lnSpc>
                <a:spcPct val="80000"/>
              </a:lnSpc>
              <a:buFontTx/>
              <a:buNone/>
            </a:pPr>
            <a:r>
              <a:rPr lang="zh-CN" altLang="en-US" sz="1800" dirty="0">
                <a:latin typeface="Times New Roman" panose="02020603050405020304" pitchFamily="18" charset="0"/>
              </a:rPr>
              <a:t>过程 </a:t>
            </a:r>
            <a:r>
              <a:rPr lang="en-US" altLang="zh-CN" sz="1800" dirty="0">
                <a:latin typeface="Times New Roman" panose="02020603050405020304" pitchFamily="18" charset="0"/>
              </a:rPr>
              <a:t>advance( k )</a:t>
            </a:r>
          </a:p>
          <a:p>
            <a:pPr>
              <a:lnSpc>
                <a:spcPct val="80000"/>
              </a:lnSpc>
              <a:buFontTx/>
              <a:buNone/>
            </a:pPr>
            <a:r>
              <a:rPr lang="en-US" altLang="zh-CN" sz="1800" dirty="0">
                <a:latin typeface="Times New Roman" panose="02020603050405020304" pitchFamily="18" charset="0"/>
              </a:rPr>
              <a:t>1. for </a:t>
            </a:r>
            <a:r>
              <a:rPr lang="zh-CN" altLang="en-US" sz="1800" dirty="0">
                <a:latin typeface="Times New Roman" panose="02020603050405020304" pitchFamily="18" charset="0"/>
              </a:rPr>
              <a:t>每个 </a:t>
            </a:r>
            <a:r>
              <a:rPr lang="en-US" altLang="zh-CN" sz="1800" dirty="0">
                <a:latin typeface="Times New Roman" panose="02020603050405020304" pitchFamily="18" charset="0"/>
              </a:rPr>
              <a:t>x ∈ </a:t>
            </a:r>
            <a:r>
              <a:rPr lang="en-US" altLang="zh-CN" sz="1800" dirty="0" err="1">
                <a:latin typeface="Times New Roman" panose="02020603050405020304" pitchFamily="18" charset="0"/>
              </a:rPr>
              <a:t>X</a:t>
            </a:r>
            <a:r>
              <a:rPr lang="en-US" altLang="zh-CN" sz="1800" baseline="-25000" dirty="0" err="1">
                <a:latin typeface="Times New Roman" panose="02020603050405020304" pitchFamily="18" charset="0"/>
              </a:rPr>
              <a:t>k</a:t>
            </a:r>
            <a:endParaRPr lang="en-US" altLang="zh-CN" sz="1800" baseline="-25000" dirty="0">
              <a:latin typeface="Times New Roman" panose="02020603050405020304" pitchFamily="18" charset="0"/>
            </a:endParaRPr>
          </a:p>
          <a:p>
            <a:pPr>
              <a:lnSpc>
                <a:spcPct val="80000"/>
              </a:lnSpc>
              <a:buFontTx/>
              <a:buNone/>
            </a:pPr>
            <a:r>
              <a:rPr lang="en-US" altLang="zh-CN" sz="1800" dirty="0">
                <a:latin typeface="Times New Roman" panose="02020603050405020304" pitchFamily="18" charset="0"/>
              </a:rPr>
              <a:t>2.     </a:t>
            </a:r>
            <a:r>
              <a:rPr lang="en-US" altLang="zh-CN" sz="1800" dirty="0" err="1">
                <a:latin typeface="Times New Roman" panose="02020603050405020304" pitchFamily="18" charset="0"/>
              </a:rPr>
              <a:t>x</a:t>
            </a:r>
            <a:r>
              <a:rPr lang="en-US" altLang="zh-CN" sz="1800" baseline="-25000" dirty="0" err="1">
                <a:latin typeface="Times New Roman" panose="02020603050405020304" pitchFamily="18" charset="0"/>
              </a:rPr>
              <a:t>k</a:t>
            </a:r>
            <a:r>
              <a:rPr lang="en-US" altLang="zh-CN" sz="1800" dirty="0">
                <a:latin typeface="Times New Roman" panose="02020603050405020304" pitchFamily="18" charset="0"/>
              </a:rPr>
              <a:t> ← x</a:t>
            </a:r>
            <a:r>
              <a:rPr lang="zh-CN" altLang="en-US" sz="1800" dirty="0">
                <a:latin typeface="Times New Roman" panose="02020603050405020304" pitchFamily="18" charset="0"/>
              </a:rPr>
              <a:t>；将</a:t>
            </a:r>
            <a:r>
              <a:rPr lang="en-US" altLang="zh-CN" sz="1800" dirty="0" err="1">
                <a:latin typeface="Times New Roman" panose="02020603050405020304" pitchFamily="18" charset="0"/>
              </a:rPr>
              <a:t>x</a:t>
            </a:r>
            <a:r>
              <a:rPr lang="en-US" altLang="zh-CN" sz="1800" baseline="-25000" dirty="0" err="1">
                <a:latin typeface="Times New Roman" panose="02020603050405020304" pitchFamily="18" charset="0"/>
              </a:rPr>
              <a:t>k</a:t>
            </a:r>
            <a:r>
              <a:rPr lang="en-US" altLang="zh-CN" sz="1800" dirty="0">
                <a:latin typeface="Times New Roman" panose="02020603050405020304" pitchFamily="18" charset="0"/>
              </a:rPr>
              <a:t> </a:t>
            </a:r>
            <a:r>
              <a:rPr lang="zh-CN" altLang="en-US" sz="1800" dirty="0">
                <a:latin typeface="Times New Roman" panose="02020603050405020304" pitchFamily="18" charset="0"/>
              </a:rPr>
              <a:t>加入</a:t>
            </a:r>
            <a:r>
              <a:rPr lang="en-US" altLang="zh-CN" sz="1800" dirty="0">
                <a:latin typeface="Times New Roman" panose="02020603050405020304" pitchFamily="18" charset="0"/>
              </a:rPr>
              <a:t>v</a:t>
            </a:r>
          </a:p>
          <a:p>
            <a:pPr>
              <a:lnSpc>
                <a:spcPct val="80000"/>
              </a:lnSpc>
              <a:buFontTx/>
              <a:buNone/>
            </a:pPr>
            <a:r>
              <a:rPr lang="en-US" altLang="zh-CN" sz="1800" dirty="0">
                <a:latin typeface="Times New Roman" panose="02020603050405020304" pitchFamily="18" charset="0"/>
              </a:rPr>
              <a:t>3.     if </a:t>
            </a:r>
            <a:r>
              <a:rPr lang="en-US" altLang="zh-CN" sz="1800" dirty="0" smtClean="0">
                <a:latin typeface="Times New Roman" panose="02020603050405020304" pitchFamily="18" charset="0"/>
              </a:rPr>
              <a:t>v </a:t>
            </a:r>
            <a:r>
              <a:rPr lang="zh-CN" altLang="en-US" sz="1800" dirty="0">
                <a:latin typeface="Times New Roman" panose="02020603050405020304" pitchFamily="18" charset="0"/>
              </a:rPr>
              <a:t>为最终解 </a:t>
            </a:r>
            <a:r>
              <a:rPr lang="en-US" altLang="zh-CN" sz="1800" dirty="0">
                <a:latin typeface="Times New Roman" panose="02020603050405020304" pitchFamily="18" charset="0"/>
              </a:rPr>
              <a:t>then set flag ← true and exit</a:t>
            </a:r>
          </a:p>
          <a:p>
            <a:pPr>
              <a:lnSpc>
                <a:spcPct val="80000"/>
              </a:lnSpc>
              <a:buFontTx/>
              <a:buNone/>
            </a:pPr>
            <a:r>
              <a:rPr lang="en-US" altLang="zh-CN" sz="1800" dirty="0">
                <a:latin typeface="Times New Roman" panose="02020603050405020304" pitchFamily="18" charset="0"/>
              </a:rPr>
              <a:t>4.     else if  v</a:t>
            </a:r>
            <a:r>
              <a:rPr lang="zh-CN" altLang="en-US" sz="1800" dirty="0">
                <a:latin typeface="Times New Roman" panose="02020603050405020304" pitchFamily="18" charset="0"/>
              </a:rPr>
              <a:t>是部分解 </a:t>
            </a:r>
            <a:r>
              <a:rPr lang="en-US" altLang="zh-CN" sz="1800" dirty="0">
                <a:latin typeface="Times New Roman" panose="02020603050405020304" pitchFamily="18" charset="0"/>
              </a:rPr>
              <a:t>then advance(k +1)</a:t>
            </a:r>
          </a:p>
          <a:p>
            <a:pPr>
              <a:lnSpc>
                <a:spcPct val="80000"/>
              </a:lnSpc>
              <a:buFontTx/>
              <a:buNone/>
            </a:pPr>
            <a:r>
              <a:rPr lang="en-US" altLang="zh-CN" sz="1800" dirty="0">
                <a:latin typeface="Times New Roman" panose="02020603050405020304" pitchFamily="18" charset="0"/>
              </a:rPr>
              <a:t>5. end for</a:t>
            </a:r>
          </a:p>
        </p:txBody>
      </p:sp>
      <p:sp>
        <p:nvSpPr>
          <p:cNvPr id="58371" name="Slide Number Placeholder 1">
            <a:extLst>
              <a:ext uri="{FF2B5EF4-FFF2-40B4-BE49-F238E27FC236}">
                <a16:creationId xmlns:a16="http://schemas.microsoft.com/office/drawing/2014/main" id="{0B66132A-259E-2F41-A117-8058CA28F914}"/>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359B413-057A-EB4E-897C-6839651628BE}"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3478445266"/>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0B406B85-CCFB-184E-B376-2AAF516B941B}"/>
              </a:ext>
            </a:extLst>
          </p:cNvPr>
          <p:cNvSpPr>
            <a:spLocks noGrp="1" noChangeArrowheads="1"/>
          </p:cNvSpPr>
          <p:nvPr>
            <p:ph type="title"/>
          </p:nvPr>
        </p:nvSpPr>
        <p:spPr/>
        <p:txBody>
          <a:bodyPr/>
          <a:lstStyle/>
          <a:p>
            <a:r>
              <a:rPr lang="zh-CN" altLang="en-US"/>
              <a:t>迭代回溯</a:t>
            </a:r>
          </a:p>
        </p:txBody>
      </p:sp>
      <p:sp>
        <p:nvSpPr>
          <p:cNvPr id="59394" name="Rectangle 3">
            <a:extLst>
              <a:ext uri="{FF2B5EF4-FFF2-40B4-BE49-F238E27FC236}">
                <a16:creationId xmlns:a16="http://schemas.microsoft.com/office/drawing/2014/main" id="{6493294E-C5BF-7449-8184-960D8A1D1502}"/>
              </a:ext>
            </a:extLst>
          </p:cNvPr>
          <p:cNvSpPr>
            <a:spLocks noGrp="1" noChangeArrowheads="1"/>
          </p:cNvSpPr>
          <p:nvPr>
            <p:ph type="body" idx="1"/>
          </p:nvPr>
        </p:nvSpPr>
        <p:spPr/>
        <p:txBody>
          <a:bodyPr/>
          <a:lstStyle/>
          <a:p>
            <a:pPr>
              <a:lnSpc>
                <a:spcPct val="80000"/>
              </a:lnSpc>
              <a:buFontTx/>
              <a:buNone/>
            </a:pPr>
            <a:r>
              <a:rPr lang="zh-CN" altLang="en-US" sz="1700" dirty="0">
                <a:latin typeface="Times New Roman" panose="02020603050405020304" pitchFamily="18" charset="0"/>
              </a:rPr>
              <a:t>输入：集合</a:t>
            </a:r>
            <a:r>
              <a:rPr lang="en-US" altLang="zh-CN" sz="1800" dirty="0">
                <a:latin typeface="Times New Roman" panose="02020603050405020304" pitchFamily="18" charset="0"/>
              </a:rPr>
              <a:t>X</a:t>
            </a:r>
            <a:r>
              <a:rPr lang="en-US" altLang="zh-CN" sz="1800" baseline="-25000" dirty="0">
                <a:latin typeface="Times New Roman" panose="02020603050405020304" pitchFamily="18" charset="0"/>
              </a:rPr>
              <a:t>1</a:t>
            </a:r>
            <a:r>
              <a:rPr lang="en-US" altLang="zh-CN" sz="1800" dirty="0">
                <a:latin typeface="Times New Roman" panose="02020603050405020304" pitchFamily="18" charset="0"/>
              </a:rPr>
              <a:t>, X</a:t>
            </a:r>
            <a:r>
              <a:rPr lang="en-US" altLang="zh-CN" sz="1800" baseline="-25000" dirty="0">
                <a:latin typeface="Times New Roman" panose="02020603050405020304" pitchFamily="18" charset="0"/>
              </a:rPr>
              <a:t>2</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X</a:t>
            </a:r>
            <a:r>
              <a:rPr lang="en-US" altLang="zh-CN" sz="1800" baseline="-25000" dirty="0" err="1">
                <a:latin typeface="Times New Roman" panose="02020603050405020304" pitchFamily="18" charset="0"/>
              </a:rPr>
              <a:t>n</a:t>
            </a:r>
            <a:r>
              <a:rPr lang="zh-CN" altLang="en-US" sz="1700" dirty="0">
                <a:latin typeface="Times New Roman" panose="02020603050405020304" pitchFamily="18" charset="0"/>
              </a:rPr>
              <a:t>清楚或是隐含的描述</a:t>
            </a:r>
          </a:p>
          <a:p>
            <a:pPr>
              <a:lnSpc>
                <a:spcPct val="80000"/>
              </a:lnSpc>
              <a:buFontTx/>
              <a:buNone/>
            </a:pPr>
            <a:r>
              <a:rPr lang="zh-CN" altLang="en-US" sz="1700" dirty="0">
                <a:latin typeface="Times New Roman" panose="02020603050405020304" pitchFamily="18" charset="0"/>
              </a:rPr>
              <a:t>输出：解向量 </a:t>
            </a:r>
            <a:r>
              <a:rPr lang="en-US" altLang="zh-CN" sz="1700" dirty="0">
                <a:latin typeface="Times New Roman" panose="02020603050405020304" pitchFamily="18" charset="0"/>
              </a:rPr>
              <a:t>v = (x</a:t>
            </a:r>
            <a:r>
              <a:rPr lang="en-US" altLang="zh-CN" sz="1700" baseline="-25000" dirty="0">
                <a:latin typeface="Times New Roman" panose="02020603050405020304" pitchFamily="18" charset="0"/>
              </a:rPr>
              <a:t>1</a:t>
            </a:r>
            <a:r>
              <a:rPr lang="en-US" altLang="zh-CN" sz="1700" dirty="0">
                <a:latin typeface="Times New Roman" panose="02020603050405020304" pitchFamily="18" charset="0"/>
              </a:rPr>
              <a:t>, x</a:t>
            </a:r>
            <a:r>
              <a:rPr lang="en-US" altLang="zh-CN" sz="1700" baseline="-25000" dirty="0">
                <a:latin typeface="Times New Roman" panose="02020603050405020304" pitchFamily="18" charset="0"/>
              </a:rPr>
              <a:t>2</a:t>
            </a:r>
            <a:r>
              <a:rPr lang="en-US" altLang="zh-CN" sz="1700" dirty="0">
                <a:latin typeface="Times New Roman" panose="02020603050405020304" pitchFamily="18" charset="0"/>
              </a:rPr>
              <a:t>,…, </a:t>
            </a:r>
            <a:r>
              <a:rPr lang="en-US" altLang="zh-CN" sz="1700" dirty="0" err="1">
                <a:latin typeface="Times New Roman" panose="02020603050405020304" pitchFamily="18" charset="0"/>
              </a:rPr>
              <a:t>x</a:t>
            </a:r>
            <a:r>
              <a:rPr lang="en-US" altLang="zh-CN" sz="1700" baseline="-25000" dirty="0" err="1">
                <a:latin typeface="Times New Roman" panose="02020603050405020304" pitchFamily="18" charset="0"/>
              </a:rPr>
              <a:t>n</a:t>
            </a:r>
            <a:r>
              <a:rPr lang="en-US" altLang="zh-CN" sz="1700" dirty="0">
                <a:latin typeface="Times New Roman" panose="02020603050405020304" pitchFamily="18" charset="0"/>
              </a:rPr>
              <a:t>)</a:t>
            </a:r>
            <a:r>
              <a:rPr lang="zh-CN" altLang="en-US" sz="1700" dirty="0">
                <a:latin typeface="Times New Roman" panose="02020603050405020304" pitchFamily="18" charset="0"/>
              </a:rPr>
              <a:t>， </a:t>
            </a:r>
            <a:r>
              <a:rPr lang="en-US" altLang="zh-CN" sz="1700" dirty="0">
                <a:latin typeface="Times New Roman" panose="02020603050405020304" pitchFamily="18" charset="0"/>
              </a:rPr>
              <a:t>0 ≤</a:t>
            </a:r>
            <a:r>
              <a:rPr lang="en-US" altLang="zh-CN" sz="1700" dirty="0" err="1">
                <a:latin typeface="Times New Roman" panose="02020603050405020304" pitchFamily="18" charset="0"/>
              </a:rPr>
              <a:t>i≤n</a:t>
            </a:r>
            <a:endParaRPr lang="en-US" altLang="zh-CN" sz="1700" dirty="0">
              <a:latin typeface="Times New Roman" panose="02020603050405020304" pitchFamily="18" charset="0"/>
            </a:endParaRPr>
          </a:p>
          <a:p>
            <a:pPr>
              <a:lnSpc>
                <a:spcPct val="80000"/>
              </a:lnSpc>
              <a:buFontTx/>
              <a:buNone/>
            </a:pPr>
            <a:r>
              <a:rPr lang="en-US" altLang="zh-CN" sz="1700" dirty="0">
                <a:latin typeface="Times New Roman" panose="02020603050405020304" pitchFamily="18" charset="0"/>
              </a:rPr>
              <a:t>1. v ← ()</a:t>
            </a:r>
          </a:p>
          <a:p>
            <a:pPr>
              <a:lnSpc>
                <a:spcPct val="80000"/>
              </a:lnSpc>
              <a:buFontTx/>
              <a:buNone/>
            </a:pPr>
            <a:r>
              <a:rPr lang="en-US" altLang="zh-CN" sz="1700" dirty="0">
                <a:latin typeface="Times New Roman" panose="02020603050405020304" pitchFamily="18" charset="0"/>
              </a:rPr>
              <a:t>2. flag ← false</a:t>
            </a:r>
          </a:p>
          <a:p>
            <a:pPr>
              <a:lnSpc>
                <a:spcPct val="80000"/>
              </a:lnSpc>
              <a:buFontTx/>
              <a:buNone/>
            </a:pPr>
            <a:r>
              <a:rPr lang="en-US" altLang="zh-CN" sz="1700" dirty="0">
                <a:latin typeface="Times New Roman" panose="02020603050405020304" pitchFamily="18" charset="0"/>
              </a:rPr>
              <a:t>3. k←1</a:t>
            </a:r>
          </a:p>
          <a:p>
            <a:pPr>
              <a:lnSpc>
                <a:spcPct val="80000"/>
              </a:lnSpc>
              <a:buFontTx/>
              <a:buNone/>
            </a:pPr>
            <a:r>
              <a:rPr lang="en-US" altLang="zh-CN" sz="1700" dirty="0">
                <a:latin typeface="Times New Roman" panose="02020603050405020304" pitchFamily="18" charset="0"/>
              </a:rPr>
              <a:t>4. while k≥1</a:t>
            </a:r>
          </a:p>
          <a:p>
            <a:pPr>
              <a:lnSpc>
                <a:spcPct val="80000"/>
              </a:lnSpc>
              <a:buFontTx/>
              <a:buNone/>
            </a:pPr>
            <a:r>
              <a:rPr lang="en-US" altLang="zh-CN" sz="1700" dirty="0">
                <a:latin typeface="Times New Roman" panose="02020603050405020304" pitchFamily="18" charset="0"/>
              </a:rPr>
              <a:t>5.     while </a:t>
            </a:r>
            <a:r>
              <a:rPr lang="en-US" altLang="zh-CN" sz="1700" dirty="0" err="1">
                <a:latin typeface="Times New Roman" panose="02020603050405020304" pitchFamily="18" charset="0"/>
              </a:rPr>
              <a:t>X</a:t>
            </a:r>
            <a:r>
              <a:rPr lang="en-US" altLang="zh-CN" sz="1700" baseline="-25000" dirty="0" err="1">
                <a:latin typeface="Times New Roman" panose="02020603050405020304" pitchFamily="18" charset="0"/>
              </a:rPr>
              <a:t>k</a:t>
            </a:r>
            <a:r>
              <a:rPr lang="en-US" altLang="zh-CN" sz="1700" dirty="0">
                <a:latin typeface="Times New Roman" panose="02020603050405020304" pitchFamily="18" charset="0"/>
              </a:rPr>
              <a:t> </a:t>
            </a:r>
            <a:r>
              <a:rPr lang="zh-CN" altLang="en-US" sz="1700" dirty="0">
                <a:latin typeface="Times New Roman" panose="02020603050405020304" pitchFamily="18" charset="0"/>
              </a:rPr>
              <a:t>没有被穷举</a:t>
            </a:r>
          </a:p>
          <a:p>
            <a:pPr>
              <a:lnSpc>
                <a:spcPct val="80000"/>
              </a:lnSpc>
              <a:buFontTx/>
              <a:buNone/>
            </a:pPr>
            <a:r>
              <a:rPr lang="en-US" altLang="zh-CN" sz="1700" dirty="0">
                <a:latin typeface="Times New Roman" panose="02020603050405020304" pitchFamily="18" charset="0"/>
              </a:rPr>
              <a:t>6.         </a:t>
            </a:r>
            <a:r>
              <a:rPr lang="en-US" altLang="zh-CN" sz="1700" dirty="0" err="1">
                <a:latin typeface="Times New Roman" panose="02020603050405020304" pitchFamily="18" charset="0"/>
              </a:rPr>
              <a:t>x</a:t>
            </a:r>
            <a:r>
              <a:rPr lang="en-US" altLang="zh-CN" sz="1700" baseline="-25000" dirty="0" err="1">
                <a:latin typeface="Times New Roman" panose="02020603050405020304" pitchFamily="18" charset="0"/>
              </a:rPr>
              <a:t>k</a:t>
            </a:r>
            <a:r>
              <a:rPr lang="en-US" altLang="zh-CN" sz="1700" dirty="0" err="1">
                <a:latin typeface="Times New Roman" panose="02020603050405020304" pitchFamily="18" charset="0"/>
              </a:rPr>
              <a:t>←X</a:t>
            </a:r>
            <a:r>
              <a:rPr lang="en-US" altLang="zh-CN" sz="1700" baseline="-25000" dirty="0" err="1">
                <a:latin typeface="Times New Roman" panose="02020603050405020304" pitchFamily="18" charset="0"/>
              </a:rPr>
              <a:t>k</a:t>
            </a:r>
            <a:r>
              <a:rPr lang="en-US" altLang="zh-CN" sz="1700" dirty="0">
                <a:latin typeface="Times New Roman" panose="02020603050405020304" pitchFamily="18" charset="0"/>
              </a:rPr>
              <a:t> </a:t>
            </a:r>
            <a:r>
              <a:rPr lang="zh-CN" altLang="en-US" sz="1700" dirty="0">
                <a:latin typeface="Times New Roman" panose="02020603050405020304" pitchFamily="18" charset="0"/>
              </a:rPr>
              <a:t>里的下一个元素；将</a:t>
            </a:r>
            <a:r>
              <a:rPr lang="en-US" altLang="zh-CN" sz="1700" dirty="0" err="1">
                <a:latin typeface="Times New Roman" panose="02020603050405020304" pitchFamily="18" charset="0"/>
              </a:rPr>
              <a:t>x</a:t>
            </a:r>
            <a:r>
              <a:rPr lang="en-US" altLang="zh-CN" sz="1700" baseline="-25000" dirty="0" err="1">
                <a:latin typeface="Times New Roman" panose="02020603050405020304" pitchFamily="18" charset="0"/>
              </a:rPr>
              <a:t>k</a:t>
            </a:r>
            <a:r>
              <a:rPr lang="zh-CN" altLang="en-US" sz="1700" dirty="0">
                <a:latin typeface="Times New Roman" panose="02020603050405020304" pitchFamily="18" charset="0"/>
              </a:rPr>
              <a:t>加入</a:t>
            </a:r>
            <a:r>
              <a:rPr lang="en-US" altLang="zh-CN" sz="1700" dirty="0">
                <a:latin typeface="Times New Roman" panose="02020603050405020304" pitchFamily="18" charset="0"/>
              </a:rPr>
              <a:t>v</a:t>
            </a:r>
          </a:p>
          <a:p>
            <a:pPr>
              <a:lnSpc>
                <a:spcPct val="80000"/>
              </a:lnSpc>
              <a:buFontTx/>
              <a:buNone/>
            </a:pPr>
            <a:r>
              <a:rPr lang="en-US" altLang="zh-CN" sz="1700" dirty="0">
                <a:latin typeface="Times New Roman" panose="02020603050405020304" pitchFamily="18" charset="0"/>
              </a:rPr>
              <a:t>7.         if v</a:t>
            </a:r>
            <a:r>
              <a:rPr lang="zh-CN" altLang="en-US" sz="1700" dirty="0">
                <a:latin typeface="Times New Roman" panose="02020603050405020304" pitchFamily="18" charset="0"/>
              </a:rPr>
              <a:t>为最终解 </a:t>
            </a:r>
            <a:r>
              <a:rPr lang="en-US" altLang="zh-CN" sz="1700" dirty="0">
                <a:latin typeface="Times New Roman" panose="02020603050405020304" pitchFamily="18" charset="0"/>
              </a:rPr>
              <a:t>then set flag ← true and exit</a:t>
            </a:r>
          </a:p>
          <a:p>
            <a:pPr>
              <a:lnSpc>
                <a:spcPct val="80000"/>
              </a:lnSpc>
              <a:buFontTx/>
              <a:buNone/>
            </a:pPr>
            <a:r>
              <a:rPr lang="en-US" altLang="zh-CN" sz="1700" dirty="0">
                <a:latin typeface="Times New Roman" panose="02020603050405020304" pitchFamily="18" charset="0"/>
              </a:rPr>
              <a:t>8.         else if v</a:t>
            </a:r>
            <a:r>
              <a:rPr lang="zh-CN" altLang="en-US" sz="1700" dirty="0">
                <a:latin typeface="Times New Roman" panose="02020603050405020304" pitchFamily="18" charset="0"/>
              </a:rPr>
              <a:t>是部分解 </a:t>
            </a:r>
            <a:r>
              <a:rPr lang="en-US" altLang="zh-CN" sz="1700" dirty="0">
                <a:latin typeface="Times New Roman" panose="02020603050405020304" pitchFamily="18" charset="0"/>
              </a:rPr>
              <a:t>then k←k+1 //</a:t>
            </a:r>
            <a:r>
              <a:rPr lang="zh-CN" altLang="en-US" sz="1700" dirty="0">
                <a:latin typeface="Times New Roman" panose="02020603050405020304" pitchFamily="18" charset="0"/>
              </a:rPr>
              <a:t>前进</a:t>
            </a:r>
          </a:p>
          <a:p>
            <a:pPr>
              <a:lnSpc>
                <a:spcPct val="80000"/>
              </a:lnSpc>
              <a:buFontTx/>
              <a:buNone/>
            </a:pPr>
            <a:r>
              <a:rPr lang="en-US" altLang="zh-CN" sz="1700" dirty="0">
                <a:latin typeface="Times New Roman" panose="02020603050405020304" pitchFamily="18" charset="0"/>
              </a:rPr>
              <a:t>9.      end while</a:t>
            </a:r>
          </a:p>
          <a:p>
            <a:pPr>
              <a:lnSpc>
                <a:spcPct val="80000"/>
              </a:lnSpc>
              <a:buFontTx/>
              <a:buNone/>
            </a:pPr>
            <a:r>
              <a:rPr lang="en-US" altLang="zh-CN" sz="1700" dirty="0">
                <a:latin typeface="Times New Roman" panose="02020603050405020304" pitchFamily="18" charset="0"/>
              </a:rPr>
              <a:t>10.    </a:t>
            </a:r>
            <a:r>
              <a:rPr lang="zh-CN" altLang="en-US" sz="1700" dirty="0">
                <a:latin typeface="Times New Roman" panose="02020603050405020304" pitchFamily="18" charset="0"/>
              </a:rPr>
              <a:t>重置</a:t>
            </a:r>
            <a:r>
              <a:rPr lang="en-US" altLang="zh-CN" sz="1700" dirty="0" err="1">
                <a:latin typeface="Times New Roman" panose="02020603050405020304" pitchFamily="18" charset="0"/>
              </a:rPr>
              <a:t>X</a:t>
            </a:r>
            <a:r>
              <a:rPr lang="en-US" altLang="zh-CN" sz="1700" baseline="-25000" dirty="0" err="1">
                <a:latin typeface="Times New Roman" panose="02020603050405020304" pitchFamily="18" charset="0"/>
              </a:rPr>
              <a:t>k</a:t>
            </a:r>
            <a:r>
              <a:rPr lang="en-US" altLang="zh-CN" sz="1700" dirty="0">
                <a:latin typeface="Times New Roman" panose="02020603050405020304" pitchFamily="18" charset="0"/>
              </a:rPr>
              <a:t> //</a:t>
            </a:r>
            <a:r>
              <a:rPr lang="zh-CN" altLang="en-US" sz="1700" dirty="0">
                <a:latin typeface="Times New Roman" panose="02020603050405020304" pitchFamily="18" charset="0"/>
              </a:rPr>
              <a:t>一般将</a:t>
            </a:r>
            <a:r>
              <a:rPr lang="en-US" altLang="zh-CN" sz="1700" dirty="0">
                <a:latin typeface="Times New Roman" panose="02020603050405020304" pitchFamily="18" charset="0"/>
              </a:rPr>
              <a:t>x</a:t>
            </a:r>
            <a:r>
              <a:rPr lang="en-US" altLang="zh-CN" sz="1700" baseline="-25000" dirty="0">
                <a:latin typeface="Times New Roman" panose="02020603050405020304" pitchFamily="18" charset="0"/>
              </a:rPr>
              <a:t>k</a:t>
            </a:r>
            <a:r>
              <a:rPr lang="en-US" altLang="zh-CN" sz="1700" dirty="0">
                <a:latin typeface="Times New Roman" panose="02020603050405020304" pitchFamily="18" charset="0"/>
              </a:rPr>
              <a:t>←0</a:t>
            </a:r>
            <a:r>
              <a:rPr lang="zh-CN" altLang="en-US" sz="1700" dirty="0">
                <a:latin typeface="Times New Roman" panose="02020603050405020304" pitchFamily="18" charset="0"/>
              </a:rPr>
              <a:t>，表示将其重置</a:t>
            </a:r>
          </a:p>
          <a:p>
            <a:pPr>
              <a:lnSpc>
                <a:spcPct val="80000"/>
              </a:lnSpc>
              <a:buFontTx/>
              <a:buNone/>
            </a:pPr>
            <a:r>
              <a:rPr lang="en-US" altLang="zh-CN" sz="1700" dirty="0">
                <a:latin typeface="Times New Roman" panose="02020603050405020304" pitchFamily="18" charset="0"/>
              </a:rPr>
              <a:t>11.     k←k-1 //</a:t>
            </a:r>
            <a:r>
              <a:rPr lang="zh-CN" altLang="en-US" sz="1700" dirty="0">
                <a:latin typeface="Times New Roman" panose="02020603050405020304" pitchFamily="18" charset="0"/>
              </a:rPr>
              <a:t>回溯</a:t>
            </a:r>
          </a:p>
          <a:p>
            <a:pPr>
              <a:lnSpc>
                <a:spcPct val="80000"/>
              </a:lnSpc>
              <a:buFontTx/>
              <a:buNone/>
            </a:pPr>
            <a:r>
              <a:rPr lang="en-US" altLang="zh-CN" sz="1700" dirty="0">
                <a:latin typeface="Times New Roman" panose="02020603050405020304" pitchFamily="18" charset="0"/>
              </a:rPr>
              <a:t>12. end while</a:t>
            </a:r>
          </a:p>
          <a:p>
            <a:pPr>
              <a:lnSpc>
                <a:spcPct val="80000"/>
              </a:lnSpc>
              <a:buFontTx/>
              <a:buNone/>
            </a:pPr>
            <a:r>
              <a:rPr lang="en-US" altLang="zh-CN" sz="1700" dirty="0">
                <a:latin typeface="Times New Roman" panose="02020603050405020304" pitchFamily="18" charset="0"/>
              </a:rPr>
              <a:t>13. if flag then output v</a:t>
            </a:r>
          </a:p>
          <a:p>
            <a:pPr>
              <a:lnSpc>
                <a:spcPct val="80000"/>
              </a:lnSpc>
              <a:buFontTx/>
              <a:buNone/>
            </a:pPr>
            <a:r>
              <a:rPr lang="en-US" altLang="zh-CN" sz="1700" dirty="0">
                <a:latin typeface="Times New Roman" panose="02020603050405020304" pitchFamily="18" charset="0"/>
              </a:rPr>
              <a:t>14. else output “no solution”</a:t>
            </a:r>
          </a:p>
        </p:txBody>
      </p:sp>
      <p:sp>
        <p:nvSpPr>
          <p:cNvPr id="59395" name="Slide Number Placeholder 1">
            <a:extLst>
              <a:ext uri="{FF2B5EF4-FFF2-40B4-BE49-F238E27FC236}">
                <a16:creationId xmlns:a16="http://schemas.microsoft.com/office/drawing/2014/main" id="{D41EAAE5-167E-DE48-80A1-4746061399DD}"/>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41D514C-A114-144B-80E5-3F608BABA735}"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1691095286"/>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3E4FF8ED-96E6-914C-BA22-3BEC7E292519}"/>
              </a:ext>
            </a:extLst>
          </p:cNvPr>
          <p:cNvSpPr>
            <a:spLocks noGrp="1" noChangeArrowheads="1"/>
          </p:cNvSpPr>
          <p:nvPr>
            <p:ph type="title"/>
          </p:nvPr>
        </p:nvSpPr>
        <p:spPr/>
        <p:txBody>
          <a:bodyPr/>
          <a:lstStyle/>
          <a:p>
            <a:r>
              <a:rPr lang="zh-CN" altLang="en-US" dirty="0"/>
              <a:t>小结</a:t>
            </a:r>
          </a:p>
        </p:txBody>
      </p:sp>
      <p:sp>
        <p:nvSpPr>
          <p:cNvPr id="60418" name="Rectangle 3">
            <a:extLst>
              <a:ext uri="{FF2B5EF4-FFF2-40B4-BE49-F238E27FC236}">
                <a16:creationId xmlns:a16="http://schemas.microsoft.com/office/drawing/2014/main" id="{D30D390A-E94E-1845-959D-6222B231B71B}"/>
              </a:ext>
            </a:extLst>
          </p:cNvPr>
          <p:cNvSpPr>
            <a:spLocks noGrp="1" noChangeArrowheads="1"/>
          </p:cNvSpPr>
          <p:nvPr>
            <p:ph type="body" idx="1"/>
          </p:nvPr>
        </p:nvSpPr>
        <p:spPr>
          <a:xfrm>
            <a:off x="692780" y="1993361"/>
            <a:ext cx="7772400" cy="4114800"/>
          </a:xfrm>
        </p:spPr>
        <p:txBody>
          <a:bodyPr/>
          <a:lstStyle/>
          <a:p>
            <a:pPr>
              <a:lnSpc>
                <a:spcPct val="90000"/>
              </a:lnSpc>
            </a:pPr>
            <a:r>
              <a:rPr lang="zh-CN" altLang="en-US" sz="2200" dirty="0">
                <a:latin typeface="Times New Roman" panose="02020603050405020304" pitchFamily="18" charset="0"/>
              </a:rPr>
              <a:t>回溯法的基本步骤： </a:t>
            </a:r>
          </a:p>
          <a:p>
            <a:pPr lvl="1">
              <a:lnSpc>
                <a:spcPct val="90000"/>
              </a:lnSpc>
            </a:pPr>
            <a:r>
              <a:rPr lang="zh-CN" altLang="en-US" sz="2000" dirty="0">
                <a:latin typeface="Times New Roman" panose="02020603050405020304" pitchFamily="18" charset="0"/>
              </a:rPr>
              <a:t>针对所给问题，定义问题的解空间； </a:t>
            </a:r>
          </a:p>
          <a:p>
            <a:pPr lvl="1">
              <a:lnSpc>
                <a:spcPct val="90000"/>
              </a:lnSpc>
            </a:pPr>
            <a:r>
              <a:rPr lang="zh-CN" altLang="en-US" sz="2000" dirty="0">
                <a:latin typeface="Times New Roman" panose="02020603050405020304" pitchFamily="18" charset="0"/>
              </a:rPr>
              <a:t>确定易于搜索的解空间结构； </a:t>
            </a:r>
          </a:p>
          <a:p>
            <a:pPr lvl="1">
              <a:lnSpc>
                <a:spcPct val="90000"/>
              </a:lnSpc>
            </a:pPr>
            <a:r>
              <a:rPr lang="zh-CN" altLang="en-US" sz="2000" dirty="0">
                <a:latin typeface="Times New Roman" panose="02020603050405020304" pitchFamily="18" charset="0"/>
              </a:rPr>
              <a:t>以深度优先方式搜索解空间，并在搜索过程中用剪枝函数避免无效搜索。</a:t>
            </a:r>
          </a:p>
          <a:p>
            <a:pPr>
              <a:lnSpc>
                <a:spcPct val="90000"/>
              </a:lnSpc>
            </a:pPr>
            <a:r>
              <a:rPr lang="zh-CN" altLang="en-US" sz="2200" dirty="0">
                <a:latin typeface="Times New Roman" panose="02020603050405020304" pitchFamily="18" charset="0"/>
              </a:rPr>
              <a:t>常用剪枝函数： </a:t>
            </a:r>
          </a:p>
          <a:p>
            <a:pPr lvl="1">
              <a:lnSpc>
                <a:spcPct val="90000"/>
              </a:lnSpc>
            </a:pPr>
            <a:r>
              <a:rPr lang="zh-CN" altLang="en-US" sz="2000" dirty="0">
                <a:latin typeface="Times New Roman" panose="02020603050405020304" pitchFamily="18" charset="0"/>
              </a:rPr>
              <a:t>用约束函数在扩展节点处剪去不满足约束的子树； </a:t>
            </a:r>
          </a:p>
          <a:p>
            <a:pPr lvl="1">
              <a:lnSpc>
                <a:spcPct val="90000"/>
              </a:lnSpc>
            </a:pPr>
            <a:r>
              <a:rPr lang="zh-CN" altLang="en-US" sz="2000" dirty="0">
                <a:latin typeface="Times New Roman" panose="02020603050405020304" pitchFamily="18" charset="0"/>
              </a:rPr>
              <a:t>用限界函数剪去得不到最优解的子树。 </a:t>
            </a:r>
          </a:p>
          <a:p>
            <a:pPr>
              <a:lnSpc>
                <a:spcPct val="90000"/>
              </a:lnSpc>
            </a:pPr>
            <a:r>
              <a:rPr lang="zh-CN" altLang="en-US" sz="2200" dirty="0">
                <a:latin typeface="Times New Roman" panose="02020603050405020304" pitchFamily="18" charset="0"/>
              </a:rPr>
              <a:t>关于复杂性： </a:t>
            </a:r>
          </a:p>
          <a:p>
            <a:pPr lvl="1">
              <a:lnSpc>
                <a:spcPct val="90000"/>
              </a:lnSpc>
            </a:pPr>
            <a:r>
              <a:rPr lang="zh-CN" altLang="en-US" sz="2000" dirty="0">
                <a:latin typeface="Times New Roman" panose="02020603050405020304" pitchFamily="18" charset="0"/>
              </a:rPr>
              <a:t>用回溯法解题的一个显著特征是在搜索过程中动态产生问题的解空间。在任何时刻，算法只保存从根节点到当前扩展节点的路径。如果解空间树中从根节点到叶节点的最长路径的长度为</a:t>
            </a:r>
            <a:r>
              <a:rPr lang="en-US" altLang="zh-CN" sz="2000" dirty="0">
                <a:latin typeface="Times New Roman" panose="02020603050405020304" pitchFamily="18" charset="0"/>
              </a:rPr>
              <a:t>h(n)</a:t>
            </a:r>
            <a:r>
              <a:rPr lang="zh-CN" altLang="en-US" sz="2000" dirty="0">
                <a:latin typeface="Times New Roman" panose="02020603050405020304" pitchFamily="18" charset="0"/>
              </a:rPr>
              <a:t>，则回溯法所需的计算空间通常为</a:t>
            </a:r>
            <a:r>
              <a:rPr lang="en-US" altLang="zh-CN" sz="2000" dirty="0">
                <a:latin typeface="Times New Roman" panose="02020603050405020304" pitchFamily="18" charset="0"/>
              </a:rPr>
              <a:t>O(h(n))</a:t>
            </a:r>
            <a:r>
              <a:rPr lang="zh-CN" altLang="en-US" sz="2000" dirty="0">
                <a:latin typeface="Times New Roman" panose="02020603050405020304" pitchFamily="18" charset="0"/>
              </a:rPr>
              <a:t>。而显式地存储整个解空间则需要</a:t>
            </a:r>
            <a:r>
              <a:rPr lang="en-US" altLang="zh-CN" sz="2000" dirty="0">
                <a:latin typeface="Times New Roman" panose="02020603050405020304" pitchFamily="18" charset="0"/>
              </a:rPr>
              <a:t>O(2</a:t>
            </a:r>
            <a:r>
              <a:rPr lang="en-US" altLang="zh-CN" sz="2000" baseline="30000" dirty="0">
                <a:latin typeface="Times New Roman" panose="02020603050405020304" pitchFamily="18" charset="0"/>
              </a:rPr>
              <a:t>h(n)</a:t>
            </a:r>
            <a:r>
              <a:rPr lang="en-US" altLang="zh-CN" sz="2000" dirty="0">
                <a:latin typeface="Times New Roman" panose="02020603050405020304" pitchFamily="18" charset="0"/>
              </a:rPr>
              <a:t>)</a:t>
            </a:r>
            <a:r>
              <a:rPr lang="zh-CN" altLang="en-US" sz="2000" dirty="0">
                <a:latin typeface="Times New Roman" panose="02020603050405020304" pitchFamily="18" charset="0"/>
              </a:rPr>
              <a:t>或</a:t>
            </a:r>
            <a:r>
              <a:rPr lang="en-US" altLang="zh-CN" sz="2000" dirty="0">
                <a:latin typeface="Times New Roman" panose="02020603050405020304" pitchFamily="18" charset="0"/>
              </a:rPr>
              <a:t>O(h(n)!)</a:t>
            </a:r>
            <a:r>
              <a:rPr lang="zh-CN" altLang="en-US" sz="2000" dirty="0">
                <a:latin typeface="Times New Roman" panose="02020603050405020304" pitchFamily="18" charset="0"/>
              </a:rPr>
              <a:t>的空间。 </a:t>
            </a:r>
          </a:p>
          <a:p>
            <a:pPr>
              <a:lnSpc>
                <a:spcPct val="90000"/>
              </a:lnSpc>
            </a:pPr>
            <a:endParaRPr lang="zh-CN" altLang="en-US" sz="2200" dirty="0">
              <a:latin typeface="Times New Roman" panose="02020603050405020304" pitchFamily="18" charset="0"/>
            </a:endParaRPr>
          </a:p>
        </p:txBody>
      </p:sp>
      <p:sp>
        <p:nvSpPr>
          <p:cNvPr id="60419" name="Slide Number Placeholder 1">
            <a:extLst>
              <a:ext uri="{FF2B5EF4-FFF2-40B4-BE49-F238E27FC236}">
                <a16:creationId xmlns:a16="http://schemas.microsoft.com/office/drawing/2014/main" id="{FE0FA497-CA8D-484D-B456-E0BC664DAA3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D5E1CC5-C281-5241-959A-9FEC269663BF}"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106615079"/>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70F0-4B2B-E241-8B9B-6A486B9E8EEF}"/>
              </a:ext>
            </a:extLst>
          </p:cNvPr>
          <p:cNvSpPr>
            <a:spLocks noGrp="1"/>
          </p:cNvSpPr>
          <p:nvPr>
            <p:ph type="title"/>
          </p:nvPr>
        </p:nvSpPr>
        <p:spPr/>
        <p:txBody>
          <a:bodyPr/>
          <a:lstStyle/>
          <a:p>
            <a:r>
              <a:rPr lang="en-CN" dirty="0"/>
              <a:t>回溯法</a:t>
            </a:r>
          </a:p>
        </p:txBody>
      </p:sp>
      <p:sp>
        <p:nvSpPr>
          <p:cNvPr id="3" name="Content Placeholder 2">
            <a:extLst>
              <a:ext uri="{FF2B5EF4-FFF2-40B4-BE49-F238E27FC236}">
                <a16:creationId xmlns:a16="http://schemas.microsoft.com/office/drawing/2014/main" id="{25BF8D36-63C8-BA40-850C-8A2F95DF575C}"/>
              </a:ext>
            </a:extLst>
          </p:cNvPr>
          <p:cNvSpPr>
            <a:spLocks noGrp="1"/>
          </p:cNvSpPr>
          <p:nvPr>
            <p:ph idx="1"/>
          </p:nvPr>
        </p:nvSpPr>
        <p:spPr/>
        <p:txBody>
          <a:bodyPr/>
          <a:lstStyle/>
          <a:p>
            <a:r>
              <a:rPr lang="en-CN" dirty="0"/>
              <a:t>引例</a:t>
            </a:r>
            <a:r>
              <a:rPr lang="zh-CN" altLang="en-US" dirty="0"/>
              <a:t>：图的</a:t>
            </a:r>
            <a:r>
              <a:rPr lang="en-US" altLang="zh-CN" dirty="0"/>
              <a:t>3</a:t>
            </a:r>
            <a:r>
              <a:rPr lang="zh-CN" altLang="en-US" dirty="0"/>
              <a:t>着色问题</a:t>
            </a:r>
            <a:endParaRPr lang="en-US" altLang="zh-CN" dirty="0"/>
          </a:p>
          <a:p>
            <a:r>
              <a:rPr lang="zh-CN" altLang="en-US" dirty="0"/>
              <a:t>皇后问题</a:t>
            </a:r>
            <a:endParaRPr lang="en-US" altLang="zh-CN" dirty="0"/>
          </a:p>
          <a:p>
            <a:r>
              <a:rPr lang="en-US" altLang="zh-CN" dirty="0">
                <a:solidFill>
                  <a:srgbClr val="FF0000"/>
                </a:solidFill>
              </a:rPr>
              <a:t>0-1</a:t>
            </a:r>
            <a:r>
              <a:rPr lang="zh-CN" altLang="en-US" dirty="0">
                <a:solidFill>
                  <a:srgbClr val="FF0000"/>
                </a:solidFill>
              </a:rPr>
              <a:t>背包</a:t>
            </a:r>
            <a:r>
              <a:rPr lang="zh-CN" altLang="en-US" dirty="0" smtClean="0">
                <a:solidFill>
                  <a:srgbClr val="FF0000"/>
                </a:solidFill>
              </a:rPr>
              <a:t>问题</a:t>
            </a:r>
            <a:endParaRPr lang="en-CN" dirty="0">
              <a:solidFill>
                <a:srgbClr val="FF0000"/>
              </a:solidFill>
            </a:endParaRPr>
          </a:p>
        </p:txBody>
      </p:sp>
      <p:sp>
        <p:nvSpPr>
          <p:cNvPr id="4" name="Slide Number Placeholder 3">
            <a:extLst>
              <a:ext uri="{FF2B5EF4-FFF2-40B4-BE49-F238E27FC236}">
                <a16:creationId xmlns:a16="http://schemas.microsoft.com/office/drawing/2014/main" id="{B7B5E249-E6C2-B641-9383-95C5F9FC321C}"/>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8052E4-08B6-884D-8CA4-8F9D50A7833F}"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18424146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a:extLst>
              <a:ext uri="{FF2B5EF4-FFF2-40B4-BE49-F238E27FC236}">
                <a16:creationId xmlns:a16="http://schemas.microsoft.com/office/drawing/2014/main" id="{7D78C35A-7069-3A42-B1AF-1EBB753F31C7}"/>
              </a:ext>
            </a:extLst>
          </p:cNvPr>
          <p:cNvSpPr>
            <a:spLocks noGrp="1" noChangeArrowheads="1"/>
          </p:cNvSpPr>
          <p:nvPr>
            <p:ph type="title"/>
          </p:nvPr>
        </p:nvSpPr>
        <p:spPr/>
        <p:txBody>
          <a:bodyPr/>
          <a:lstStyle/>
          <a:p>
            <a:r>
              <a:rPr lang="zh-CN" altLang="en-US"/>
              <a:t>回溯法：</a:t>
            </a:r>
            <a:r>
              <a:rPr lang="en-US" altLang="zh-CN"/>
              <a:t>0-1</a:t>
            </a:r>
            <a:r>
              <a:rPr lang="zh-CN" altLang="en-US"/>
              <a:t>背包问题</a:t>
            </a:r>
          </a:p>
        </p:txBody>
      </p:sp>
      <p:sp>
        <p:nvSpPr>
          <p:cNvPr id="40962" name="内容占位符 2">
            <a:extLst>
              <a:ext uri="{FF2B5EF4-FFF2-40B4-BE49-F238E27FC236}">
                <a16:creationId xmlns:a16="http://schemas.microsoft.com/office/drawing/2014/main" id="{E8E1236D-5FDD-D24D-B284-6D3ED0E0E898}"/>
              </a:ext>
            </a:extLst>
          </p:cNvPr>
          <p:cNvSpPr>
            <a:spLocks noGrp="1" noChangeArrowheads="1"/>
          </p:cNvSpPr>
          <p:nvPr>
            <p:ph idx="1"/>
          </p:nvPr>
        </p:nvSpPr>
        <p:spPr>
          <a:xfrm>
            <a:off x="601662" y="2152650"/>
            <a:ext cx="8542337" cy="1333500"/>
          </a:xfrm>
        </p:spPr>
        <p:txBody>
          <a:bodyPr/>
          <a:lstStyle/>
          <a:p>
            <a:pPr>
              <a:lnSpc>
                <a:spcPct val="90000"/>
              </a:lnSpc>
            </a:pPr>
            <a:r>
              <a:rPr lang="zh-CN" altLang="en-US" sz="2700" dirty="0">
                <a:latin typeface="SimHei" panose="02010609060101010101" pitchFamily="49" charset="-122"/>
                <a:ea typeface="SimHei" panose="02010609060101010101" pitchFamily="49" charset="-122"/>
              </a:rPr>
              <a:t>给定</a:t>
            </a:r>
            <a:r>
              <a:rPr lang="en-US" altLang="zh-CN" sz="2700" dirty="0">
                <a:latin typeface="SimHei" panose="02010609060101010101" pitchFamily="49" charset="-122"/>
                <a:ea typeface="SimHei" panose="02010609060101010101" pitchFamily="49" charset="-122"/>
              </a:rPr>
              <a:t>n</a:t>
            </a:r>
            <a:r>
              <a:rPr lang="zh-CN" altLang="en-US" sz="2700" dirty="0">
                <a:latin typeface="SimHei" panose="02010609060101010101" pitchFamily="49" charset="-122"/>
                <a:ea typeface="SimHei" panose="02010609060101010101" pitchFamily="49" charset="-122"/>
              </a:rPr>
              <a:t>种物品和一背包。物品</a:t>
            </a:r>
            <a:r>
              <a:rPr lang="en-US" altLang="zh-CN" sz="2700" dirty="0" err="1">
                <a:latin typeface="SimHei" panose="02010609060101010101" pitchFamily="49" charset="-122"/>
                <a:ea typeface="SimHei" panose="02010609060101010101" pitchFamily="49" charset="-122"/>
              </a:rPr>
              <a:t>i</a:t>
            </a:r>
            <a:r>
              <a:rPr lang="zh-CN" altLang="en-US" sz="2700" dirty="0">
                <a:latin typeface="SimHei" panose="02010609060101010101" pitchFamily="49" charset="-122"/>
                <a:ea typeface="SimHei" panose="02010609060101010101" pitchFamily="49" charset="-122"/>
              </a:rPr>
              <a:t>的重量是</a:t>
            </a:r>
            <a:r>
              <a:rPr lang="en-US" altLang="zh-CN" sz="2700" dirty="0" err="1">
                <a:latin typeface="SimHei" panose="02010609060101010101" pitchFamily="49" charset="-122"/>
                <a:ea typeface="SimHei" panose="02010609060101010101" pitchFamily="49" charset="-122"/>
              </a:rPr>
              <a:t>w</a:t>
            </a:r>
            <a:r>
              <a:rPr lang="en-US" altLang="zh-CN" sz="2700" baseline="-25000" dirty="0" err="1">
                <a:latin typeface="SimHei" panose="02010609060101010101" pitchFamily="49" charset="-122"/>
                <a:ea typeface="SimHei" panose="02010609060101010101" pitchFamily="49" charset="-122"/>
              </a:rPr>
              <a:t>i</a:t>
            </a:r>
            <a:r>
              <a:rPr lang="zh-CN" altLang="en-US" sz="2700" dirty="0">
                <a:latin typeface="SimHei" panose="02010609060101010101" pitchFamily="49" charset="-122"/>
                <a:ea typeface="SimHei" panose="02010609060101010101" pitchFamily="49" charset="-122"/>
              </a:rPr>
              <a:t>，其价值为</a:t>
            </a:r>
            <a:r>
              <a:rPr lang="en-US" altLang="zh-CN" sz="2700" dirty="0">
                <a:latin typeface="SimHei" panose="02010609060101010101" pitchFamily="49" charset="-122"/>
                <a:ea typeface="SimHei" panose="02010609060101010101" pitchFamily="49" charset="-122"/>
              </a:rPr>
              <a:t>v</a:t>
            </a:r>
            <a:r>
              <a:rPr lang="en-US" altLang="zh-CN" sz="2700" baseline="-25000" dirty="0">
                <a:latin typeface="SimHei" panose="02010609060101010101" pitchFamily="49" charset="-122"/>
                <a:ea typeface="SimHei" panose="02010609060101010101" pitchFamily="49" charset="-122"/>
              </a:rPr>
              <a:t>i</a:t>
            </a:r>
            <a:r>
              <a:rPr lang="zh-CN" altLang="en-US" sz="2700" dirty="0">
                <a:latin typeface="SimHei" panose="02010609060101010101" pitchFamily="49" charset="-122"/>
                <a:ea typeface="SimHei" panose="02010609060101010101" pitchFamily="49" charset="-122"/>
              </a:rPr>
              <a:t>，背包的容量为</a:t>
            </a:r>
            <a:r>
              <a:rPr lang="en-US" altLang="zh-CN" sz="2700" dirty="0">
                <a:latin typeface="SimHei" panose="02010609060101010101" pitchFamily="49" charset="-122"/>
                <a:ea typeface="SimHei" panose="02010609060101010101" pitchFamily="49" charset="-122"/>
              </a:rPr>
              <a:t>C</a:t>
            </a:r>
            <a:r>
              <a:rPr lang="zh-CN" altLang="en-US" sz="2700" dirty="0">
                <a:latin typeface="SimHei" panose="02010609060101010101" pitchFamily="49" charset="-122"/>
                <a:ea typeface="SimHei" panose="02010609060101010101" pitchFamily="49" charset="-122"/>
              </a:rPr>
              <a:t>。问应如何选择装入背包的物品，使得装入背包中物品的总价值最大</a:t>
            </a:r>
            <a:r>
              <a:rPr lang="en-US" altLang="zh-CN" sz="2700" dirty="0">
                <a:latin typeface="SimHei" panose="02010609060101010101" pitchFamily="49" charset="-122"/>
                <a:ea typeface="SimHei" panose="02010609060101010101" pitchFamily="49" charset="-122"/>
              </a:rPr>
              <a:t>?</a:t>
            </a:r>
          </a:p>
          <a:p>
            <a:pPr>
              <a:lnSpc>
                <a:spcPct val="90000"/>
              </a:lnSpc>
            </a:pPr>
            <a:endParaRPr lang="zh-CN" altLang="en-US" sz="2700" dirty="0"/>
          </a:p>
        </p:txBody>
      </p:sp>
      <p:sp>
        <p:nvSpPr>
          <p:cNvPr id="40963" name="幻灯片编号占位符 3">
            <a:extLst>
              <a:ext uri="{FF2B5EF4-FFF2-40B4-BE49-F238E27FC236}">
                <a16:creationId xmlns:a16="http://schemas.microsoft.com/office/drawing/2014/main" id="{A65365D9-5F8C-EE49-A1CD-4687CC347121}"/>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37FA74A-EE27-6A4D-B53B-F2A25F6845E6}"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40964" name="内容占位符 2">
            <a:extLst>
              <a:ext uri="{FF2B5EF4-FFF2-40B4-BE49-F238E27FC236}">
                <a16:creationId xmlns:a16="http://schemas.microsoft.com/office/drawing/2014/main" id="{A05AB23F-3026-0746-ADFE-EEA57D1A629B}"/>
              </a:ext>
            </a:extLst>
          </p:cNvPr>
          <p:cNvSpPr txBox="1">
            <a:spLocks/>
          </p:cNvSpPr>
          <p:nvPr/>
        </p:nvSpPr>
        <p:spPr bwMode="auto">
          <a:xfrm>
            <a:off x="601662" y="3435350"/>
            <a:ext cx="863454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342900" marR="0" lvl="0" indent="-342900" algn="l" defTabSz="914400" rtl="0" eaLnBrk="0" fontAlgn="base" latinLnBrk="0" hangingPunct="0">
              <a:lnSpc>
                <a:spcPct val="100000"/>
              </a:lnSpc>
              <a:spcBef>
                <a:spcPct val="20000"/>
              </a:spcBef>
              <a:spcAft>
                <a:spcPct val="0"/>
              </a:spcAft>
              <a:buClr>
                <a:srgbClr val="3333CC"/>
              </a:buClr>
              <a:buSzPct val="60000"/>
              <a:buFont typeface="Wingdings" pitchFamily="2" charset="2"/>
              <a:buChar char="n"/>
              <a:tabLst/>
              <a:defRPr/>
            </a:pPr>
            <a:r>
              <a:rPr kumimoji="0" lang="zh-CN" altLang="en-US" sz="32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解决方案</a:t>
            </a:r>
            <a:endParaRPr kumimoji="0" lang="en-US" altLang="zh-CN" sz="32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
                <a:srgbClr val="FF0000"/>
              </a:buClr>
              <a:buSzPct val="55000"/>
              <a:buFont typeface="Wingdings" pitchFamily="2" charset="2"/>
              <a:buChar char="n"/>
              <a:tabLst/>
              <a:defRPr/>
            </a:pP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n-</a:t>
            </a:r>
            <a:r>
              <a:rPr kumimoji="1" lang="zh-CN" altLang="en-US" sz="28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元组解为</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 </a:t>
            </a:r>
            <a:r>
              <a:rPr kumimoji="1" lang="en-US" altLang="zh-CN" sz="2800" b="0" i="0" u="none" strike="noStrike" kern="1200" cap="none" spc="0" normalizeH="0" baseline="0" noProof="0" dirty="0">
                <a:ln>
                  <a:noFill/>
                </a:ln>
                <a:solidFill>
                  <a:srgbClr val="006600"/>
                </a:solidFill>
                <a:effectLst/>
                <a:uLnTx/>
                <a:uFillTx/>
                <a:latin typeface="Tahoma" panose="020B0604030504040204" pitchFamily="34" charset="0"/>
                <a:ea typeface="SimSun" panose="02010600030101010101" pitchFamily="2" charset="-122"/>
              </a:rPr>
              <a:t>(</a:t>
            </a:r>
            <a:r>
              <a:rPr kumimoji="1" lang="en-US" altLang="zh-CN" sz="2800" b="0" i="1" u="none" strike="noStrike" kern="1200" cap="none" spc="0" normalizeH="0" baseline="0" noProof="0" dirty="0">
                <a:ln>
                  <a:noFill/>
                </a:ln>
                <a:solidFill>
                  <a:srgbClr val="006600"/>
                </a:solidFill>
                <a:effectLst/>
                <a:uLnTx/>
                <a:uFillTx/>
                <a:latin typeface="Tahoma" panose="020B0604030504040204" pitchFamily="34" charset="0"/>
                <a:ea typeface="SimSun" panose="02010600030101010101" pitchFamily="2" charset="-122"/>
              </a:rPr>
              <a:t>x</a:t>
            </a:r>
            <a:r>
              <a:rPr kumimoji="1" lang="en-US" altLang="zh-CN" sz="2800" b="0" i="1" u="none" strike="noStrike" kern="1200" cap="none" spc="0" normalizeH="0" baseline="-25000" noProof="0" dirty="0">
                <a:ln>
                  <a:noFill/>
                </a:ln>
                <a:solidFill>
                  <a:srgbClr val="006600"/>
                </a:solidFill>
                <a:effectLst/>
                <a:uLnTx/>
                <a:uFillTx/>
                <a:latin typeface="Tahoma" panose="020B0604030504040204" pitchFamily="34" charset="0"/>
                <a:ea typeface="SimSun" panose="02010600030101010101" pitchFamily="2" charset="-122"/>
              </a:rPr>
              <a:t>1</a:t>
            </a:r>
            <a:r>
              <a:rPr kumimoji="1" lang="zh-CN" altLang="en-US" sz="2800" b="0" i="1" u="none" strike="noStrike" kern="1200" cap="none" spc="0" normalizeH="0" baseline="0" noProof="0" dirty="0">
                <a:ln>
                  <a:noFill/>
                </a:ln>
                <a:solidFill>
                  <a:srgbClr val="006600"/>
                </a:solidFill>
                <a:effectLst/>
                <a:uLnTx/>
                <a:uFillTx/>
                <a:latin typeface="Tahoma" panose="020B0604030504040204" pitchFamily="34" charset="0"/>
                <a:ea typeface="SimSun" panose="02010600030101010101" pitchFamily="2" charset="-122"/>
              </a:rPr>
              <a:t>，</a:t>
            </a:r>
            <a:r>
              <a:rPr kumimoji="1" lang="en-US" altLang="zh-CN" sz="2800" b="0" i="1" u="none" strike="noStrike" kern="1200" cap="none" spc="0" normalizeH="0" baseline="0" noProof="0" dirty="0">
                <a:ln>
                  <a:noFill/>
                </a:ln>
                <a:solidFill>
                  <a:srgbClr val="006600"/>
                </a:solidFill>
                <a:effectLst/>
                <a:uLnTx/>
                <a:uFillTx/>
                <a:latin typeface="Tahoma" panose="020B0604030504040204" pitchFamily="34" charset="0"/>
                <a:ea typeface="SimSun" panose="02010600030101010101" pitchFamily="2" charset="-122"/>
              </a:rPr>
              <a:t>x</a:t>
            </a:r>
            <a:r>
              <a:rPr kumimoji="1" lang="en-US" altLang="zh-CN" sz="2800" b="0" i="1" u="none" strike="noStrike" kern="1200" cap="none" spc="0" normalizeH="0" baseline="-25000" noProof="0" dirty="0">
                <a:ln>
                  <a:noFill/>
                </a:ln>
                <a:solidFill>
                  <a:srgbClr val="006600"/>
                </a:solidFill>
                <a:effectLst/>
                <a:uLnTx/>
                <a:uFillTx/>
                <a:latin typeface="Tahoma" panose="020B0604030504040204" pitchFamily="34" charset="0"/>
                <a:ea typeface="SimSun" panose="02010600030101010101" pitchFamily="2" charset="-122"/>
              </a:rPr>
              <a:t>2</a:t>
            </a:r>
            <a:r>
              <a:rPr kumimoji="1" lang="zh-CN" altLang="en-US" sz="2800" b="0" i="1" u="none" strike="noStrike" kern="1200" cap="none" spc="0" normalizeH="0" baseline="0" noProof="0" dirty="0">
                <a:ln>
                  <a:noFill/>
                </a:ln>
                <a:solidFill>
                  <a:srgbClr val="006600"/>
                </a:solidFill>
                <a:effectLst/>
                <a:uLnTx/>
                <a:uFillTx/>
                <a:latin typeface="Tahoma" panose="020B0604030504040204" pitchFamily="34" charset="0"/>
                <a:ea typeface="SimSun" panose="02010600030101010101" pitchFamily="2" charset="-122"/>
              </a:rPr>
              <a:t>，</a:t>
            </a:r>
            <a:r>
              <a:rPr kumimoji="1" lang="en-US" altLang="zh-CN" sz="2800" b="0" i="1" u="none" strike="noStrike" kern="1200" cap="none" spc="0" normalizeH="0" baseline="0" noProof="0" dirty="0">
                <a:ln>
                  <a:noFill/>
                </a:ln>
                <a:solidFill>
                  <a:srgbClr val="006600"/>
                </a:solidFill>
                <a:effectLst/>
                <a:uLnTx/>
                <a:uFillTx/>
                <a:latin typeface="Tahoma" panose="020B0604030504040204" pitchFamily="34" charset="0"/>
                <a:ea typeface="SimSun" panose="02010600030101010101" pitchFamily="2" charset="-122"/>
              </a:rPr>
              <a:t>… </a:t>
            </a:r>
            <a:r>
              <a:rPr kumimoji="1" lang="zh-CN" altLang="en-US" sz="2800" b="0" i="1" u="none" strike="noStrike" kern="1200" cap="none" spc="0" normalizeH="0" baseline="0" noProof="0" dirty="0">
                <a:ln>
                  <a:noFill/>
                </a:ln>
                <a:solidFill>
                  <a:srgbClr val="006600"/>
                </a:solidFill>
                <a:effectLst/>
                <a:uLnTx/>
                <a:uFillTx/>
                <a:latin typeface="Tahoma" panose="020B0604030504040204" pitchFamily="34" charset="0"/>
                <a:ea typeface="SimSun" panose="02010600030101010101" pitchFamily="2" charset="-122"/>
              </a:rPr>
              <a:t>，</a:t>
            </a:r>
            <a:r>
              <a:rPr kumimoji="1" lang="en-US" altLang="zh-CN" sz="2800" b="0" i="1" u="none" strike="noStrike" kern="1200" cap="none" spc="0" normalizeH="0" baseline="0" noProof="0" dirty="0" err="1">
                <a:ln>
                  <a:noFill/>
                </a:ln>
                <a:solidFill>
                  <a:srgbClr val="006600"/>
                </a:solidFill>
                <a:effectLst/>
                <a:uLnTx/>
                <a:uFillTx/>
                <a:latin typeface="Tahoma" panose="020B0604030504040204" pitchFamily="34" charset="0"/>
                <a:ea typeface="SimSun" panose="02010600030101010101" pitchFamily="2" charset="-122"/>
              </a:rPr>
              <a:t>x</a:t>
            </a:r>
            <a:r>
              <a:rPr kumimoji="1" lang="en-US" altLang="zh-CN" sz="2800" b="0" i="1" u="none" strike="noStrike" kern="1200" cap="none" spc="0" normalizeH="0" baseline="-25000" noProof="0" dirty="0" err="1">
                <a:ln>
                  <a:noFill/>
                </a:ln>
                <a:solidFill>
                  <a:srgbClr val="006600"/>
                </a:solidFill>
                <a:effectLst/>
                <a:uLnTx/>
                <a:uFillTx/>
                <a:latin typeface="Tahoma" panose="020B0604030504040204" pitchFamily="34" charset="0"/>
                <a:ea typeface="SimSun" panose="02010600030101010101" pitchFamily="2" charset="-122"/>
              </a:rPr>
              <a:t>n</a:t>
            </a:r>
            <a:r>
              <a:rPr kumimoji="1" lang="en-US" altLang="zh-CN" sz="2800" b="0" i="0" u="none" strike="noStrike" kern="1200" cap="none" spc="0" normalizeH="0" baseline="0" noProof="0" dirty="0">
                <a:ln>
                  <a:noFill/>
                </a:ln>
                <a:solidFill>
                  <a:srgbClr val="006600"/>
                </a:solidFill>
                <a:effectLst/>
                <a:uLnTx/>
                <a:uFillTx/>
                <a:latin typeface="Tahoma" panose="020B0604030504040204" pitchFamily="34" charset="0"/>
                <a:ea typeface="SimSun" panose="02010600030101010101" pitchFamily="2" charset="-122"/>
              </a:rPr>
              <a:t>)</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 </a:t>
            </a:r>
            <a:r>
              <a:rPr kumimoji="1" lang="zh-CN" altLang="en-US" sz="28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其中</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 </a:t>
            </a:r>
            <a:r>
              <a:rPr kumimoji="1" lang="en-US" altLang="zh-CN" sz="2800" b="0" i="1" u="none" strike="noStrike" kern="1200" cap="none" spc="0" normalizeH="0" baseline="0" noProof="0" dirty="0">
                <a:ln>
                  <a:noFill/>
                </a:ln>
                <a:solidFill>
                  <a:srgbClr val="006600"/>
                </a:solidFill>
                <a:effectLst/>
                <a:uLnTx/>
                <a:uFillTx/>
                <a:latin typeface="Tahoma" panose="020B0604030504040204" pitchFamily="34" charset="0"/>
                <a:ea typeface="SimSun" panose="02010600030101010101" pitchFamily="2" charset="-122"/>
              </a:rPr>
              <a:t>x</a:t>
            </a:r>
            <a:r>
              <a:rPr kumimoji="1" lang="en-US" altLang="zh-CN" sz="2800" b="0" i="1" u="none" strike="noStrike" kern="1200" cap="none" spc="0" normalizeH="0" baseline="-25000" noProof="0" dirty="0">
                <a:ln>
                  <a:noFill/>
                </a:ln>
                <a:solidFill>
                  <a:srgbClr val="006600"/>
                </a:solidFill>
                <a:effectLst/>
                <a:uLnTx/>
                <a:uFillTx/>
                <a:latin typeface="Tahoma" panose="020B0604030504040204" pitchFamily="34" charset="0"/>
                <a:ea typeface="SimSun" panose="02010600030101010101" pitchFamily="2" charset="-122"/>
              </a:rPr>
              <a:t>i</a:t>
            </a:r>
            <a:r>
              <a:rPr kumimoji="1" lang="en-US" altLang="zh-CN" sz="2800" b="0" i="0" u="none" strike="noStrike" kern="1200" cap="none" spc="0" normalizeH="0" baseline="0" noProof="0" dirty="0">
                <a:ln>
                  <a:noFill/>
                </a:ln>
                <a:solidFill>
                  <a:srgbClr val="006600"/>
                </a:solidFill>
                <a:effectLst/>
                <a:uLnTx/>
                <a:uFillTx/>
                <a:latin typeface="Tahoma" panose="020B0604030504040204" pitchFamily="34" charset="0"/>
                <a:ea typeface="SimSun" panose="02010600030101010101" pitchFamily="2" charset="-122"/>
                <a:sym typeface="Symbol" pitchFamily="2" charset="2"/>
              </a:rPr>
              <a:t></a:t>
            </a:r>
            <a:r>
              <a:rPr kumimoji="1" lang="en-US" altLang="zh-CN" sz="2800" b="0" i="0" u="none" strike="noStrike" kern="1200" cap="none" spc="0" normalizeH="0" baseline="0" noProof="0" dirty="0">
                <a:ln>
                  <a:noFill/>
                </a:ln>
                <a:solidFill>
                  <a:srgbClr val="006600"/>
                </a:solidFill>
                <a:effectLst/>
                <a:uLnTx/>
                <a:uFillTx/>
                <a:latin typeface="Tahoma" panose="020B0604030504040204" pitchFamily="34" charset="0"/>
                <a:ea typeface="SimSun" panose="02010600030101010101" pitchFamily="2" charset="-122"/>
              </a:rPr>
              <a:t>{0</a:t>
            </a:r>
            <a:r>
              <a:rPr kumimoji="1" lang="zh-CN" altLang="en-US" sz="2800" b="0" i="0" u="none" strike="noStrike" kern="1200" cap="none" spc="0" normalizeH="0" baseline="0" noProof="0" dirty="0">
                <a:ln>
                  <a:noFill/>
                </a:ln>
                <a:solidFill>
                  <a:srgbClr val="006600"/>
                </a:solidFill>
                <a:effectLst/>
                <a:uLnTx/>
                <a:uFillTx/>
                <a:latin typeface="Tahoma" panose="020B0604030504040204" pitchFamily="34" charset="0"/>
                <a:ea typeface="SimSun" panose="02010600030101010101" pitchFamily="2" charset="-122"/>
              </a:rPr>
              <a:t>，</a:t>
            </a:r>
            <a:r>
              <a:rPr kumimoji="1" lang="en-US" altLang="zh-CN" sz="2800" b="0" i="0" u="none" strike="noStrike" kern="1200" cap="none" spc="0" normalizeH="0" baseline="0" noProof="0" dirty="0">
                <a:ln>
                  <a:noFill/>
                </a:ln>
                <a:solidFill>
                  <a:srgbClr val="006600"/>
                </a:solidFill>
                <a:effectLst/>
                <a:uLnTx/>
                <a:uFillTx/>
                <a:latin typeface="Tahoma" panose="020B0604030504040204" pitchFamily="34" charset="0"/>
                <a:ea typeface="SimSun" panose="02010600030101010101" pitchFamily="2" charset="-122"/>
              </a:rPr>
              <a:t>1}</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 </a:t>
            </a:r>
            <a:r>
              <a:rPr kumimoji="1" lang="en-US" altLang="zh-CN" sz="2800" b="0" i="0" u="none" strike="noStrike" kern="1200" cap="none" spc="0" normalizeH="0" baseline="0" noProof="0" dirty="0">
                <a:ln>
                  <a:noFill/>
                </a:ln>
                <a:solidFill>
                  <a:srgbClr val="006600"/>
                </a:solidFill>
                <a:effectLst/>
                <a:uLnTx/>
                <a:uFillTx/>
                <a:latin typeface="Tahoma" panose="020B0604030504040204" pitchFamily="34" charset="0"/>
                <a:ea typeface="SimSun" panose="02010600030101010101" pitchFamily="2" charset="-122"/>
              </a:rPr>
              <a:t>1≤i≤n</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 </a:t>
            </a:r>
            <a:r>
              <a:rPr kumimoji="1" lang="zh-CN" altLang="en-US" sz="28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如果物品</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 </a:t>
            </a:r>
            <a:r>
              <a:rPr kumimoji="1" lang="en-US" altLang="zh-CN" sz="2800" b="0" i="1" u="none" strike="noStrike" kern="1200" cap="none" spc="0" normalizeH="0" baseline="0" noProof="0" dirty="0" err="1">
                <a:ln>
                  <a:noFill/>
                </a:ln>
                <a:solidFill>
                  <a:srgbClr val="006600"/>
                </a:solidFill>
                <a:effectLst/>
                <a:uLnTx/>
                <a:uFillTx/>
                <a:latin typeface="Tahoma" panose="020B0604030504040204" pitchFamily="34" charset="0"/>
                <a:ea typeface="SimSun" panose="02010600030101010101" pitchFamily="2" charset="-122"/>
              </a:rPr>
              <a:t>i</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 </a:t>
            </a:r>
            <a:r>
              <a:rPr kumimoji="1" lang="zh-CN" altLang="en-US" sz="28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被放入背包</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 </a:t>
            </a:r>
            <a:r>
              <a:rPr kumimoji="1" lang="en-US" altLang="zh-CN" sz="2800" b="0" i="1" u="none" strike="noStrike" kern="1200" cap="none" spc="0" normalizeH="0" baseline="0" noProof="0" dirty="0">
                <a:ln>
                  <a:noFill/>
                </a:ln>
                <a:solidFill>
                  <a:srgbClr val="006600"/>
                </a:solidFill>
                <a:effectLst/>
                <a:uLnTx/>
                <a:uFillTx/>
                <a:latin typeface="Tahoma" panose="020B0604030504040204" pitchFamily="34" charset="0"/>
                <a:ea typeface="SimSun" panose="02010600030101010101" pitchFamily="2" charset="-122"/>
              </a:rPr>
              <a:t>x</a:t>
            </a:r>
            <a:r>
              <a:rPr kumimoji="1" lang="en-US" altLang="zh-CN" sz="2800" b="0" i="1" u="none" strike="noStrike" kern="1200" cap="none" spc="0" normalizeH="0" baseline="-25000" noProof="0" dirty="0">
                <a:ln>
                  <a:noFill/>
                </a:ln>
                <a:solidFill>
                  <a:srgbClr val="006600"/>
                </a:solidFill>
                <a:effectLst/>
                <a:uLnTx/>
                <a:uFillTx/>
                <a:latin typeface="Tahoma" panose="020B0604030504040204" pitchFamily="34" charset="0"/>
                <a:ea typeface="SimSun" panose="02010600030101010101" pitchFamily="2" charset="-122"/>
              </a:rPr>
              <a:t>i</a:t>
            </a:r>
            <a:r>
              <a:rPr kumimoji="1" lang="zh-CN" altLang="en-US" sz="2800" b="0" i="0" u="none" strike="noStrike" kern="1200" cap="none" spc="0" normalizeH="0" baseline="0" noProof="0" dirty="0">
                <a:ln>
                  <a:noFill/>
                </a:ln>
                <a:solidFill>
                  <a:srgbClr val="006600"/>
                </a:solidFill>
                <a:effectLst/>
                <a:uLnTx/>
                <a:uFillTx/>
                <a:latin typeface="Tahoma" panose="020B0604030504040204" pitchFamily="34" charset="0"/>
                <a:ea typeface="SimSun" panose="02010600030101010101" pitchFamily="2" charset="-122"/>
              </a:rPr>
              <a:t>＝</a:t>
            </a:r>
            <a:r>
              <a:rPr kumimoji="1" lang="en-US" altLang="zh-CN" sz="2800" b="0" i="0" u="none" strike="noStrike" kern="1200" cap="none" spc="0" normalizeH="0" baseline="0" noProof="0" dirty="0">
                <a:ln>
                  <a:noFill/>
                </a:ln>
                <a:solidFill>
                  <a:srgbClr val="006600"/>
                </a:solidFill>
                <a:effectLst/>
                <a:uLnTx/>
                <a:uFillTx/>
                <a:latin typeface="Tahoma" panose="020B0604030504040204" pitchFamily="34" charset="0"/>
                <a:ea typeface="SimSun" panose="02010600030101010101" pitchFamily="2" charset="-122"/>
              </a:rPr>
              <a:t>1</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 </a:t>
            </a:r>
            <a:r>
              <a:rPr kumimoji="1" lang="zh-CN" altLang="en-US" sz="28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否则</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 </a:t>
            </a:r>
            <a:r>
              <a:rPr kumimoji="1" lang="en-US" altLang="zh-CN" sz="2800" b="0" i="1" u="none" strike="noStrike" kern="1200" cap="none" spc="0" normalizeH="0" baseline="0" noProof="0" dirty="0">
                <a:ln>
                  <a:noFill/>
                </a:ln>
                <a:solidFill>
                  <a:srgbClr val="006600"/>
                </a:solidFill>
                <a:effectLst/>
                <a:uLnTx/>
                <a:uFillTx/>
                <a:latin typeface="Tahoma" panose="020B0604030504040204" pitchFamily="34" charset="0"/>
                <a:ea typeface="SimSun" panose="02010600030101010101" pitchFamily="2" charset="-122"/>
              </a:rPr>
              <a:t>x</a:t>
            </a:r>
            <a:r>
              <a:rPr kumimoji="1" lang="en-US" altLang="zh-CN" sz="2800" b="0" i="1" u="none" strike="noStrike" kern="1200" cap="none" spc="0" normalizeH="0" baseline="-25000" noProof="0" dirty="0">
                <a:ln>
                  <a:noFill/>
                </a:ln>
                <a:solidFill>
                  <a:srgbClr val="006600"/>
                </a:solidFill>
                <a:effectLst/>
                <a:uLnTx/>
                <a:uFillTx/>
                <a:latin typeface="Tahoma" panose="020B0604030504040204" pitchFamily="34" charset="0"/>
                <a:ea typeface="SimSun" panose="02010600030101010101" pitchFamily="2" charset="-122"/>
              </a:rPr>
              <a:t>i</a:t>
            </a:r>
            <a:r>
              <a:rPr kumimoji="1" lang="zh-CN" altLang="en-US" sz="2800" b="0" i="0" u="none" strike="noStrike" kern="1200" cap="none" spc="0" normalizeH="0" baseline="0" noProof="0" dirty="0">
                <a:ln>
                  <a:noFill/>
                </a:ln>
                <a:solidFill>
                  <a:srgbClr val="006600"/>
                </a:solidFill>
                <a:effectLst/>
                <a:uLnTx/>
                <a:uFillTx/>
                <a:latin typeface="Tahoma" panose="020B0604030504040204" pitchFamily="34" charset="0"/>
                <a:ea typeface="SimSun" panose="02010600030101010101" pitchFamily="2" charset="-122"/>
              </a:rPr>
              <a:t>＝</a:t>
            </a:r>
            <a:r>
              <a:rPr kumimoji="1" lang="en-US" altLang="zh-CN" sz="2800" b="0" i="0" u="none" strike="noStrike" kern="1200" cap="none" spc="0" normalizeH="0" baseline="0" noProof="0" dirty="0">
                <a:ln>
                  <a:noFill/>
                </a:ln>
                <a:solidFill>
                  <a:srgbClr val="006600"/>
                </a:solidFill>
                <a:effectLst/>
                <a:uLnTx/>
                <a:uFillTx/>
                <a:latin typeface="Tahoma" panose="020B0604030504040204" pitchFamily="34" charset="0"/>
                <a:ea typeface="SimSun" panose="02010600030101010101" pitchFamily="2" charset="-122"/>
              </a:rPr>
              <a:t>0</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a:t>
            </a:r>
          </a:p>
          <a:p>
            <a:pPr marL="342900" marR="0" lvl="0" indent="-342900" algn="l" defTabSz="914400" rtl="0" eaLnBrk="0" fontAlgn="base" latinLnBrk="0" hangingPunct="0">
              <a:lnSpc>
                <a:spcPct val="100000"/>
              </a:lnSpc>
              <a:spcBef>
                <a:spcPct val="20000"/>
              </a:spcBef>
              <a:spcAft>
                <a:spcPct val="0"/>
              </a:spcAft>
              <a:buClr>
                <a:srgbClr val="3333CC"/>
              </a:buClr>
              <a:buSzPct val="60000"/>
              <a:buFont typeface="Wingdings" pitchFamily="2" charset="2"/>
              <a:buChar char="n"/>
              <a:tabLst/>
              <a:defRPr/>
            </a:pPr>
            <a:r>
              <a:rPr kumimoji="1" lang="en-US" altLang="zh-CN" sz="32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0-1</a:t>
            </a:r>
            <a:r>
              <a:rPr kumimoji="1" lang="zh-CN" altLang="en-US" sz="32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背包是找到一个最优解，而不是找一个可行解</a:t>
            </a:r>
          </a:p>
        </p:txBody>
      </p:sp>
    </p:spTree>
    <p:extLst>
      <p:ext uri="{BB962C8B-B14F-4D97-AF65-F5344CB8AC3E}">
        <p14:creationId xmlns:p14="http://schemas.microsoft.com/office/powerpoint/2010/main" val="4205670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a:extLst>
              <a:ext uri="{FF2B5EF4-FFF2-40B4-BE49-F238E27FC236}">
                <a16:creationId xmlns:a16="http://schemas.microsoft.com/office/drawing/2014/main" id="{63F5A151-62DE-DE47-A6C0-5E0002065408}"/>
              </a:ext>
            </a:extLst>
          </p:cNvPr>
          <p:cNvSpPr>
            <a:spLocks noGrp="1" noChangeArrowheads="1"/>
          </p:cNvSpPr>
          <p:nvPr>
            <p:ph type="title"/>
          </p:nvPr>
        </p:nvSpPr>
        <p:spPr/>
        <p:txBody>
          <a:bodyPr/>
          <a:lstStyle/>
          <a:p>
            <a:r>
              <a:rPr lang="en-US" altLang="zh-CN"/>
              <a:t>0-1</a:t>
            </a:r>
            <a:r>
              <a:rPr lang="zh-CN" altLang="en-US"/>
              <a:t>背包问题：状态空间树</a:t>
            </a:r>
          </a:p>
        </p:txBody>
      </p:sp>
      <p:sp>
        <p:nvSpPr>
          <p:cNvPr id="41986" name="幻灯片编号占位符 3">
            <a:extLst>
              <a:ext uri="{FF2B5EF4-FFF2-40B4-BE49-F238E27FC236}">
                <a16:creationId xmlns:a16="http://schemas.microsoft.com/office/drawing/2014/main" id="{82E117B1-632F-944E-A786-CB8E4B5156E6}"/>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510B7BB-A746-5A45-964B-89E62D56A8E5}"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grpSp>
        <p:nvGrpSpPr>
          <p:cNvPr id="5" name="Group 3">
            <a:extLst>
              <a:ext uri="{FF2B5EF4-FFF2-40B4-BE49-F238E27FC236}">
                <a16:creationId xmlns:a16="http://schemas.microsoft.com/office/drawing/2014/main" id="{F4D973CB-5344-3942-A908-5960CBF3D88C}"/>
              </a:ext>
            </a:extLst>
          </p:cNvPr>
          <p:cNvGrpSpPr>
            <a:grpSpLocks/>
          </p:cNvGrpSpPr>
          <p:nvPr/>
        </p:nvGrpSpPr>
        <p:grpSpPr bwMode="auto">
          <a:xfrm>
            <a:off x="61791" y="2274888"/>
            <a:ext cx="7450259" cy="4241800"/>
            <a:chOff x="-52" y="1302"/>
            <a:chExt cx="5064" cy="2672"/>
          </a:xfrm>
        </p:grpSpPr>
        <p:graphicFrame>
          <p:nvGraphicFramePr>
            <p:cNvPr id="41990" name="Object 4">
              <a:extLst>
                <a:ext uri="{FF2B5EF4-FFF2-40B4-BE49-F238E27FC236}">
                  <a16:creationId xmlns:a16="http://schemas.microsoft.com/office/drawing/2014/main" id="{F447D046-8929-484F-9EE8-80D337AF54A0}"/>
                </a:ext>
              </a:extLst>
            </p:cNvPr>
            <p:cNvGraphicFramePr>
              <a:graphicFrameLocks noChangeAspect="1"/>
            </p:cNvGraphicFramePr>
            <p:nvPr>
              <p:extLst>
                <p:ext uri="{D42A27DB-BD31-4B8C-83A1-F6EECF244321}">
                  <p14:modId xmlns:p14="http://schemas.microsoft.com/office/powerpoint/2010/main" val="3051265171"/>
                </p:ext>
              </p:extLst>
            </p:nvPr>
          </p:nvGraphicFramePr>
          <p:xfrm>
            <a:off x="-52" y="1302"/>
            <a:ext cx="4284" cy="2610"/>
          </p:xfrm>
          <a:graphic>
            <a:graphicData uri="http://schemas.openxmlformats.org/presentationml/2006/ole">
              <mc:AlternateContent xmlns:mc="http://schemas.openxmlformats.org/markup-compatibility/2006">
                <mc:Choice xmlns:v="urn:schemas-microsoft-com:vml" Requires="v">
                  <p:oleObj spid="_x0000_s1104" name="图像文档" r:id="rId3" imgW="9258300" imgH="5397500" progId="图像.文件">
                    <p:embed/>
                  </p:oleObj>
                </mc:Choice>
                <mc:Fallback>
                  <p:oleObj name="图像文档" r:id="rId3" imgW="9258300" imgH="5397500" progId="图像.文件">
                    <p:embed/>
                    <p:pic>
                      <p:nvPicPr>
                        <p:cNvPr id="41990" name="Object 4">
                          <a:extLst>
                            <a:ext uri="{FF2B5EF4-FFF2-40B4-BE49-F238E27FC236}">
                              <a16:creationId xmlns:a16="http://schemas.microsoft.com/office/drawing/2014/main" id="{F447D046-8929-484F-9EE8-80D337AF54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 y="1302"/>
                          <a:ext cx="4284" cy="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1" name="Rectangle 5">
              <a:extLst>
                <a:ext uri="{FF2B5EF4-FFF2-40B4-BE49-F238E27FC236}">
                  <a16:creationId xmlns:a16="http://schemas.microsoft.com/office/drawing/2014/main" id="{3E3E6A99-7AE5-EA47-B792-475245AB6CAE}"/>
                </a:ext>
              </a:extLst>
            </p:cNvPr>
            <p:cNvSpPr>
              <a:spLocks noChangeArrowheads="1"/>
            </p:cNvSpPr>
            <p:nvPr/>
          </p:nvSpPr>
          <p:spPr bwMode="auto">
            <a:xfrm>
              <a:off x="975" y="3748"/>
              <a:ext cx="4037" cy="2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sp>
        <p:nvSpPr>
          <p:cNvPr id="41988" name="Rectangle 5">
            <a:extLst>
              <a:ext uri="{FF2B5EF4-FFF2-40B4-BE49-F238E27FC236}">
                <a16:creationId xmlns:a16="http://schemas.microsoft.com/office/drawing/2014/main" id="{47D1ABC5-4F24-1F41-B8C3-AF3B604E5C9E}"/>
              </a:ext>
            </a:extLst>
          </p:cNvPr>
          <p:cNvSpPr>
            <a:spLocks noChangeArrowheads="1"/>
          </p:cNvSpPr>
          <p:nvPr/>
        </p:nvSpPr>
        <p:spPr bwMode="auto">
          <a:xfrm>
            <a:off x="1547813" y="6238875"/>
            <a:ext cx="6408737" cy="358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1989" name="文本框 2">
            <a:extLst>
              <a:ext uri="{FF2B5EF4-FFF2-40B4-BE49-F238E27FC236}">
                <a16:creationId xmlns:a16="http://schemas.microsoft.com/office/drawing/2014/main" id="{F3F34D8E-88A2-B542-806C-23288F178A74}"/>
              </a:ext>
            </a:extLst>
          </p:cNvPr>
          <p:cNvSpPr txBox="1">
            <a:spLocks noChangeArrowheads="1"/>
          </p:cNvSpPr>
          <p:nvPr/>
        </p:nvSpPr>
        <p:spPr bwMode="auto">
          <a:xfrm>
            <a:off x="5756275" y="2216150"/>
            <a:ext cx="3257096"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每层代表一个物体，兄弟节点表示物体的两种状态，取还是不取</a:t>
            </a:r>
            <a:endPar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从根到叶子依次遍历，如果两个兄弟节点访问不成功，则返回父节点，访问父节点的兄弟节点</a:t>
            </a:r>
          </a:p>
        </p:txBody>
      </p:sp>
    </p:spTree>
    <p:extLst>
      <p:ext uri="{BB962C8B-B14F-4D97-AF65-F5344CB8AC3E}">
        <p14:creationId xmlns:p14="http://schemas.microsoft.com/office/powerpoint/2010/main" val="38771536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5">
            <a:extLst>
              <a:ext uri="{FF2B5EF4-FFF2-40B4-BE49-F238E27FC236}">
                <a16:creationId xmlns:a16="http://schemas.microsoft.com/office/drawing/2014/main" id="{3DC076BB-C96D-0E4B-8720-8845913CD28D}"/>
              </a:ext>
            </a:extLst>
          </p:cNvPr>
          <p:cNvSpPr>
            <a:spLocks noChangeArrowheads="1"/>
          </p:cNvSpPr>
          <p:nvPr/>
        </p:nvSpPr>
        <p:spPr bwMode="auto">
          <a:xfrm>
            <a:off x="304800" y="28956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3010" name="Rectangle 26">
            <a:extLst>
              <a:ext uri="{FF2B5EF4-FFF2-40B4-BE49-F238E27FC236}">
                <a16:creationId xmlns:a16="http://schemas.microsoft.com/office/drawing/2014/main" id="{A73FC223-580F-7F47-922C-4F56932FCF88}"/>
              </a:ext>
            </a:extLst>
          </p:cNvPr>
          <p:cNvSpPr>
            <a:spLocks noChangeArrowheads="1"/>
          </p:cNvSpPr>
          <p:nvPr/>
        </p:nvSpPr>
        <p:spPr bwMode="auto">
          <a:xfrm>
            <a:off x="1219200" y="7381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400" b="0" i="0" u="none" strike="noStrike" kern="1200" cap="none" spc="0" normalizeH="0" baseline="0" noProof="0">
                <a:ln>
                  <a:noFill/>
                </a:ln>
                <a:solidFill>
                  <a:srgbClr val="333399"/>
                </a:solidFill>
                <a:effectLst/>
                <a:uLnTx/>
                <a:uFillTx/>
                <a:latin typeface="Times New Roman" panose="02020603050405020304" pitchFamily="18" charset="0"/>
                <a:ea typeface="SimSun" panose="02010600030101010101" pitchFamily="2" charset="-122"/>
              </a:rPr>
              <a:t>0-1</a:t>
            </a:r>
            <a:r>
              <a:rPr kumimoji="0" lang="zh-CN" altLang="en-US" sz="4400" b="0" i="0" u="none" strike="noStrike" kern="1200" cap="none" spc="0" normalizeH="0" baseline="0" noProof="0">
                <a:ln>
                  <a:noFill/>
                </a:ln>
                <a:solidFill>
                  <a:srgbClr val="333399"/>
                </a:solidFill>
                <a:effectLst/>
                <a:uLnTx/>
                <a:uFillTx/>
                <a:latin typeface="Times New Roman" panose="02020603050405020304" pitchFamily="18" charset="0"/>
                <a:ea typeface="SimSun" panose="02010600030101010101" pitchFamily="2" charset="-122"/>
              </a:rPr>
              <a:t>背包问题的回溯求解</a:t>
            </a:r>
            <a:endParaRPr kumimoji="0" lang="en-US" altLang="zh-CN" sz="4400" b="0" i="0" u="none" strike="noStrike" kern="1200" cap="none" spc="0" normalizeH="0" baseline="0" noProof="0">
              <a:ln>
                <a:noFill/>
              </a:ln>
              <a:solidFill>
                <a:srgbClr val="333399"/>
              </a:solidFill>
              <a:effectLst/>
              <a:uLnTx/>
              <a:uFillTx/>
              <a:latin typeface="Arial" panose="020B0604020202020204" pitchFamily="34" charset="0"/>
              <a:ea typeface="SimSun" panose="02010600030101010101" pitchFamily="2" charset="-122"/>
            </a:endParaRPr>
          </a:p>
        </p:txBody>
      </p:sp>
      <p:sp>
        <p:nvSpPr>
          <p:cNvPr id="43011" name="Rectangle 27">
            <a:extLst>
              <a:ext uri="{FF2B5EF4-FFF2-40B4-BE49-F238E27FC236}">
                <a16:creationId xmlns:a16="http://schemas.microsoft.com/office/drawing/2014/main" id="{A3F247D2-55D5-7C4C-BCF1-49607DF22DBA}"/>
              </a:ext>
            </a:extLst>
          </p:cNvPr>
          <p:cNvSpPr>
            <a:spLocks noChangeArrowheads="1"/>
          </p:cNvSpPr>
          <p:nvPr/>
        </p:nvSpPr>
        <p:spPr bwMode="auto">
          <a:xfrm>
            <a:off x="648394" y="1916113"/>
            <a:ext cx="8229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问题：</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n=3, C=30, w={16, 15, 15}, v={45, 25, 25}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开始时，</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24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=C=30</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V=0</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为唯一活</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节</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点，也是当前的扩展</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节</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点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扩展</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，先到达</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B</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节</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点 </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24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24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-w</a:t>
            </a:r>
            <a:r>
              <a:rPr kumimoji="0" lang="en-US" altLang="zh-CN" sz="24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1</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=14</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V=V+v</a:t>
            </a:r>
            <a:r>
              <a:rPr kumimoji="0" lang="en-US" altLang="zh-CN" sz="24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1</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=45 </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此时</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B</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为活</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节</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点，</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B</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成为当前扩展</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节</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点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扩展</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B</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，先到达</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D </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24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&lt;w</a:t>
            </a:r>
            <a:r>
              <a:rPr kumimoji="0" lang="en-US" altLang="zh-CN" sz="24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2</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D</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导致一个不可行解，</a:t>
            </a:r>
            <a:endPar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尝试</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B</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的下一个元素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再扩展</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B</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到达</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E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3012" name="Oval 29">
            <a:extLst>
              <a:ext uri="{FF2B5EF4-FFF2-40B4-BE49-F238E27FC236}">
                <a16:creationId xmlns:a16="http://schemas.microsoft.com/office/drawing/2014/main" id="{1FA17999-8CCB-C049-9D7C-62DB748B611C}"/>
              </a:ext>
            </a:extLst>
          </p:cNvPr>
          <p:cNvSpPr>
            <a:spLocks noChangeArrowheads="1"/>
          </p:cNvSpPr>
          <p:nvPr/>
        </p:nvSpPr>
        <p:spPr bwMode="auto">
          <a:xfrm>
            <a:off x="6292850" y="5037138"/>
            <a:ext cx="381000" cy="381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a:t>
            </a:r>
          </a:p>
        </p:txBody>
      </p:sp>
      <p:sp>
        <p:nvSpPr>
          <p:cNvPr id="43013" name="Text Box 30">
            <a:extLst>
              <a:ext uri="{FF2B5EF4-FFF2-40B4-BE49-F238E27FC236}">
                <a16:creationId xmlns:a16="http://schemas.microsoft.com/office/drawing/2014/main" id="{4DD0B2F7-FD55-FA4D-9A80-A4645746AE16}"/>
              </a:ext>
            </a:extLst>
          </p:cNvPr>
          <p:cNvSpPr txBox="1">
            <a:spLocks noChangeArrowheads="1"/>
          </p:cNvSpPr>
          <p:nvPr/>
        </p:nvSpPr>
        <p:spPr bwMode="auto">
          <a:xfrm>
            <a:off x="6750050" y="5111750"/>
            <a:ext cx="10715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Cr=C=30,V=0</a:t>
            </a:r>
          </a:p>
        </p:txBody>
      </p:sp>
      <p:sp>
        <p:nvSpPr>
          <p:cNvPr id="43014" name="Freeform 31">
            <a:extLst>
              <a:ext uri="{FF2B5EF4-FFF2-40B4-BE49-F238E27FC236}">
                <a16:creationId xmlns:a16="http://schemas.microsoft.com/office/drawing/2014/main" id="{619678DC-8D5C-C541-92DE-9BA40DA177EA}"/>
              </a:ext>
            </a:extLst>
          </p:cNvPr>
          <p:cNvSpPr>
            <a:spLocks/>
          </p:cNvSpPr>
          <p:nvPr/>
        </p:nvSpPr>
        <p:spPr bwMode="auto">
          <a:xfrm>
            <a:off x="5859463" y="5322888"/>
            <a:ext cx="461962" cy="385762"/>
          </a:xfrm>
          <a:custGeom>
            <a:avLst/>
            <a:gdLst>
              <a:gd name="T0" fmla="*/ 2147483646 w 291"/>
              <a:gd name="T1" fmla="*/ 0 h 243"/>
              <a:gd name="T2" fmla="*/ 0 w 291"/>
              <a:gd name="T3" fmla="*/ 2147483646 h 243"/>
              <a:gd name="T4" fmla="*/ 0 60000 65536"/>
              <a:gd name="T5" fmla="*/ 0 60000 65536"/>
            </a:gdLst>
            <a:ahLst/>
            <a:cxnLst>
              <a:cxn ang="T4">
                <a:pos x="T0" y="T1"/>
              </a:cxn>
              <a:cxn ang="T5">
                <a:pos x="T2" y="T3"/>
              </a:cxn>
            </a:cxnLst>
            <a:rect l="0" t="0" r="r" b="b"/>
            <a:pathLst>
              <a:path w="291" h="243">
                <a:moveTo>
                  <a:pt x="291" y="0"/>
                </a:moveTo>
                <a:lnTo>
                  <a:pt x="0" y="243"/>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3015" name="Oval 32">
            <a:extLst>
              <a:ext uri="{FF2B5EF4-FFF2-40B4-BE49-F238E27FC236}">
                <a16:creationId xmlns:a16="http://schemas.microsoft.com/office/drawing/2014/main" id="{FA7262F8-D8B4-384B-A7BB-30F28FA10E4A}"/>
              </a:ext>
            </a:extLst>
          </p:cNvPr>
          <p:cNvSpPr>
            <a:spLocks noChangeArrowheads="1"/>
          </p:cNvSpPr>
          <p:nvPr/>
        </p:nvSpPr>
        <p:spPr bwMode="auto">
          <a:xfrm>
            <a:off x="5530850" y="5646738"/>
            <a:ext cx="381000" cy="381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B</a:t>
            </a:r>
          </a:p>
        </p:txBody>
      </p:sp>
      <p:sp>
        <p:nvSpPr>
          <p:cNvPr id="43016" name="Rectangle 33">
            <a:extLst>
              <a:ext uri="{FF2B5EF4-FFF2-40B4-BE49-F238E27FC236}">
                <a16:creationId xmlns:a16="http://schemas.microsoft.com/office/drawing/2014/main" id="{DD3293E0-AEF9-6245-8F31-6D51E7A577ED}"/>
              </a:ext>
            </a:extLst>
          </p:cNvPr>
          <p:cNvSpPr>
            <a:spLocks noChangeArrowheads="1"/>
          </p:cNvSpPr>
          <p:nvPr/>
        </p:nvSpPr>
        <p:spPr bwMode="auto">
          <a:xfrm>
            <a:off x="5911850" y="5721350"/>
            <a:ext cx="1057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12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=14</a:t>
            </a:r>
            <a:r>
              <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V=45</a:t>
            </a:r>
          </a:p>
        </p:txBody>
      </p:sp>
      <p:sp>
        <p:nvSpPr>
          <p:cNvPr id="43017" name="Text Box 34">
            <a:extLst>
              <a:ext uri="{FF2B5EF4-FFF2-40B4-BE49-F238E27FC236}">
                <a16:creationId xmlns:a16="http://schemas.microsoft.com/office/drawing/2014/main" id="{3D6EBFB9-056B-494D-B209-35DCD1597FD3}"/>
              </a:ext>
            </a:extLst>
          </p:cNvPr>
          <p:cNvSpPr txBox="1">
            <a:spLocks noChangeArrowheads="1"/>
          </p:cNvSpPr>
          <p:nvPr/>
        </p:nvSpPr>
        <p:spPr bwMode="auto">
          <a:xfrm>
            <a:off x="5819775" y="530225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43018" name="Line 35">
            <a:extLst>
              <a:ext uri="{FF2B5EF4-FFF2-40B4-BE49-F238E27FC236}">
                <a16:creationId xmlns:a16="http://schemas.microsoft.com/office/drawing/2014/main" id="{DEFB6A3C-DD36-664F-AA5C-88D528F8A03A}"/>
              </a:ext>
            </a:extLst>
          </p:cNvPr>
          <p:cNvSpPr>
            <a:spLocks noChangeShapeType="1"/>
          </p:cNvSpPr>
          <p:nvPr/>
        </p:nvSpPr>
        <p:spPr bwMode="auto">
          <a:xfrm flipH="1">
            <a:off x="5149850" y="5999163"/>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3019" name="Oval 36">
            <a:extLst>
              <a:ext uri="{FF2B5EF4-FFF2-40B4-BE49-F238E27FC236}">
                <a16:creationId xmlns:a16="http://schemas.microsoft.com/office/drawing/2014/main" id="{D09981FD-8DB8-BF44-8741-E4DC468B3ACA}"/>
              </a:ext>
            </a:extLst>
          </p:cNvPr>
          <p:cNvSpPr>
            <a:spLocks noChangeArrowheads="1"/>
          </p:cNvSpPr>
          <p:nvPr/>
        </p:nvSpPr>
        <p:spPr bwMode="auto">
          <a:xfrm>
            <a:off x="4845050" y="6303963"/>
            <a:ext cx="381000" cy="381000"/>
          </a:xfrm>
          <a:prstGeom prst="ellipse">
            <a:avLst/>
          </a:prstGeom>
          <a:solidFill>
            <a:schemeClr val="bg1"/>
          </a:solidFill>
          <a:ln w="9525">
            <a:solidFill>
              <a:schemeClr val="tx1"/>
            </a:solidFill>
            <a:prstDash val="dash"/>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D</a:t>
            </a:r>
          </a:p>
        </p:txBody>
      </p:sp>
      <p:sp>
        <p:nvSpPr>
          <p:cNvPr id="43020" name="Rectangle 37">
            <a:extLst>
              <a:ext uri="{FF2B5EF4-FFF2-40B4-BE49-F238E27FC236}">
                <a16:creationId xmlns:a16="http://schemas.microsoft.com/office/drawing/2014/main" id="{228D5CED-3F02-C44D-80C8-3BF92678E31B}"/>
              </a:ext>
            </a:extLst>
          </p:cNvPr>
          <p:cNvSpPr>
            <a:spLocks noChangeArrowheads="1"/>
          </p:cNvSpPr>
          <p:nvPr/>
        </p:nvSpPr>
        <p:spPr bwMode="auto">
          <a:xfrm>
            <a:off x="5226050" y="6378575"/>
            <a:ext cx="565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12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&lt;w</a:t>
            </a:r>
            <a:r>
              <a:rPr kumimoji="0" lang="en-US" altLang="zh-CN" sz="12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2</a:t>
            </a:r>
          </a:p>
        </p:txBody>
      </p:sp>
      <p:sp>
        <p:nvSpPr>
          <p:cNvPr id="43021" name="Text Box 38">
            <a:extLst>
              <a:ext uri="{FF2B5EF4-FFF2-40B4-BE49-F238E27FC236}">
                <a16:creationId xmlns:a16="http://schemas.microsoft.com/office/drawing/2014/main" id="{221E002D-F194-AC45-809E-7F61D25D8C46}"/>
              </a:ext>
            </a:extLst>
          </p:cNvPr>
          <p:cNvSpPr txBox="1">
            <a:spLocks noChangeArrowheads="1"/>
          </p:cNvSpPr>
          <p:nvPr/>
        </p:nvSpPr>
        <p:spPr bwMode="auto">
          <a:xfrm>
            <a:off x="5133975" y="5959475"/>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43022" name="Freeform 39">
            <a:extLst>
              <a:ext uri="{FF2B5EF4-FFF2-40B4-BE49-F238E27FC236}">
                <a16:creationId xmlns:a16="http://schemas.microsoft.com/office/drawing/2014/main" id="{08436C16-6063-CC43-A4E8-107997407905}"/>
              </a:ext>
            </a:extLst>
          </p:cNvPr>
          <p:cNvSpPr>
            <a:spLocks/>
          </p:cNvSpPr>
          <p:nvPr/>
        </p:nvSpPr>
        <p:spPr bwMode="auto">
          <a:xfrm>
            <a:off x="5807075" y="6008688"/>
            <a:ext cx="423863" cy="347662"/>
          </a:xfrm>
          <a:custGeom>
            <a:avLst/>
            <a:gdLst>
              <a:gd name="T0" fmla="*/ 0 w 267"/>
              <a:gd name="T1" fmla="*/ 0 h 219"/>
              <a:gd name="T2" fmla="*/ 2147483646 w 267"/>
              <a:gd name="T3" fmla="*/ 2147483646 h 219"/>
              <a:gd name="T4" fmla="*/ 0 60000 65536"/>
              <a:gd name="T5" fmla="*/ 0 60000 65536"/>
            </a:gdLst>
            <a:ahLst/>
            <a:cxnLst>
              <a:cxn ang="T4">
                <a:pos x="T0" y="T1"/>
              </a:cxn>
              <a:cxn ang="T5">
                <a:pos x="T2" y="T3"/>
              </a:cxn>
            </a:cxnLst>
            <a:rect l="0" t="0" r="r" b="b"/>
            <a:pathLst>
              <a:path w="267" h="219">
                <a:moveTo>
                  <a:pt x="0" y="0"/>
                </a:moveTo>
                <a:lnTo>
                  <a:pt x="267" y="219"/>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3023" name="Oval 40">
            <a:extLst>
              <a:ext uri="{FF2B5EF4-FFF2-40B4-BE49-F238E27FC236}">
                <a16:creationId xmlns:a16="http://schemas.microsoft.com/office/drawing/2014/main" id="{A0D1120F-EC53-2B44-804E-BA47B90D1842}"/>
              </a:ext>
            </a:extLst>
          </p:cNvPr>
          <p:cNvSpPr>
            <a:spLocks noChangeArrowheads="1"/>
          </p:cNvSpPr>
          <p:nvPr/>
        </p:nvSpPr>
        <p:spPr bwMode="auto">
          <a:xfrm>
            <a:off x="6140450" y="6332538"/>
            <a:ext cx="381000" cy="381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E</a:t>
            </a:r>
          </a:p>
        </p:txBody>
      </p:sp>
      <p:sp>
        <p:nvSpPr>
          <p:cNvPr id="43024" name="Rectangle 41">
            <a:extLst>
              <a:ext uri="{FF2B5EF4-FFF2-40B4-BE49-F238E27FC236}">
                <a16:creationId xmlns:a16="http://schemas.microsoft.com/office/drawing/2014/main" id="{5F60B825-E9F8-0C45-A444-4799ABFE5D07}"/>
              </a:ext>
            </a:extLst>
          </p:cNvPr>
          <p:cNvSpPr>
            <a:spLocks noChangeArrowheads="1"/>
          </p:cNvSpPr>
          <p:nvPr/>
        </p:nvSpPr>
        <p:spPr bwMode="auto">
          <a:xfrm>
            <a:off x="6550025" y="6407150"/>
            <a:ext cx="1057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12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=14</a:t>
            </a:r>
            <a:r>
              <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V=45</a:t>
            </a:r>
          </a:p>
        </p:txBody>
      </p:sp>
      <p:sp>
        <p:nvSpPr>
          <p:cNvPr id="43025" name="Text Box 42">
            <a:extLst>
              <a:ext uri="{FF2B5EF4-FFF2-40B4-BE49-F238E27FC236}">
                <a16:creationId xmlns:a16="http://schemas.microsoft.com/office/drawing/2014/main" id="{CF505105-9E16-E04C-8740-1EB07D882840}"/>
              </a:ext>
            </a:extLst>
          </p:cNvPr>
          <p:cNvSpPr txBox="1">
            <a:spLocks noChangeArrowheads="1"/>
          </p:cNvSpPr>
          <p:nvPr/>
        </p:nvSpPr>
        <p:spPr bwMode="auto">
          <a:xfrm>
            <a:off x="5988050" y="598328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sp>
        <p:nvSpPr>
          <p:cNvPr id="43026" name="Slide Number Placeholder 1">
            <a:extLst>
              <a:ext uri="{FF2B5EF4-FFF2-40B4-BE49-F238E27FC236}">
                <a16:creationId xmlns:a16="http://schemas.microsoft.com/office/drawing/2014/main" id="{66271932-2BAA-8141-A03E-D2AF16E29D2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3C74F61-8986-2C49-A5C8-6FFA9B19C9C8}"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3613155916"/>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B830D355-04E1-034B-B35C-E72FC9B7642A}"/>
              </a:ext>
            </a:extLst>
          </p:cNvPr>
          <p:cNvSpPr>
            <a:spLocks noChangeArrowheads="1"/>
          </p:cNvSpPr>
          <p:nvPr/>
        </p:nvSpPr>
        <p:spPr bwMode="auto">
          <a:xfrm>
            <a:off x="0" y="2125663"/>
            <a:ext cx="5014913"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914400" marR="0" lvl="2" indent="0" algn="l" defTabSz="914400" rtl="0" eaLnBrk="0" fontAlgn="base" latinLnBrk="0" hangingPunct="0">
              <a:lnSpc>
                <a:spcPct val="100000"/>
              </a:lnSpc>
              <a:spcBef>
                <a:spcPct val="0"/>
              </a:spcBef>
              <a:spcAft>
                <a:spcPct val="0"/>
              </a:spcAft>
              <a:buClrTx/>
              <a:buSzTx/>
              <a:buFontTx/>
              <a:buChar char="•"/>
              <a:tabLst/>
              <a:defRPr/>
            </a:pP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再扩展</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B</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到达</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续</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 </a:t>
            </a:r>
          </a:p>
          <a:p>
            <a:pPr marL="1371600" marR="0" lvl="3" indent="0" algn="l" defTabSz="914400" rtl="0" eaLnBrk="0" fontAlgn="base" latinLnBrk="0" hangingPunct="0">
              <a:lnSpc>
                <a:spcPct val="100000"/>
              </a:lnSpc>
              <a:spcBef>
                <a:spcPct val="0"/>
              </a:spcBef>
              <a:spcAft>
                <a:spcPct val="0"/>
              </a:spcAft>
              <a:buClrTx/>
              <a:buSzTx/>
              <a:buFontTx/>
              <a:buChar char="•"/>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可行，此时</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B</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是活节点，</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成为新的扩展节点 </a:t>
            </a:r>
          </a:p>
          <a:p>
            <a:pPr marL="1371600" marR="0" lvl="3" indent="0" algn="l" defTabSz="914400" rtl="0" eaLnBrk="0" fontAlgn="base" latinLnBrk="0" hangingPunct="0">
              <a:lnSpc>
                <a:spcPct val="100000"/>
              </a:lnSpc>
              <a:spcBef>
                <a:spcPct val="0"/>
              </a:spcBef>
              <a:spcAft>
                <a:spcPct val="0"/>
              </a:spcAft>
              <a:buClrTx/>
              <a:buSzTx/>
              <a:buFontTx/>
              <a:buChar char="•"/>
              <a:tabLst/>
              <a:defRPr/>
            </a:pP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扩展</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，先到达</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J </a:t>
            </a:r>
          </a:p>
          <a:p>
            <a:pPr marL="1828800" marR="0" lvl="4" indent="0" algn="l" defTabSz="914400" rtl="0" eaLnBrk="0" fontAlgn="base" latinLnBrk="0" hangingPunct="0">
              <a:lnSpc>
                <a:spcPct val="100000"/>
              </a:lnSpc>
              <a:spcBef>
                <a:spcPct val="0"/>
              </a:spcBef>
              <a:spcAft>
                <a:spcPct val="0"/>
              </a:spcAft>
              <a:buClrTx/>
              <a:buSzTx/>
              <a:buFontTx/>
              <a:buChar char="•"/>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&lt;w</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3</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J</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导致一个不可行解，尝试</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的下一个元素 </a:t>
            </a:r>
          </a:p>
          <a:p>
            <a:pPr marL="1371600" marR="0" lvl="3" indent="0" algn="l" defTabSz="914400" rtl="0" eaLnBrk="0" fontAlgn="base" latinLnBrk="0" hangingPunct="0">
              <a:lnSpc>
                <a:spcPct val="100000"/>
              </a:lnSpc>
              <a:spcBef>
                <a:spcPct val="0"/>
              </a:spcBef>
              <a:spcAft>
                <a:spcPct val="0"/>
              </a:spcAft>
              <a:buClrTx/>
              <a:buSzTx/>
              <a:buFontTx/>
              <a:buChar char="•"/>
              <a:tabLst/>
              <a:defRPr/>
            </a:pP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再次扩展</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到达</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K </a:t>
            </a:r>
          </a:p>
          <a:p>
            <a:pPr marL="1828800" marR="0" lvl="4" indent="0" algn="l" defTabSz="914400" rtl="0" eaLnBrk="0" fontAlgn="base" latinLnBrk="0" hangingPunct="0">
              <a:lnSpc>
                <a:spcPct val="100000"/>
              </a:lnSpc>
              <a:spcBef>
                <a:spcPct val="0"/>
              </a:spcBef>
              <a:spcAft>
                <a:spcPct val="0"/>
              </a:spcAft>
              <a:buClrTx/>
              <a:buSzTx/>
              <a:buFontTx/>
              <a:buChar char="•"/>
              <a:tabLst/>
              <a:defRPr/>
            </a:pP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由于</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K</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是叶节点，即得到一个可行解</a:t>
            </a:r>
            <a:r>
              <a:rPr kumimoji="0" lang="en-US" altLang="zh-CN" sz="1800" b="0" i="0" u="none" strike="noStrike" kern="1200" cap="none" spc="0" normalizeH="0" baseline="0" noProof="0" dirty="0">
                <a:ln>
                  <a:noFill/>
                </a:ln>
                <a:solidFill>
                  <a:srgbClr val="FF0000"/>
                </a:solidFill>
                <a:effectLst/>
                <a:uLnTx/>
                <a:uFillTx/>
                <a:latin typeface="Times New Roman" panose="02020603050405020304" pitchFamily="18" charset="0"/>
                <a:ea typeface="SimSun" panose="02010600030101010101" pitchFamily="2" charset="-122"/>
              </a:rPr>
              <a:t>x=(1,0,0)</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a:ln>
                  <a:noFill/>
                </a:ln>
                <a:solidFill>
                  <a:srgbClr val="FF0000"/>
                </a:solidFill>
                <a:effectLst/>
                <a:uLnTx/>
                <a:uFillTx/>
                <a:latin typeface="Times New Roman" panose="02020603050405020304" pitchFamily="18" charset="0"/>
                <a:ea typeface="SimSun" panose="02010600030101010101" pitchFamily="2" charset="-122"/>
              </a:rPr>
              <a:t>V=45</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 </a:t>
            </a:r>
          </a:p>
          <a:p>
            <a:pPr marL="1828800" marR="0" lvl="4" indent="0" algn="l" defTabSz="914400" rtl="0" eaLnBrk="0" fontAlgn="base" latinLnBrk="0" hangingPunct="0">
              <a:lnSpc>
                <a:spcPct val="100000"/>
              </a:lnSpc>
              <a:spcBef>
                <a:spcPct val="0"/>
              </a:spcBef>
              <a:spcAft>
                <a:spcPct val="0"/>
              </a:spcAft>
              <a:buClrTx/>
              <a:buSzTx/>
              <a:buFontTx/>
              <a:buChar char="•"/>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K</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不可扩展，成为死节点，返回到</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E </a:t>
            </a:r>
          </a:p>
          <a:p>
            <a:pPr marL="1371600" marR="0" lvl="3" indent="0" algn="l" defTabSz="914400" rtl="0" eaLnBrk="0" fontAlgn="base" latinLnBrk="0" hangingPunct="0">
              <a:lnSpc>
                <a:spcPct val="100000"/>
              </a:lnSpc>
              <a:spcBef>
                <a:spcPct val="0"/>
              </a:spcBef>
              <a:spcAft>
                <a:spcPct val="0"/>
              </a:spcAft>
              <a:buClrTx/>
              <a:buSzTx/>
              <a:buFontTx/>
              <a:buChar char="•"/>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没有可扩展节点，成为死节点，返回到</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B </a:t>
            </a:r>
          </a:p>
          <a:p>
            <a:pPr marL="914400" marR="0" lvl="2" indent="0" algn="l" defTabSz="914400" rtl="0" eaLnBrk="0" fontAlgn="base" latinLnBrk="0" hangingPunct="0">
              <a:lnSpc>
                <a:spcPct val="100000"/>
              </a:lnSpc>
              <a:spcBef>
                <a:spcPct val="0"/>
              </a:spcBef>
              <a:spcAft>
                <a:spcPct val="0"/>
              </a:spcAft>
              <a:buClrTx/>
              <a:buSzTx/>
              <a:buFontTx/>
              <a:buChar char="•"/>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B</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没有可扩展节点，成为死节点，返回到</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SimSun" panose="02010600030101010101" pitchFamily="2" charset="-122"/>
              </a:rPr>
              <a:t>回溯到</a:t>
            </a:r>
            <a:r>
              <a:rPr kumimoji="0" lang="en-US" altLang="zh-CN" sz="1800" b="0" i="0" u="none" strike="noStrike" kern="1200" cap="none" spc="0" normalizeH="0" baseline="0" noProof="0" dirty="0">
                <a:ln>
                  <a:noFill/>
                </a:ln>
                <a:solidFill>
                  <a:srgbClr val="FF0000"/>
                </a:solidFill>
                <a:effectLst/>
                <a:uLnTx/>
                <a:uFillTx/>
                <a:latin typeface="Times New Roman" panose="02020603050405020304" pitchFamily="18" charset="0"/>
                <a:ea typeface="SimSun" panose="02010600030101010101" pitchFamily="2" charset="-122"/>
              </a:rPr>
              <a:t>A</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p>
        </p:txBody>
      </p:sp>
      <p:sp>
        <p:nvSpPr>
          <p:cNvPr id="44034" name="Oval 3">
            <a:extLst>
              <a:ext uri="{FF2B5EF4-FFF2-40B4-BE49-F238E27FC236}">
                <a16:creationId xmlns:a16="http://schemas.microsoft.com/office/drawing/2014/main" id="{2165C902-DFB6-244D-A511-710D73492EE9}"/>
              </a:ext>
            </a:extLst>
          </p:cNvPr>
          <p:cNvSpPr>
            <a:spLocks noChangeArrowheads="1"/>
          </p:cNvSpPr>
          <p:nvPr/>
        </p:nvSpPr>
        <p:spPr bwMode="auto">
          <a:xfrm>
            <a:off x="6532563" y="3697288"/>
            <a:ext cx="381000" cy="381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a:t>
            </a:r>
          </a:p>
        </p:txBody>
      </p:sp>
      <p:sp>
        <p:nvSpPr>
          <p:cNvPr id="44035" name="Text Box 4">
            <a:extLst>
              <a:ext uri="{FF2B5EF4-FFF2-40B4-BE49-F238E27FC236}">
                <a16:creationId xmlns:a16="http://schemas.microsoft.com/office/drawing/2014/main" id="{4FCDA994-F5CF-A34D-A5FF-B8A633947BA7}"/>
              </a:ext>
            </a:extLst>
          </p:cNvPr>
          <p:cNvSpPr txBox="1">
            <a:spLocks noChangeArrowheads="1"/>
          </p:cNvSpPr>
          <p:nvPr/>
        </p:nvSpPr>
        <p:spPr bwMode="auto">
          <a:xfrm>
            <a:off x="6989763" y="3771900"/>
            <a:ext cx="10715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Cr=C=30,V=0</a:t>
            </a:r>
          </a:p>
        </p:txBody>
      </p:sp>
      <p:sp>
        <p:nvSpPr>
          <p:cNvPr id="44036" name="Freeform 5">
            <a:extLst>
              <a:ext uri="{FF2B5EF4-FFF2-40B4-BE49-F238E27FC236}">
                <a16:creationId xmlns:a16="http://schemas.microsoft.com/office/drawing/2014/main" id="{DBE26EA0-BCEB-E343-A654-19797FAEA5CD}"/>
              </a:ext>
            </a:extLst>
          </p:cNvPr>
          <p:cNvSpPr>
            <a:spLocks/>
          </p:cNvSpPr>
          <p:nvPr/>
        </p:nvSpPr>
        <p:spPr bwMode="auto">
          <a:xfrm>
            <a:off x="6099175" y="3983038"/>
            <a:ext cx="461963" cy="385762"/>
          </a:xfrm>
          <a:custGeom>
            <a:avLst/>
            <a:gdLst>
              <a:gd name="T0" fmla="*/ 2147483646 w 291"/>
              <a:gd name="T1" fmla="*/ 0 h 243"/>
              <a:gd name="T2" fmla="*/ 0 w 291"/>
              <a:gd name="T3" fmla="*/ 2147483646 h 243"/>
              <a:gd name="T4" fmla="*/ 0 60000 65536"/>
              <a:gd name="T5" fmla="*/ 0 60000 65536"/>
            </a:gdLst>
            <a:ahLst/>
            <a:cxnLst>
              <a:cxn ang="T4">
                <a:pos x="T0" y="T1"/>
              </a:cxn>
              <a:cxn ang="T5">
                <a:pos x="T2" y="T3"/>
              </a:cxn>
            </a:cxnLst>
            <a:rect l="0" t="0" r="r" b="b"/>
            <a:pathLst>
              <a:path w="291" h="243">
                <a:moveTo>
                  <a:pt x="291" y="0"/>
                </a:moveTo>
                <a:lnTo>
                  <a:pt x="0" y="243"/>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4037" name="Oval 6">
            <a:extLst>
              <a:ext uri="{FF2B5EF4-FFF2-40B4-BE49-F238E27FC236}">
                <a16:creationId xmlns:a16="http://schemas.microsoft.com/office/drawing/2014/main" id="{6807A87A-6D9B-6249-BD7C-AB77DD0D5305}"/>
              </a:ext>
            </a:extLst>
          </p:cNvPr>
          <p:cNvSpPr>
            <a:spLocks noChangeArrowheads="1"/>
          </p:cNvSpPr>
          <p:nvPr/>
        </p:nvSpPr>
        <p:spPr bwMode="auto">
          <a:xfrm>
            <a:off x="5770563" y="4306888"/>
            <a:ext cx="381000" cy="381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B</a:t>
            </a:r>
          </a:p>
        </p:txBody>
      </p:sp>
      <p:sp>
        <p:nvSpPr>
          <p:cNvPr id="44038" name="Rectangle 7">
            <a:extLst>
              <a:ext uri="{FF2B5EF4-FFF2-40B4-BE49-F238E27FC236}">
                <a16:creationId xmlns:a16="http://schemas.microsoft.com/office/drawing/2014/main" id="{0253979F-69EC-8343-AC52-B8C976FBBD50}"/>
              </a:ext>
            </a:extLst>
          </p:cNvPr>
          <p:cNvSpPr>
            <a:spLocks noChangeArrowheads="1"/>
          </p:cNvSpPr>
          <p:nvPr/>
        </p:nvSpPr>
        <p:spPr bwMode="auto">
          <a:xfrm>
            <a:off x="6151563" y="4381500"/>
            <a:ext cx="1057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12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=14</a:t>
            </a:r>
            <a:r>
              <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V=45</a:t>
            </a:r>
          </a:p>
        </p:txBody>
      </p:sp>
      <p:sp>
        <p:nvSpPr>
          <p:cNvPr id="44039" name="Text Box 8">
            <a:extLst>
              <a:ext uri="{FF2B5EF4-FFF2-40B4-BE49-F238E27FC236}">
                <a16:creationId xmlns:a16="http://schemas.microsoft.com/office/drawing/2014/main" id="{62860981-8C2B-B34C-9EDA-8ADACD113B31}"/>
              </a:ext>
            </a:extLst>
          </p:cNvPr>
          <p:cNvSpPr txBox="1">
            <a:spLocks noChangeArrowheads="1"/>
          </p:cNvSpPr>
          <p:nvPr/>
        </p:nvSpPr>
        <p:spPr bwMode="auto">
          <a:xfrm>
            <a:off x="6059488" y="396240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44040" name="Line 9">
            <a:extLst>
              <a:ext uri="{FF2B5EF4-FFF2-40B4-BE49-F238E27FC236}">
                <a16:creationId xmlns:a16="http://schemas.microsoft.com/office/drawing/2014/main" id="{38E99F4D-9E3F-2644-BCDD-9B70048431CE}"/>
              </a:ext>
            </a:extLst>
          </p:cNvPr>
          <p:cNvSpPr>
            <a:spLocks noChangeShapeType="1"/>
          </p:cNvSpPr>
          <p:nvPr/>
        </p:nvSpPr>
        <p:spPr bwMode="auto">
          <a:xfrm flipH="1">
            <a:off x="5389563" y="4659313"/>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4041" name="Oval 10">
            <a:extLst>
              <a:ext uri="{FF2B5EF4-FFF2-40B4-BE49-F238E27FC236}">
                <a16:creationId xmlns:a16="http://schemas.microsoft.com/office/drawing/2014/main" id="{8CD2E335-86B0-D640-8E2E-5375896507C5}"/>
              </a:ext>
            </a:extLst>
          </p:cNvPr>
          <p:cNvSpPr>
            <a:spLocks noChangeArrowheads="1"/>
          </p:cNvSpPr>
          <p:nvPr/>
        </p:nvSpPr>
        <p:spPr bwMode="auto">
          <a:xfrm>
            <a:off x="5084763" y="4964113"/>
            <a:ext cx="381000" cy="381000"/>
          </a:xfrm>
          <a:prstGeom prst="ellipse">
            <a:avLst/>
          </a:prstGeom>
          <a:solidFill>
            <a:schemeClr val="bg1"/>
          </a:solidFill>
          <a:ln w="9525">
            <a:solidFill>
              <a:schemeClr val="tx1"/>
            </a:solidFill>
            <a:prstDash val="dash"/>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D</a:t>
            </a:r>
          </a:p>
        </p:txBody>
      </p:sp>
      <p:sp>
        <p:nvSpPr>
          <p:cNvPr id="44042" name="Rectangle 11">
            <a:extLst>
              <a:ext uri="{FF2B5EF4-FFF2-40B4-BE49-F238E27FC236}">
                <a16:creationId xmlns:a16="http://schemas.microsoft.com/office/drawing/2014/main" id="{2318E584-996F-7246-A7DD-605E6F2CAC93}"/>
              </a:ext>
            </a:extLst>
          </p:cNvPr>
          <p:cNvSpPr>
            <a:spLocks noChangeArrowheads="1"/>
          </p:cNvSpPr>
          <p:nvPr/>
        </p:nvSpPr>
        <p:spPr bwMode="auto">
          <a:xfrm>
            <a:off x="5465763" y="5038725"/>
            <a:ext cx="565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12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&lt;w</a:t>
            </a:r>
            <a:r>
              <a:rPr kumimoji="0" lang="en-US" altLang="zh-CN" sz="12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2</a:t>
            </a:r>
          </a:p>
        </p:txBody>
      </p:sp>
      <p:sp>
        <p:nvSpPr>
          <p:cNvPr id="44043" name="Text Box 12">
            <a:extLst>
              <a:ext uri="{FF2B5EF4-FFF2-40B4-BE49-F238E27FC236}">
                <a16:creationId xmlns:a16="http://schemas.microsoft.com/office/drawing/2014/main" id="{C680BCB0-2AB1-424A-85F3-C3B36DE3A368}"/>
              </a:ext>
            </a:extLst>
          </p:cNvPr>
          <p:cNvSpPr txBox="1">
            <a:spLocks noChangeArrowheads="1"/>
          </p:cNvSpPr>
          <p:nvPr/>
        </p:nvSpPr>
        <p:spPr bwMode="auto">
          <a:xfrm>
            <a:off x="5373688" y="4619625"/>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44044" name="Freeform 13">
            <a:extLst>
              <a:ext uri="{FF2B5EF4-FFF2-40B4-BE49-F238E27FC236}">
                <a16:creationId xmlns:a16="http://schemas.microsoft.com/office/drawing/2014/main" id="{8568B363-9DE9-3242-B2C6-990068C884EE}"/>
              </a:ext>
            </a:extLst>
          </p:cNvPr>
          <p:cNvSpPr>
            <a:spLocks/>
          </p:cNvSpPr>
          <p:nvPr/>
        </p:nvSpPr>
        <p:spPr bwMode="auto">
          <a:xfrm>
            <a:off x="6046788" y="4668838"/>
            <a:ext cx="423862" cy="347662"/>
          </a:xfrm>
          <a:custGeom>
            <a:avLst/>
            <a:gdLst>
              <a:gd name="T0" fmla="*/ 0 w 267"/>
              <a:gd name="T1" fmla="*/ 0 h 219"/>
              <a:gd name="T2" fmla="*/ 2147483646 w 267"/>
              <a:gd name="T3" fmla="*/ 2147483646 h 219"/>
              <a:gd name="T4" fmla="*/ 0 60000 65536"/>
              <a:gd name="T5" fmla="*/ 0 60000 65536"/>
            </a:gdLst>
            <a:ahLst/>
            <a:cxnLst>
              <a:cxn ang="T4">
                <a:pos x="T0" y="T1"/>
              </a:cxn>
              <a:cxn ang="T5">
                <a:pos x="T2" y="T3"/>
              </a:cxn>
            </a:cxnLst>
            <a:rect l="0" t="0" r="r" b="b"/>
            <a:pathLst>
              <a:path w="267" h="219">
                <a:moveTo>
                  <a:pt x="0" y="0"/>
                </a:moveTo>
                <a:lnTo>
                  <a:pt x="267" y="219"/>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4045" name="Oval 14">
            <a:extLst>
              <a:ext uri="{FF2B5EF4-FFF2-40B4-BE49-F238E27FC236}">
                <a16:creationId xmlns:a16="http://schemas.microsoft.com/office/drawing/2014/main" id="{7C97AA63-924B-FA40-9B0D-3EEFE2BF705C}"/>
              </a:ext>
            </a:extLst>
          </p:cNvPr>
          <p:cNvSpPr>
            <a:spLocks noChangeArrowheads="1"/>
          </p:cNvSpPr>
          <p:nvPr/>
        </p:nvSpPr>
        <p:spPr bwMode="auto">
          <a:xfrm>
            <a:off x="6380163" y="4992688"/>
            <a:ext cx="381000" cy="381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E</a:t>
            </a:r>
          </a:p>
        </p:txBody>
      </p:sp>
      <p:sp>
        <p:nvSpPr>
          <p:cNvPr id="44046" name="Rectangle 15">
            <a:extLst>
              <a:ext uri="{FF2B5EF4-FFF2-40B4-BE49-F238E27FC236}">
                <a16:creationId xmlns:a16="http://schemas.microsoft.com/office/drawing/2014/main" id="{A96CBFAF-8FFF-944C-BEC9-20C167C5A706}"/>
              </a:ext>
            </a:extLst>
          </p:cNvPr>
          <p:cNvSpPr>
            <a:spLocks noChangeArrowheads="1"/>
          </p:cNvSpPr>
          <p:nvPr/>
        </p:nvSpPr>
        <p:spPr bwMode="auto">
          <a:xfrm>
            <a:off x="6789738" y="5067300"/>
            <a:ext cx="1057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12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=14</a:t>
            </a:r>
            <a:r>
              <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V=45</a:t>
            </a:r>
          </a:p>
        </p:txBody>
      </p:sp>
      <p:sp>
        <p:nvSpPr>
          <p:cNvPr id="44047" name="Text Box 16">
            <a:extLst>
              <a:ext uri="{FF2B5EF4-FFF2-40B4-BE49-F238E27FC236}">
                <a16:creationId xmlns:a16="http://schemas.microsoft.com/office/drawing/2014/main" id="{28725059-5A80-2C4B-BD00-046A164A6108}"/>
              </a:ext>
            </a:extLst>
          </p:cNvPr>
          <p:cNvSpPr txBox="1">
            <a:spLocks noChangeArrowheads="1"/>
          </p:cNvSpPr>
          <p:nvPr/>
        </p:nvSpPr>
        <p:spPr bwMode="auto">
          <a:xfrm>
            <a:off x="6227763" y="464343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sp>
        <p:nvSpPr>
          <p:cNvPr id="44048" name="Freeform 18">
            <a:extLst>
              <a:ext uri="{FF2B5EF4-FFF2-40B4-BE49-F238E27FC236}">
                <a16:creationId xmlns:a16="http://schemas.microsoft.com/office/drawing/2014/main" id="{FDF4945B-7599-CA4D-8D7E-4F9BB202DE2A}"/>
              </a:ext>
            </a:extLst>
          </p:cNvPr>
          <p:cNvSpPr>
            <a:spLocks/>
          </p:cNvSpPr>
          <p:nvPr/>
        </p:nvSpPr>
        <p:spPr bwMode="auto">
          <a:xfrm>
            <a:off x="6008688" y="5334000"/>
            <a:ext cx="446087" cy="371475"/>
          </a:xfrm>
          <a:custGeom>
            <a:avLst/>
            <a:gdLst>
              <a:gd name="T0" fmla="*/ 2147483646 w 281"/>
              <a:gd name="T1" fmla="*/ 0 h 234"/>
              <a:gd name="T2" fmla="*/ 0 w 281"/>
              <a:gd name="T3" fmla="*/ 2147483646 h 234"/>
              <a:gd name="T4" fmla="*/ 0 60000 65536"/>
              <a:gd name="T5" fmla="*/ 0 60000 65536"/>
            </a:gdLst>
            <a:ahLst/>
            <a:cxnLst>
              <a:cxn ang="T4">
                <a:pos x="T0" y="T1"/>
              </a:cxn>
              <a:cxn ang="T5">
                <a:pos x="T2" y="T3"/>
              </a:cxn>
            </a:cxnLst>
            <a:rect l="0" t="0" r="r" b="b"/>
            <a:pathLst>
              <a:path w="281" h="234">
                <a:moveTo>
                  <a:pt x="281" y="0"/>
                </a:moveTo>
                <a:lnTo>
                  <a:pt x="0" y="234"/>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4049" name="Oval 19">
            <a:extLst>
              <a:ext uri="{FF2B5EF4-FFF2-40B4-BE49-F238E27FC236}">
                <a16:creationId xmlns:a16="http://schemas.microsoft.com/office/drawing/2014/main" id="{D78021F5-C7EC-D04B-828A-BC08DFC8E050}"/>
              </a:ext>
            </a:extLst>
          </p:cNvPr>
          <p:cNvSpPr>
            <a:spLocks noChangeArrowheads="1"/>
          </p:cNvSpPr>
          <p:nvPr/>
        </p:nvSpPr>
        <p:spPr bwMode="auto">
          <a:xfrm>
            <a:off x="5703888" y="5629275"/>
            <a:ext cx="381000" cy="381000"/>
          </a:xfrm>
          <a:prstGeom prst="ellipse">
            <a:avLst/>
          </a:prstGeom>
          <a:solidFill>
            <a:schemeClr val="bg1"/>
          </a:solidFill>
          <a:ln w="9525">
            <a:solidFill>
              <a:schemeClr val="tx1"/>
            </a:solidFill>
            <a:prstDash val="dash"/>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J</a:t>
            </a:r>
          </a:p>
        </p:txBody>
      </p:sp>
      <p:sp>
        <p:nvSpPr>
          <p:cNvPr id="44050" name="Rectangle 20">
            <a:extLst>
              <a:ext uri="{FF2B5EF4-FFF2-40B4-BE49-F238E27FC236}">
                <a16:creationId xmlns:a16="http://schemas.microsoft.com/office/drawing/2014/main" id="{F7A9465B-FB69-454F-A4C9-FEAF8C54188D}"/>
              </a:ext>
            </a:extLst>
          </p:cNvPr>
          <p:cNvSpPr>
            <a:spLocks noChangeArrowheads="1"/>
          </p:cNvSpPr>
          <p:nvPr/>
        </p:nvSpPr>
        <p:spPr bwMode="auto">
          <a:xfrm>
            <a:off x="6084888" y="5703888"/>
            <a:ext cx="565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12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&lt;w</a:t>
            </a:r>
            <a:r>
              <a:rPr kumimoji="0" lang="en-US" altLang="zh-CN" sz="12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p>
        </p:txBody>
      </p:sp>
      <p:sp>
        <p:nvSpPr>
          <p:cNvPr id="44051" name="Text Box 21">
            <a:extLst>
              <a:ext uri="{FF2B5EF4-FFF2-40B4-BE49-F238E27FC236}">
                <a16:creationId xmlns:a16="http://schemas.microsoft.com/office/drawing/2014/main" id="{816E925B-809A-6C4F-9189-C53E87AAE299}"/>
              </a:ext>
            </a:extLst>
          </p:cNvPr>
          <p:cNvSpPr txBox="1">
            <a:spLocks noChangeArrowheads="1"/>
          </p:cNvSpPr>
          <p:nvPr/>
        </p:nvSpPr>
        <p:spPr bwMode="auto">
          <a:xfrm>
            <a:off x="5992813" y="528478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44052" name="Freeform 22">
            <a:extLst>
              <a:ext uri="{FF2B5EF4-FFF2-40B4-BE49-F238E27FC236}">
                <a16:creationId xmlns:a16="http://schemas.microsoft.com/office/drawing/2014/main" id="{A0A5AE94-77FD-7F4D-839D-25BB33FACA35}"/>
              </a:ext>
            </a:extLst>
          </p:cNvPr>
          <p:cNvSpPr>
            <a:spLocks/>
          </p:cNvSpPr>
          <p:nvPr/>
        </p:nvSpPr>
        <p:spPr bwMode="auto">
          <a:xfrm>
            <a:off x="6692900" y="5329238"/>
            <a:ext cx="419100" cy="339725"/>
          </a:xfrm>
          <a:custGeom>
            <a:avLst/>
            <a:gdLst>
              <a:gd name="T0" fmla="*/ 0 w 264"/>
              <a:gd name="T1" fmla="*/ 0 h 214"/>
              <a:gd name="T2" fmla="*/ 2147483646 w 264"/>
              <a:gd name="T3" fmla="*/ 2147483646 h 214"/>
              <a:gd name="T4" fmla="*/ 0 60000 65536"/>
              <a:gd name="T5" fmla="*/ 0 60000 65536"/>
            </a:gdLst>
            <a:ahLst/>
            <a:cxnLst>
              <a:cxn ang="T4">
                <a:pos x="T0" y="T1"/>
              </a:cxn>
              <a:cxn ang="T5">
                <a:pos x="T2" y="T3"/>
              </a:cxn>
            </a:cxnLst>
            <a:rect l="0" t="0" r="r" b="b"/>
            <a:pathLst>
              <a:path w="264" h="214">
                <a:moveTo>
                  <a:pt x="0" y="0"/>
                </a:moveTo>
                <a:lnTo>
                  <a:pt x="264" y="214"/>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4053" name="Oval 23">
            <a:extLst>
              <a:ext uri="{FF2B5EF4-FFF2-40B4-BE49-F238E27FC236}">
                <a16:creationId xmlns:a16="http://schemas.microsoft.com/office/drawing/2014/main" id="{A9D0C4FB-8756-E14D-BAC2-F739F4F52680}"/>
              </a:ext>
            </a:extLst>
          </p:cNvPr>
          <p:cNvSpPr>
            <a:spLocks noChangeArrowheads="1"/>
          </p:cNvSpPr>
          <p:nvPr/>
        </p:nvSpPr>
        <p:spPr bwMode="auto">
          <a:xfrm>
            <a:off x="7021513" y="5645150"/>
            <a:ext cx="381000" cy="381000"/>
          </a:xfrm>
          <a:prstGeom prst="ellipse">
            <a:avLst/>
          </a:prstGeom>
          <a:solidFill>
            <a:schemeClr val="bg1"/>
          </a:solidFill>
          <a:ln w="9525">
            <a:solidFill>
              <a:srgbClr val="FF0000"/>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K</a:t>
            </a:r>
          </a:p>
        </p:txBody>
      </p:sp>
      <p:sp>
        <p:nvSpPr>
          <p:cNvPr id="44054" name="Rectangle 24">
            <a:extLst>
              <a:ext uri="{FF2B5EF4-FFF2-40B4-BE49-F238E27FC236}">
                <a16:creationId xmlns:a16="http://schemas.microsoft.com/office/drawing/2014/main" id="{6A6F97B6-24FB-5D4E-9335-AA036EA8B952}"/>
              </a:ext>
            </a:extLst>
          </p:cNvPr>
          <p:cNvSpPr>
            <a:spLocks noChangeArrowheads="1"/>
          </p:cNvSpPr>
          <p:nvPr/>
        </p:nvSpPr>
        <p:spPr bwMode="auto">
          <a:xfrm>
            <a:off x="7431088" y="5719763"/>
            <a:ext cx="1057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C</a:t>
            </a:r>
            <a:r>
              <a:rPr kumimoji="0" lang="en-US" altLang="zh-CN" sz="1200" b="0" i="0" u="none" strike="noStrike" kern="1200" cap="none" spc="0" normalizeH="0" baseline="-25000" noProof="0">
                <a:ln>
                  <a:noFill/>
                </a:ln>
                <a:solidFill>
                  <a:srgbClr val="FF0000"/>
                </a:solidFill>
                <a:effectLst/>
                <a:uLnTx/>
                <a:uFillTx/>
                <a:latin typeface="Times New Roman" panose="02020603050405020304" pitchFamily="18" charset="0"/>
                <a:ea typeface="SimSun" panose="02010600030101010101" pitchFamily="2" charset="-122"/>
              </a:rPr>
              <a:t>r</a:t>
            </a: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=14</a:t>
            </a:r>
            <a:r>
              <a:rPr kumimoji="0" lang="zh-CN" altLang="en-US"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a:t>
            </a: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V=45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x=(1,0,0)</a:t>
            </a:r>
          </a:p>
        </p:txBody>
      </p:sp>
      <p:sp>
        <p:nvSpPr>
          <p:cNvPr id="44055" name="Text Box 25">
            <a:extLst>
              <a:ext uri="{FF2B5EF4-FFF2-40B4-BE49-F238E27FC236}">
                <a16:creationId xmlns:a16="http://schemas.microsoft.com/office/drawing/2014/main" id="{C0987124-6E36-514F-AC25-56DD7FA852D2}"/>
              </a:ext>
            </a:extLst>
          </p:cNvPr>
          <p:cNvSpPr txBox="1">
            <a:spLocks noChangeArrowheads="1"/>
          </p:cNvSpPr>
          <p:nvPr/>
        </p:nvSpPr>
        <p:spPr bwMode="auto">
          <a:xfrm>
            <a:off x="6869113" y="529590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sp>
        <p:nvSpPr>
          <p:cNvPr id="44056" name="Freeform 26">
            <a:extLst>
              <a:ext uri="{FF2B5EF4-FFF2-40B4-BE49-F238E27FC236}">
                <a16:creationId xmlns:a16="http://schemas.microsoft.com/office/drawing/2014/main" id="{E51AA8D5-1126-A846-9FDC-0B1AB54EB360}"/>
              </a:ext>
            </a:extLst>
          </p:cNvPr>
          <p:cNvSpPr>
            <a:spLocks/>
          </p:cNvSpPr>
          <p:nvPr/>
        </p:nvSpPr>
        <p:spPr bwMode="auto">
          <a:xfrm>
            <a:off x="6821488" y="4114800"/>
            <a:ext cx="665162" cy="1543050"/>
          </a:xfrm>
          <a:custGeom>
            <a:avLst/>
            <a:gdLst>
              <a:gd name="T0" fmla="*/ 2147483646 w 419"/>
              <a:gd name="T1" fmla="*/ 2147483646 h 972"/>
              <a:gd name="T2" fmla="*/ 2147483646 w 419"/>
              <a:gd name="T3" fmla="*/ 2147483646 h 972"/>
              <a:gd name="T4" fmla="*/ 0 w 419"/>
              <a:gd name="T5" fmla="*/ 0 h 972"/>
              <a:gd name="T6" fmla="*/ 0 60000 65536"/>
              <a:gd name="T7" fmla="*/ 0 60000 65536"/>
              <a:gd name="T8" fmla="*/ 0 60000 65536"/>
            </a:gdLst>
            <a:ahLst/>
            <a:cxnLst>
              <a:cxn ang="T6">
                <a:pos x="T0" y="T1"/>
              </a:cxn>
              <a:cxn ang="T7">
                <a:pos x="T2" y="T3"/>
              </a:cxn>
              <a:cxn ang="T8">
                <a:pos x="T4" y="T5"/>
              </a:cxn>
            </a:cxnLst>
            <a:rect l="0" t="0" r="r" b="b"/>
            <a:pathLst>
              <a:path w="419" h="972">
                <a:moveTo>
                  <a:pt x="300" y="972"/>
                </a:moveTo>
                <a:cubicBezTo>
                  <a:pt x="311" y="892"/>
                  <a:pt x="419" y="657"/>
                  <a:pt x="369" y="495"/>
                </a:cubicBezTo>
                <a:cubicBezTo>
                  <a:pt x="319" y="333"/>
                  <a:pt x="77" y="103"/>
                  <a:pt x="0" y="0"/>
                </a:cubicBezTo>
              </a:path>
            </a:pathLst>
          </a:custGeom>
          <a:noFill/>
          <a:ln w="9525" cap="flat" cmpd="sng">
            <a:solidFill>
              <a:srgbClr val="FF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4057" name="Slide Number Placeholder 1">
            <a:extLst>
              <a:ext uri="{FF2B5EF4-FFF2-40B4-BE49-F238E27FC236}">
                <a16:creationId xmlns:a16="http://schemas.microsoft.com/office/drawing/2014/main" id="{CDEC4B76-3F2F-6F41-9576-24CE946F284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A96C6EA-93F7-6843-99D5-154B0416E064}"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562012408"/>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11B61FE9-76F6-8C44-8A19-A54D72430B4A}"/>
              </a:ext>
            </a:extLst>
          </p:cNvPr>
          <p:cNvSpPr>
            <a:spLocks noChangeArrowheads="1"/>
          </p:cNvSpPr>
          <p:nvPr/>
        </p:nvSpPr>
        <p:spPr bwMode="auto">
          <a:xfrm>
            <a:off x="419107" y="686811"/>
            <a:ext cx="8762986"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defRPr>
                <a:solidFill>
                  <a:schemeClr val="tx1"/>
                </a:solidFill>
                <a:latin typeface="Times New Roman" panose="02020603050405020304" pitchFamily="18" charset="0"/>
                <a:ea typeface="SimSun" panose="02010600030101010101" pitchFamily="2" charset="-122"/>
              </a:defRPr>
            </a:lvl1pPr>
            <a:lvl2pPr>
              <a:defRPr>
                <a:solidFill>
                  <a:schemeClr val="tx1"/>
                </a:solidFill>
                <a:latin typeface="Times New Roman" panose="02020603050405020304" pitchFamily="18" charset="0"/>
                <a:ea typeface="SimSun" panose="02010600030101010101" pitchFamily="2" charset="-122"/>
              </a:defRPr>
            </a:lvl2pPr>
            <a:lvl3pPr>
              <a:defRPr>
                <a:solidFill>
                  <a:schemeClr val="tx1"/>
                </a:solidFill>
                <a:latin typeface="Times New Roman" panose="02020603050405020304" pitchFamily="18" charset="0"/>
                <a:ea typeface="SimSun" panose="02010600030101010101" pitchFamily="2" charset="-122"/>
              </a:defRPr>
            </a:lvl3pPr>
            <a:lvl4pPr>
              <a:defRPr>
                <a:solidFill>
                  <a:schemeClr val="tx1"/>
                </a:solidFill>
                <a:latin typeface="Times New Roman" panose="02020603050405020304" pitchFamily="18" charset="0"/>
                <a:ea typeface="SimSun" panose="02010600030101010101" pitchFamily="2" charset="-122"/>
              </a:defRPr>
            </a:lvl4pPr>
            <a:lvl5pPr>
              <a:defRPr>
                <a:solidFill>
                  <a:schemeClr val="tx1"/>
                </a:solidFill>
                <a:latin typeface="Times New Roman" panose="02020603050405020304" pitchFamily="18" charset="0"/>
                <a:ea typeface="SimSun" panose="02010600030101010101" pitchFamily="2" charset="-122"/>
              </a:defRPr>
            </a:lvl5pPr>
            <a:lvl6pPr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457200" marR="0" lvl="1" indent="0" algn="l" defTabSz="914400" rtl="0" eaLnBrk="0" fontAlgn="base" latinLnBrk="0" hangingPunct="0">
              <a:lnSpc>
                <a:spcPct val="100000"/>
              </a:lnSpc>
              <a:spcBef>
                <a:spcPct val="0"/>
              </a:spcBef>
              <a:spcAft>
                <a:spcPct val="0"/>
              </a:spcAft>
              <a:buClrTx/>
              <a:buSzTx/>
              <a:buFontTx/>
              <a:buChar char="•"/>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再次成为扩展节点，扩展</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到达</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 (</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尝试</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的下一元素</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p>
          <a:p>
            <a:pPr marL="914400" marR="0" lvl="2" indent="0" algn="l" defTabSz="914400" rtl="0" eaLnBrk="0" fontAlgn="base" latinLnBrk="0" hangingPunct="0">
              <a:lnSpc>
                <a:spcPct val="100000"/>
              </a:lnSpc>
              <a:spcBef>
                <a:spcPct val="0"/>
              </a:spcBef>
              <a:spcAft>
                <a:spcPct val="0"/>
              </a:spcAft>
              <a:buClrTx/>
              <a:buSzTx/>
              <a:buFontTx/>
              <a:buChar char="•"/>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Cr=30</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V=0</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，活节点为</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为当前扩展节点 </a:t>
            </a:r>
          </a:p>
          <a:p>
            <a:pPr marL="914400" marR="0" lvl="2" indent="0" algn="l" defTabSz="914400" rtl="0" eaLnBrk="0" fontAlgn="base" latinLnBrk="0" hangingPunct="0">
              <a:lnSpc>
                <a:spcPct val="100000"/>
              </a:lnSpc>
              <a:spcBef>
                <a:spcPct val="0"/>
              </a:spcBef>
              <a:spcAft>
                <a:spcPct val="0"/>
              </a:spcAft>
              <a:buClrTx/>
              <a:buSzTx/>
              <a:buFontTx/>
              <a:buChar char="•"/>
              <a:tabLst/>
              <a:defRPr/>
            </a:pP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扩展</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，先到达</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F </a:t>
            </a:r>
          </a:p>
          <a:p>
            <a:pPr marL="1371600" marR="0" lvl="3" indent="0" algn="l" defTabSz="914400" rtl="0" eaLnBrk="0" fontAlgn="base" latinLnBrk="0" hangingPunct="0">
              <a:lnSpc>
                <a:spcPct val="100000"/>
              </a:lnSpc>
              <a:spcBef>
                <a:spcPct val="0"/>
              </a:spcBef>
              <a:spcAft>
                <a:spcPct val="0"/>
              </a:spcAft>
              <a:buClrTx/>
              <a:buSzTx/>
              <a:buFontTx/>
              <a:buChar char="•"/>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-w</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2</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=15</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V=V+v</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2</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=25</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，此时活节点为</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F</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F</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成为当前扩展节点 </a:t>
            </a:r>
          </a:p>
          <a:p>
            <a:pPr marL="1371600" marR="0" lvl="3" indent="0" algn="l" defTabSz="914400" rtl="0" eaLnBrk="0" fontAlgn="base" latinLnBrk="0" hangingPunct="0">
              <a:lnSpc>
                <a:spcPct val="100000"/>
              </a:lnSpc>
              <a:spcBef>
                <a:spcPct val="0"/>
              </a:spcBef>
              <a:spcAft>
                <a:spcPct val="0"/>
              </a:spcAft>
              <a:buClrTx/>
              <a:buSzTx/>
              <a:buFontTx/>
              <a:buChar char="•"/>
              <a:tabLst/>
              <a:defRPr/>
            </a:pP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扩展</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F</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，先到达</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L </a:t>
            </a:r>
          </a:p>
          <a:p>
            <a:pPr marL="1828800" marR="0" lvl="4" indent="0" algn="l" defTabSz="914400" rtl="0" eaLnBrk="0" fontAlgn="base" latinLnBrk="0" hangingPunct="0">
              <a:lnSpc>
                <a:spcPct val="100000"/>
              </a:lnSpc>
              <a:spcBef>
                <a:spcPct val="0"/>
              </a:spcBef>
              <a:spcAft>
                <a:spcPct val="0"/>
              </a:spcAft>
              <a:buClrTx/>
              <a:buSzTx/>
              <a:buFontTx/>
              <a:buChar char="•"/>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-w</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3</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=0</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V=V+v</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3</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=50 </a:t>
            </a:r>
          </a:p>
          <a:p>
            <a:pPr marL="1828800" marR="0" lvl="4" indent="0" algn="l" defTabSz="914400" rtl="0" eaLnBrk="0" fontAlgn="base" latinLnBrk="0" hangingPunct="0">
              <a:lnSpc>
                <a:spcPct val="100000"/>
              </a:lnSpc>
              <a:spcBef>
                <a:spcPct val="0"/>
              </a:spcBef>
              <a:spcAft>
                <a:spcPct val="0"/>
              </a:spcAft>
              <a:buClrTx/>
              <a:buSzTx/>
              <a:buFontTx/>
              <a:buChar char="•"/>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L</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是叶节点，且</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50&gt;45</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，皆得到一个可行解</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x=(0,1,1)</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V=50 </a:t>
            </a:r>
          </a:p>
          <a:p>
            <a:pPr marL="1828800" marR="0" lvl="4" indent="0" algn="l" defTabSz="914400" rtl="0" eaLnBrk="0" fontAlgn="base" latinLnBrk="0" hangingPunct="0">
              <a:lnSpc>
                <a:spcPct val="100000"/>
              </a:lnSpc>
              <a:spcBef>
                <a:spcPct val="0"/>
              </a:spcBef>
              <a:spcAft>
                <a:spcPct val="0"/>
              </a:spcAft>
              <a:buClrTx/>
              <a:buSzTx/>
              <a:buFontTx/>
              <a:buChar char="•"/>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L</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不可扩展，成为死节点，返回到</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F</a:t>
            </a:r>
          </a:p>
          <a:p>
            <a:pPr marL="1371600" marR="0" lvl="3" indent="0" algn="l" defTabSz="914400" rtl="0" eaLnBrk="0" fontAlgn="base" latinLnBrk="0" hangingPunct="0">
              <a:lnSpc>
                <a:spcPct val="100000"/>
              </a:lnSpc>
              <a:spcBef>
                <a:spcPct val="0"/>
              </a:spcBef>
              <a:spcAft>
                <a:spcPct val="0"/>
              </a:spcAft>
              <a:buClrTx/>
              <a:buSzTx/>
              <a:buFontTx/>
              <a:buChar char="•"/>
              <a:tabLst/>
              <a:defRPr/>
            </a:pP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再扩展</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F</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到达</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M </a:t>
            </a:r>
          </a:p>
          <a:p>
            <a:pPr marL="1828800" marR="0" lvl="4" indent="0" algn="l" defTabSz="914400" rtl="0" eaLnBrk="0" fontAlgn="base" latinLnBrk="0" hangingPunct="0">
              <a:lnSpc>
                <a:spcPct val="100000"/>
              </a:lnSpc>
              <a:spcBef>
                <a:spcPct val="0"/>
              </a:spcBef>
              <a:spcAft>
                <a:spcPct val="0"/>
              </a:spcAft>
              <a:buClrTx/>
              <a:buSzTx/>
              <a:buFontTx/>
              <a:buChar char="•"/>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M</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是叶节点，且</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25&lt;50</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，不是最优解 </a:t>
            </a:r>
          </a:p>
          <a:p>
            <a:pPr marL="1828800" marR="0" lvl="4" indent="0" algn="l" defTabSz="914400" rtl="0" eaLnBrk="0" fontAlgn="base" latinLnBrk="0" hangingPunct="0">
              <a:lnSpc>
                <a:spcPct val="100000"/>
              </a:lnSpc>
              <a:spcBef>
                <a:spcPct val="0"/>
              </a:spcBef>
              <a:spcAft>
                <a:spcPct val="0"/>
              </a:spcAft>
              <a:buClrTx/>
              <a:buSzTx/>
              <a:buFontTx/>
              <a:buChar char="•"/>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M</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不可扩展，成为死节点，返回到</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F </a:t>
            </a:r>
          </a:p>
          <a:p>
            <a:pPr marL="1371600" marR="0" lvl="3" indent="0" algn="l" defTabSz="914400" rtl="0" eaLnBrk="0" fontAlgn="base" latinLnBrk="0" hangingPunct="0">
              <a:lnSpc>
                <a:spcPct val="100000"/>
              </a:lnSpc>
              <a:spcBef>
                <a:spcPct val="0"/>
              </a:spcBef>
              <a:spcAft>
                <a:spcPct val="0"/>
              </a:spcAft>
              <a:buClrTx/>
              <a:buSzTx/>
              <a:buFontTx/>
              <a:buChar char="•"/>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F</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没有可扩展节点，成为死节点，返回到</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 </a:t>
            </a:r>
          </a:p>
          <a:p>
            <a:pPr marL="1828800" marR="0" lvl="4" indent="0" algn="l" defTabSz="914400" rtl="0" eaLnBrk="0" fontAlgn="base" latinLnBrk="0" hangingPunct="0">
              <a:lnSpc>
                <a:spcPct val="100000"/>
              </a:lnSpc>
              <a:spcBef>
                <a:spcPct val="0"/>
              </a:spcBef>
              <a:spcAft>
                <a:spcPct val="0"/>
              </a:spcAft>
              <a:buClrTx/>
              <a:buSzTx/>
              <a:buFontTx/>
              <a:buChar char="•"/>
              <a:tabLst/>
              <a:defRPr/>
            </a:pP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6082" name="Oval 3">
            <a:extLst>
              <a:ext uri="{FF2B5EF4-FFF2-40B4-BE49-F238E27FC236}">
                <a16:creationId xmlns:a16="http://schemas.microsoft.com/office/drawing/2014/main" id="{00AE8DF2-B55B-EF4E-8C80-D99B41157186}"/>
              </a:ext>
            </a:extLst>
          </p:cNvPr>
          <p:cNvSpPr>
            <a:spLocks noChangeArrowheads="1"/>
          </p:cNvSpPr>
          <p:nvPr/>
        </p:nvSpPr>
        <p:spPr bwMode="auto">
          <a:xfrm>
            <a:off x="1981200" y="4300538"/>
            <a:ext cx="381000" cy="381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a:t>
            </a:r>
          </a:p>
        </p:txBody>
      </p:sp>
      <p:sp>
        <p:nvSpPr>
          <p:cNvPr id="46083" name="Text Box 4">
            <a:extLst>
              <a:ext uri="{FF2B5EF4-FFF2-40B4-BE49-F238E27FC236}">
                <a16:creationId xmlns:a16="http://schemas.microsoft.com/office/drawing/2014/main" id="{D55BADC6-49E0-3746-8DAF-844BDBEAF1D1}"/>
              </a:ext>
            </a:extLst>
          </p:cNvPr>
          <p:cNvSpPr txBox="1">
            <a:spLocks noChangeArrowheads="1"/>
          </p:cNvSpPr>
          <p:nvPr/>
        </p:nvSpPr>
        <p:spPr bwMode="auto">
          <a:xfrm>
            <a:off x="2362200" y="4267200"/>
            <a:ext cx="10715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Cr=C=30,V=0</a:t>
            </a:r>
          </a:p>
        </p:txBody>
      </p:sp>
      <p:sp>
        <p:nvSpPr>
          <p:cNvPr id="46084" name="Freeform 5">
            <a:extLst>
              <a:ext uri="{FF2B5EF4-FFF2-40B4-BE49-F238E27FC236}">
                <a16:creationId xmlns:a16="http://schemas.microsoft.com/office/drawing/2014/main" id="{26E3A1D1-B645-314D-B11C-FD55E743D56E}"/>
              </a:ext>
            </a:extLst>
          </p:cNvPr>
          <p:cNvSpPr>
            <a:spLocks/>
          </p:cNvSpPr>
          <p:nvPr/>
        </p:nvSpPr>
        <p:spPr bwMode="auto">
          <a:xfrm>
            <a:off x="1547813" y="4586288"/>
            <a:ext cx="461962" cy="385762"/>
          </a:xfrm>
          <a:custGeom>
            <a:avLst/>
            <a:gdLst>
              <a:gd name="T0" fmla="*/ 2147483646 w 291"/>
              <a:gd name="T1" fmla="*/ 0 h 243"/>
              <a:gd name="T2" fmla="*/ 0 w 291"/>
              <a:gd name="T3" fmla="*/ 2147483646 h 243"/>
              <a:gd name="T4" fmla="*/ 0 60000 65536"/>
              <a:gd name="T5" fmla="*/ 0 60000 65536"/>
            </a:gdLst>
            <a:ahLst/>
            <a:cxnLst>
              <a:cxn ang="T4">
                <a:pos x="T0" y="T1"/>
              </a:cxn>
              <a:cxn ang="T5">
                <a:pos x="T2" y="T3"/>
              </a:cxn>
            </a:cxnLst>
            <a:rect l="0" t="0" r="r" b="b"/>
            <a:pathLst>
              <a:path w="291" h="243">
                <a:moveTo>
                  <a:pt x="291" y="0"/>
                </a:moveTo>
                <a:lnTo>
                  <a:pt x="0" y="243"/>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6085" name="Oval 6">
            <a:extLst>
              <a:ext uri="{FF2B5EF4-FFF2-40B4-BE49-F238E27FC236}">
                <a16:creationId xmlns:a16="http://schemas.microsoft.com/office/drawing/2014/main" id="{0AB42DB0-05A0-0C41-BE88-985D7E412261}"/>
              </a:ext>
            </a:extLst>
          </p:cNvPr>
          <p:cNvSpPr>
            <a:spLocks noChangeArrowheads="1"/>
          </p:cNvSpPr>
          <p:nvPr/>
        </p:nvSpPr>
        <p:spPr bwMode="auto">
          <a:xfrm>
            <a:off x="1219200" y="4910138"/>
            <a:ext cx="381000" cy="381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B</a:t>
            </a:r>
          </a:p>
        </p:txBody>
      </p:sp>
      <p:sp>
        <p:nvSpPr>
          <p:cNvPr id="46086" name="Rectangle 7">
            <a:extLst>
              <a:ext uri="{FF2B5EF4-FFF2-40B4-BE49-F238E27FC236}">
                <a16:creationId xmlns:a16="http://schemas.microsoft.com/office/drawing/2014/main" id="{F80A2D29-6FB5-694A-BAE3-9BF70A4AB826}"/>
              </a:ext>
            </a:extLst>
          </p:cNvPr>
          <p:cNvSpPr>
            <a:spLocks noChangeArrowheads="1"/>
          </p:cNvSpPr>
          <p:nvPr/>
        </p:nvSpPr>
        <p:spPr bwMode="auto">
          <a:xfrm>
            <a:off x="1600200" y="4984750"/>
            <a:ext cx="1057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12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=14</a:t>
            </a:r>
            <a:r>
              <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V=45</a:t>
            </a:r>
          </a:p>
        </p:txBody>
      </p:sp>
      <p:sp>
        <p:nvSpPr>
          <p:cNvPr id="46087" name="Text Box 8">
            <a:extLst>
              <a:ext uri="{FF2B5EF4-FFF2-40B4-BE49-F238E27FC236}">
                <a16:creationId xmlns:a16="http://schemas.microsoft.com/office/drawing/2014/main" id="{100B45EE-835F-6E49-8251-547EA64AD215}"/>
              </a:ext>
            </a:extLst>
          </p:cNvPr>
          <p:cNvSpPr txBox="1">
            <a:spLocks noChangeArrowheads="1"/>
          </p:cNvSpPr>
          <p:nvPr/>
        </p:nvSpPr>
        <p:spPr bwMode="auto">
          <a:xfrm>
            <a:off x="1508125" y="456565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46088" name="Line 9">
            <a:extLst>
              <a:ext uri="{FF2B5EF4-FFF2-40B4-BE49-F238E27FC236}">
                <a16:creationId xmlns:a16="http://schemas.microsoft.com/office/drawing/2014/main" id="{0FEBCF3A-9AC4-8E49-8DDA-515F3261793F}"/>
              </a:ext>
            </a:extLst>
          </p:cNvPr>
          <p:cNvSpPr>
            <a:spLocks noChangeShapeType="1"/>
          </p:cNvSpPr>
          <p:nvPr/>
        </p:nvSpPr>
        <p:spPr bwMode="auto">
          <a:xfrm flipH="1">
            <a:off x="838200" y="5262563"/>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6089" name="Oval 10">
            <a:extLst>
              <a:ext uri="{FF2B5EF4-FFF2-40B4-BE49-F238E27FC236}">
                <a16:creationId xmlns:a16="http://schemas.microsoft.com/office/drawing/2014/main" id="{583FB7E3-7663-6645-90D8-6C6803FB0D64}"/>
              </a:ext>
            </a:extLst>
          </p:cNvPr>
          <p:cNvSpPr>
            <a:spLocks noChangeArrowheads="1"/>
          </p:cNvSpPr>
          <p:nvPr/>
        </p:nvSpPr>
        <p:spPr bwMode="auto">
          <a:xfrm>
            <a:off x="533400" y="5567363"/>
            <a:ext cx="381000" cy="381000"/>
          </a:xfrm>
          <a:prstGeom prst="ellipse">
            <a:avLst/>
          </a:prstGeom>
          <a:solidFill>
            <a:schemeClr val="bg1"/>
          </a:solidFill>
          <a:ln w="9525">
            <a:solidFill>
              <a:schemeClr val="tx1"/>
            </a:solidFill>
            <a:prstDash val="dash"/>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D</a:t>
            </a:r>
          </a:p>
        </p:txBody>
      </p:sp>
      <p:sp>
        <p:nvSpPr>
          <p:cNvPr id="46090" name="Rectangle 11">
            <a:extLst>
              <a:ext uri="{FF2B5EF4-FFF2-40B4-BE49-F238E27FC236}">
                <a16:creationId xmlns:a16="http://schemas.microsoft.com/office/drawing/2014/main" id="{2904FCA6-7932-6E44-A55B-3FCE9D982458}"/>
              </a:ext>
            </a:extLst>
          </p:cNvPr>
          <p:cNvSpPr>
            <a:spLocks noChangeArrowheads="1"/>
          </p:cNvSpPr>
          <p:nvPr/>
        </p:nvSpPr>
        <p:spPr bwMode="auto">
          <a:xfrm>
            <a:off x="914400" y="5641975"/>
            <a:ext cx="565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12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&lt;w</a:t>
            </a:r>
            <a:r>
              <a:rPr kumimoji="0" lang="en-US" altLang="zh-CN" sz="12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2</a:t>
            </a:r>
          </a:p>
        </p:txBody>
      </p:sp>
      <p:sp>
        <p:nvSpPr>
          <p:cNvPr id="46091" name="Text Box 12">
            <a:extLst>
              <a:ext uri="{FF2B5EF4-FFF2-40B4-BE49-F238E27FC236}">
                <a16:creationId xmlns:a16="http://schemas.microsoft.com/office/drawing/2014/main" id="{2B69AC26-3E7D-1D42-9297-C20DB860D924}"/>
              </a:ext>
            </a:extLst>
          </p:cNvPr>
          <p:cNvSpPr txBox="1">
            <a:spLocks noChangeArrowheads="1"/>
          </p:cNvSpPr>
          <p:nvPr/>
        </p:nvSpPr>
        <p:spPr bwMode="auto">
          <a:xfrm>
            <a:off x="822325" y="5222875"/>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46092" name="Freeform 13">
            <a:extLst>
              <a:ext uri="{FF2B5EF4-FFF2-40B4-BE49-F238E27FC236}">
                <a16:creationId xmlns:a16="http://schemas.microsoft.com/office/drawing/2014/main" id="{2B7A8F12-3E09-2749-84F3-22D9C2FC0EF6}"/>
              </a:ext>
            </a:extLst>
          </p:cNvPr>
          <p:cNvSpPr>
            <a:spLocks/>
          </p:cNvSpPr>
          <p:nvPr/>
        </p:nvSpPr>
        <p:spPr bwMode="auto">
          <a:xfrm>
            <a:off x="1495425" y="5272088"/>
            <a:ext cx="423863" cy="347662"/>
          </a:xfrm>
          <a:custGeom>
            <a:avLst/>
            <a:gdLst>
              <a:gd name="T0" fmla="*/ 0 w 267"/>
              <a:gd name="T1" fmla="*/ 0 h 219"/>
              <a:gd name="T2" fmla="*/ 2147483646 w 267"/>
              <a:gd name="T3" fmla="*/ 2147483646 h 219"/>
              <a:gd name="T4" fmla="*/ 0 60000 65536"/>
              <a:gd name="T5" fmla="*/ 0 60000 65536"/>
            </a:gdLst>
            <a:ahLst/>
            <a:cxnLst>
              <a:cxn ang="T4">
                <a:pos x="T0" y="T1"/>
              </a:cxn>
              <a:cxn ang="T5">
                <a:pos x="T2" y="T3"/>
              </a:cxn>
            </a:cxnLst>
            <a:rect l="0" t="0" r="r" b="b"/>
            <a:pathLst>
              <a:path w="267" h="219">
                <a:moveTo>
                  <a:pt x="0" y="0"/>
                </a:moveTo>
                <a:lnTo>
                  <a:pt x="267" y="219"/>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6093" name="Oval 14">
            <a:extLst>
              <a:ext uri="{FF2B5EF4-FFF2-40B4-BE49-F238E27FC236}">
                <a16:creationId xmlns:a16="http://schemas.microsoft.com/office/drawing/2014/main" id="{E9572660-BD28-554D-9B60-CE5C38854290}"/>
              </a:ext>
            </a:extLst>
          </p:cNvPr>
          <p:cNvSpPr>
            <a:spLocks noChangeArrowheads="1"/>
          </p:cNvSpPr>
          <p:nvPr/>
        </p:nvSpPr>
        <p:spPr bwMode="auto">
          <a:xfrm>
            <a:off x="1828800" y="5595938"/>
            <a:ext cx="381000" cy="381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E</a:t>
            </a:r>
          </a:p>
        </p:txBody>
      </p:sp>
      <p:sp>
        <p:nvSpPr>
          <p:cNvPr id="46094" name="Rectangle 15">
            <a:extLst>
              <a:ext uri="{FF2B5EF4-FFF2-40B4-BE49-F238E27FC236}">
                <a16:creationId xmlns:a16="http://schemas.microsoft.com/office/drawing/2014/main" id="{216EDAC3-B0F6-8C42-B4CB-DCA5521830D7}"/>
              </a:ext>
            </a:extLst>
          </p:cNvPr>
          <p:cNvSpPr>
            <a:spLocks noChangeArrowheads="1"/>
          </p:cNvSpPr>
          <p:nvPr/>
        </p:nvSpPr>
        <p:spPr bwMode="auto">
          <a:xfrm>
            <a:off x="2238375" y="5670550"/>
            <a:ext cx="1057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12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=14</a:t>
            </a:r>
            <a:r>
              <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V=45</a:t>
            </a:r>
          </a:p>
        </p:txBody>
      </p:sp>
      <p:sp>
        <p:nvSpPr>
          <p:cNvPr id="46095" name="Text Box 16">
            <a:extLst>
              <a:ext uri="{FF2B5EF4-FFF2-40B4-BE49-F238E27FC236}">
                <a16:creationId xmlns:a16="http://schemas.microsoft.com/office/drawing/2014/main" id="{98037BBE-16DB-7841-A922-EB69DFC1D7D3}"/>
              </a:ext>
            </a:extLst>
          </p:cNvPr>
          <p:cNvSpPr txBox="1">
            <a:spLocks noChangeArrowheads="1"/>
          </p:cNvSpPr>
          <p:nvPr/>
        </p:nvSpPr>
        <p:spPr bwMode="auto">
          <a:xfrm>
            <a:off x="1676400" y="524668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sp>
        <p:nvSpPr>
          <p:cNvPr id="46096" name="Freeform 17">
            <a:extLst>
              <a:ext uri="{FF2B5EF4-FFF2-40B4-BE49-F238E27FC236}">
                <a16:creationId xmlns:a16="http://schemas.microsoft.com/office/drawing/2014/main" id="{5F37CC97-BDE2-814A-9072-911FC14A1786}"/>
              </a:ext>
            </a:extLst>
          </p:cNvPr>
          <p:cNvSpPr>
            <a:spLocks/>
          </p:cNvSpPr>
          <p:nvPr/>
        </p:nvSpPr>
        <p:spPr bwMode="auto">
          <a:xfrm>
            <a:off x="1457325" y="5937250"/>
            <a:ext cx="446088" cy="371475"/>
          </a:xfrm>
          <a:custGeom>
            <a:avLst/>
            <a:gdLst>
              <a:gd name="T0" fmla="*/ 2147483646 w 281"/>
              <a:gd name="T1" fmla="*/ 0 h 234"/>
              <a:gd name="T2" fmla="*/ 0 w 281"/>
              <a:gd name="T3" fmla="*/ 2147483646 h 234"/>
              <a:gd name="T4" fmla="*/ 0 60000 65536"/>
              <a:gd name="T5" fmla="*/ 0 60000 65536"/>
            </a:gdLst>
            <a:ahLst/>
            <a:cxnLst>
              <a:cxn ang="T4">
                <a:pos x="T0" y="T1"/>
              </a:cxn>
              <a:cxn ang="T5">
                <a:pos x="T2" y="T3"/>
              </a:cxn>
            </a:cxnLst>
            <a:rect l="0" t="0" r="r" b="b"/>
            <a:pathLst>
              <a:path w="281" h="234">
                <a:moveTo>
                  <a:pt x="281" y="0"/>
                </a:moveTo>
                <a:lnTo>
                  <a:pt x="0" y="234"/>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6097" name="Oval 18">
            <a:extLst>
              <a:ext uri="{FF2B5EF4-FFF2-40B4-BE49-F238E27FC236}">
                <a16:creationId xmlns:a16="http://schemas.microsoft.com/office/drawing/2014/main" id="{B0FEB985-2CE7-B74E-B80D-DA031C845E54}"/>
              </a:ext>
            </a:extLst>
          </p:cNvPr>
          <p:cNvSpPr>
            <a:spLocks noChangeArrowheads="1"/>
          </p:cNvSpPr>
          <p:nvPr/>
        </p:nvSpPr>
        <p:spPr bwMode="auto">
          <a:xfrm>
            <a:off x="1152525" y="6232525"/>
            <a:ext cx="381000" cy="381000"/>
          </a:xfrm>
          <a:prstGeom prst="ellipse">
            <a:avLst/>
          </a:prstGeom>
          <a:solidFill>
            <a:schemeClr val="bg1"/>
          </a:solidFill>
          <a:ln w="9525">
            <a:solidFill>
              <a:schemeClr val="tx1"/>
            </a:solidFill>
            <a:prstDash val="dash"/>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J</a:t>
            </a:r>
          </a:p>
        </p:txBody>
      </p:sp>
      <p:sp>
        <p:nvSpPr>
          <p:cNvPr id="46098" name="Rectangle 19">
            <a:extLst>
              <a:ext uri="{FF2B5EF4-FFF2-40B4-BE49-F238E27FC236}">
                <a16:creationId xmlns:a16="http://schemas.microsoft.com/office/drawing/2014/main" id="{BEC33CE8-0049-3F4E-883B-526055BD1074}"/>
              </a:ext>
            </a:extLst>
          </p:cNvPr>
          <p:cNvSpPr>
            <a:spLocks noChangeArrowheads="1"/>
          </p:cNvSpPr>
          <p:nvPr/>
        </p:nvSpPr>
        <p:spPr bwMode="auto">
          <a:xfrm>
            <a:off x="1533525" y="6307138"/>
            <a:ext cx="565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12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&lt;w</a:t>
            </a:r>
            <a:r>
              <a:rPr kumimoji="0" lang="en-US" altLang="zh-CN" sz="12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p>
        </p:txBody>
      </p:sp>
      <p:sp>
        <p:nvSpPr>
          <p:cNvPr id="46099" name="Text Box 20">
            <a:extLst>
              <a:ext uri="{FF2B5EF4-FFF2-40B4-BE49-F238E27FC236}">
                <a16:creationId xmlns:a16="http://schemas.microsoft.com/office/drawing/2014/main" id="{EDC06C1F-3C35-0943-B6EA-166E7D9EC57F}"/>
              </a:ext>
            </a:extLst>
          </p:cNvPr>
          <p:cNvSpPr txBox="1">
            <a:spLocks noChangeArrowheads="1"/>
          </p:cNvSpPr>
          <p:nvPr/>
        </p:nvSpPr>
        <p:spPr bwMode="auto">
          <a:xfrm>
            <a:off x="1441450" y="588803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46100" name="Freeform 21">
            <a:extLst>
              <a:ext uri="{FF2B5EF4-FFF2-40B4-BE49-F238E27FC236}">
                <a16:creationId xmlns:a16="http://schemas.microsoft.com/office/drawing/2014/main" id="{148BB51D-5600-A34E-9900-2B5DA26AA8E2}"/>
              </a:ext>
            </a:extLst>
          </p:cNvPr>
          <p:cNvSpPr>
            <a:spLocks/>
          </p:cNvSpPr>
          <p:nvPr/>
        </p:nvSpPr>
        <p:spPr bwMode="auto">
          <a:xfrm>
            <a:off x="2141538" y="5932488"/>
            <a:ext cx="419100" cy="339725"/>
          </a:xfrm>
          <a:custGeom>
            <a:avLst/>
            <a:gdLst>
              <a:gd name="T0" fmla="*/ 0 w 264"/>
              <a:gd name="T1" fmla="*/ 0 h 214"/>
              <a:gd name="T2" fmla="*/ 2147483646 w 264"/>
              <a:gd name="T3" fmla="*/ 2147483646 h 214"/>
              <a:gd name="T4" fmla="*/ 0 60000 65536"/>
              <a:gd name="T5" fmla="*/ 0 60000 65536"/>
            </a:gdLst>
            <a:ahLst/>
            <a:cxnLst>
              <a:cxn ang="T4">
                <a:pos x="T0" y="T1"/>
              </a:cxn>
              <a:cxn ang="T5">
                <a:pos x="T2" y="T3"/>
              </a:cxn>
            </a:cxnLst>
            <a:rect l="0" t="0" r="r" b="b"/>
            <a:pathLst>
              <a:path w="264" h="214">
                <a:moveTo>
                  <a:pt x="0" y="0"/>
                </a:moveTo>
                <a:lnTo>
                  <a:pt x="264" y="214"/>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6101" name="Oval 22">
            <a:extLst>
              <a:ext uri="{FF2B5EF4-FFF2-40B4-BE49-F238E27FC236}">
                <a16:creationId xmlns:a16="http://schemas.microsoft.com/office/drawing/2014/main" id="{8C1BDA67-0D25-614F-BEF2-4FF0EE1AF679}"/>
              </a:ext>
            </a:extLst>
          </p:cNvPr>
          <p:cNvSpPr>
            <a:spLocks noChangeArrowheads="1"/>
          </p:cNvSpPr>
          <p:nvPr/>
        </p:nvSpPr>
        <p:spPr bwMode="auto">
          <a:xfrm>
            <a:off x="2470150" y="6248400"/>
            <a:ext cx="381000" cy="381000"/>
          </a:xfrm>
          <a:prstGeom prst="ellipse">
            <a:avLst/>
          </a:prstGeom>
          <a:solidFill>
            <a:schemeClr val="bg1"/>
          </a:solidFill>
          <a:ln w="9525">
            <a:solidFill>
              <a:srgbClr val="FF0000"/>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K</a:t>
            </a:r>
          </a:p>
        </p:txBody>
      </p:sp>
      <p:sp>
        <p:nvSpPr>
          <p:cNvPr id="46102" name="Rectangle 23">
            <a:extLst>
              <a:ext uri="{FF2B5EF4-FFF2-40B4-BE49-F238E27FC236}">
                <a16:creationId xmlns:a16="http://schemas.microsoft.com/office/drawing/2014/main" id="{2DC7557F-83AA-E340-92F0-34DCAC6E004D}"/>
              </a:ext>
            </a:extLst>
          </p:cNvPr>
          <p:cNvSpPr>
            <a:spLocks noChangeArrowheads="1"/>
          </p:cNvSpPr>
          <p:nvPr/>
        </p:nvSpPr>
        <p:spPr bwMode="auto">
          <a:xfrm>
            <a:off x="2879725" y="6323013"/>
            <a:ext cx="1057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C</a:t>
            </a:r>
            <a:r>
              <a:rPr kumimoji="0" lang="en-US" altLang="zh-CN" sz="1200" b="0" i="0" u="none" strike="noStrike" kern="1200" cap="none" spc="0" normalizeH="0" baseline="-25000" noProof="0">
                <a:ln>
                  <a:noFill/>
                </a:ln>
                <a:solidFill>
                  <a:srgbClr val="FF0000"/>
                </a:solidFill>
                <a:effectLst/>
                <a:uLnTx/>
                <a:uFillTx/>
                <a:latin typeface="Times New Roman" panose="02020603050405020304" pitchFamily="18" charset="0"/>
                <a:ea typeface="SimSun" panose="02010600030101010101" pitchFamily="2" charset="-122"/>
              </a:rPr>
              <a:t>r</a:t>
            </a: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=14</a:t>
            </a:r>
            <a:r>
              <a:rPr kumimoji="0" lang="zh-CN" altLang="en-US"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a:t>
            </a: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V=45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x=(1,0,0)</a:t>
            </a:r>
          </a:p>
        </p:txBody>
      </p:sp>
      <p:sp>
        <p:nvSpPr>
          <p:cNvPr id="46103" name="Text Box 24">
            <a:extLst>
              <a:ext uri="{FF2B5EF4-FFF2-40B4-BE49-F238E27FC236}">
                <a16:creationId xmlns:a16="http://schemas.microsoft.com/office/drawing/2014/main" id="{6E73541E-2C77-174E-B7BA-F8759042350D}"/>
              </a:ext>
            </a:extLst>
          </p:cNvPr>
          <p:cNvSpPr txBox="1">
            <a:spLocks noChangeArrowheads="1"/>
          </p:cNvSpPr>
          <p:nvPr/>
        </p:nvSpPr>
        <p:spPr bwMode="auto">
          <a:xfrm>
            <a:off x="2317750" y="589915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sp>
        <p:nvSpPr>
          <p:cNvPr id="46104" name="Freeform 25">
            <a:extLst>
              <a:ext uri="{FF2B5EF4-FFF2-40B4-BE49-F238E27FC236}">
                <a16:creationId xmlns:a16="http://schemas.microsoft.com/office/drawing/2014/main" id="{917460DE-954A-DB47-B978-B8F218AD058E}"/>
              </a:ext>
            </a:extLst>
          </p:cNvPr>
          <p:cNvSpPr>
            <a:spLocks/>
          </p:cNvSpPr>
          <p:nvPr/>
        </p:nvSpPr>
        <p:spPr bwMode="auto">
          <a:xfrm>
            <a:off x="2270125" y="4718050"/>
            <a:ext cx="665163" cy="1543050"/>
          </a:xfrm>
          <a:custGeom>
            <a:avLst/>
            <a:gdLst>
              <a:gd name="T0" fmla="*/ 2147483646 w 419"/>
              <a:gd name="T1" fmla="*/ 2147483646 h 972"/>
              <a:gd name="T2" fmla="*/ 2147483646 w 419"/>
              <a:gd name="T3" fmla="*/ 2147483646 h 972"/>
              <a:gd name="T4" fmla="*/ 0 w 419"/>
              <a:gd name="T5" fmla="*/ 0 h 972"/>
              <a:gd name="T6" fmla="*/ 0 60000 65536"/>
              <a:gd name="T7" fmla="*/ 0 60000 65536"/>
              <a:gd name="T8" fmla="*/ 0 60000 65536"/>
            </a:gdLst>
            <a:ahLst/>
            <a:cxnLst>
              <a:cxn ang="T6">
                <a:pos x="T0" y="T1"/>
              </a:cxn>
              <a:cxn ang="T7">
                <a:pos x="T2" y="T3"/>
              </a:cxn>
              <a:cxn ang="T8">
                <a:pos x="T4" y="T5"/>
              </a:cxn>
            </a:cxnLst>
            <a:rect l="0" t="0" r="r" b="b"/>
            <a:pathLst>
              <a:path w="419" h="972">
                <a:moveTo>
                  <a:pt x="300" y="972"/>
                </a:moveTo>
                <a:cubicBezTo>
                  <a:pt x="311" y="892"/>
                  <a:pt x="419" y="657"/>
                  <a:pt x="369" y="495"/>
                </a:cubicBezTo>
                <a:cubicBezTo>
                  <a:pt x="319" y="333"/>
                  <a:pt x="77" y="103"/>
                  <a:pt x="0" y="0"/>
                </a:cubicBezTo>
              </a:path>
            </a:pathLst>
          </a:custGeom>
          <a:noFill/>
          <a:ln w="9525" cap="flat" cmpd="sng">
            <a:solidFill>
              <a:srgbClr val="FF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6105" name="Freeform 27">
            <a:extLst>
              <a:ext uri="{FF2B5EF4-FFF2-40B4-BE49-F238E27FC236}">
                <a16:creationId xmlns:a16="http://schemas.microsoft.com/office/drawing/2014/main" id="{A65E598D-E978-C546-9717-42CA19EC705D}"/>
              </a:ext>
            </a:extLst>
          </p:cNvPr>
          <p:cNvSpPr>
            <a:spLocks/>
          </p:cNvSpPr>
          <p:nvPr/>
        </p:nvSpPr>
        <p:spPr bwMode="auto">
          <a:xfrm>
            <a:off x="2352675" y="4586288"/>
            <a:ext cx="2659063" cy="482600"/>
          </a:xfrm>
          <a:custGeom>
            <a:avLst/>
            <a:gdLst>
              <a:gd name="T0" fmla="*/ 0 w 1675"/>
              <a:gd name="T1" fmla="*/ 0 h 304"/>
              <a:gd name="T2" fmla="*/ 2147483646 w 1675"/>
              <a:gd name="T3" fmla="*/ 2147483646 h 304"/>
              <a:gd name="T4" fmla="*/ 0 60000 65536"/>
              <a:gd name="T5" fmla="*/ 0 60000 65536"/>
            </a:gdLst>
            <a:ahLst/>
            <a:cxnLst>
              <a:cxn ang="T4">
                <a:pos x="T0" y="T1"/>
              </a:cxn>
              <a:cxn ang="T5">
                <a:pos x="T2" y="T3"/>
              </a:cxn>
            </a:cxnLst>
            <a:rect l="0" t="0" r="r" b="b"/>
            <a:pathLst>
              <a:path w="1675" h="304">
                <a:moveTo>
                  <a:pt x="0" y="0"/>
                </a:moveTo>
                <a:lnTo>
                  <a:pt x="1675" y="304"/>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6106" name="Oval 28">
            <a:extLst>
              <a:ext uri="{FF2B5EF4-FFF2-40B4-BE49-F238E27FC236}">
                <a16:creationId xmlns:a16="http://schemas.microsoft.com/office/drawing/2014/main" id="{EEE76771-2F9C-FB46-A322-A4D22590A4F6}"/>
              </a:ext>
            </a:extLst>
          </p:cNvPr>
          <p:cNvSpPr>
            <a:spLocks noChangeArrowheads="1"/>
          </p:cNvSpPr>
          <p:nvPr/>
        </p:nvSpPr>
        <p:spPr bwMode="auto">
          <a:xfrm>
            <a:off x="5002213" y="4910138"/>
            <a:ext cx="381000" cy="381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a:t>
            </a:r>
          </a:p>
        </p:txBody>
      </p:sp>
      <p:sp>
        <p:nvSpPr>
          <p:cNvPr id="46107" name="Text Box 29">
            <a:extLst>
              <a:ext uri="{FF2B5EF4-FFF2-40B4-BE49-F238E27FC236}">
                <a16:creationId xmlns:a16="http://schemas.microsoft.com/office/drawing/2014/main" id="{8BF1254A-AC5A-2744-8666-C2B3359DB7D0}"/>
              </a:ext>
            </a:extLst>
          </p:cNvPr>
          <p:cNvSpPr txBox="1">
            <a:spLocks noChangeArrowheads="1"/>
          </p:cNvSpPr>
          <p:nvPr/>
        </p:nvSpPr>
        <p:spPr bwMode="auto">
          <a:xfrm>
            <a:off x="3276600" y="452913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sp>
        <p:nvSpPr>
          <p:cNvPr id="46108" name="Text Box 30">
            <a:extLst>
              <a:ext uri="{FF2B5EF4-FFF2-40B4-BE49-F238E27FC236}">
                <a16:creationId xmlns:a16="http://schemas.microsoft.com/office/drawing/2014/main" id="{5BC1896C-CAAE-5A48-950D-AA8A2560BCE6}"/>
              </a:ext>
            </a:extLst>
          </p:cNvPr>
          <p:cNvSpPr txBox="1">
            <a:spLocks noChangeArrowheads="1"/>
          </p:cNvSpPr>
          <p:nvPr/>
        </p:nvSpPr>
        <p:spPr bwMode="auto">
          <a:xfrm>
            <a:off x="5364163" y="4957763"/>
            <a:ext cx="884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Cr=30,V=0</a:t>
            </a:r>
          </a:p>
        </p:txBody>
      </p:sp>
      <p:sp>
        <p:nvSpPr>
          <p:cNvPr id="46109" name="Freeform 31">
            <a:extLst>
              <a:ext uri="{FF2B5EF4-FFF2-40B4-BE49-F238E27FC236}">
                <a16:creationId xmlns:a16="http://schemas.microsoft.com/office/drawing/2014/main" id="{4566C4D7-7AF1-574D-A94E-43EC02264D8C}"/>
              </a:ext>
            </a:extLst>
          </p:cNvPr>
          <p:cNvSpPr>
            <a:spLocks/>
          </p:cNvSpPr>
          <p:nvPr/>
        </p:nvSpPr>
        <p:spPr bwMode="auto">
          <a:xfrm>
            <a:off x="5057775" y="5291138"/>
            <a:ext cx="100013" cy="319087"/>
          </a:xfrm>
          <a:custGeom>
            <a:avLst/>
            <a:gdLst>
              <a:gd name="T0" fmla="*/ 2147483646 w 63"/>
              <a:gd name="T1" fmla="*/ 0 h 201"/>
              <a:gd name="T2" fmla="*/ 0 w 63"/>
              <a:gd name="T3" fmla="*/ 2147483646 h 201"/>
              <a:gd name="T4" fmla="*/ 0 60000 65536"/>
              <a:gd name="T5" fmla="*/ 0 60000 65536"/>
            </a:gdLst>
            <a:ahLst/>
            <a:cxnLst>
              <a:cxn ang="T4">
                <a:pos x="T0" y="T1"/>
              </a:cxn>
              <a:cxn ang="T5">
                <a:pos x="T2" y="T3"/>
              </a:cxn>
            </a:cxnLst>
            <a:rect l="0" t="0" r="r" b="b"/>
            <a:pathLst>
              <a:path w="63" h="201">
                <a:moveTo>
                  <a:pt x="63" y="0"/>
                </a:moveTo>
                <a:lnTo>
                  <a:pt x="0" y="201"/>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6110" name="Oval 32">
            <a:extLst>
              <a:ext uri="{FF2B5EF4-FFF2-40B4-BE49-F238E27FC236}">
                <a16:creationId xmlns:a16="http://schemas.microsoft.com/office/drawing/2014/main" id="{5D89219B-44CC-5742-BE12-FB33E0E93E66}"/>
              </a:ext>
            </a:extLst>
          </p:cNvPr>
          <p:cNvSpPr>
            <a:spLocks noChangeArrowheads="1"/>
          </p:cNvSpPr>
          <p:nvPr/>
        </p:nvSpPr>
        <p:spPr bwMode="auto">
          <a:xfrm>
            <a:off x="4800600" y="5595938"/>
            <a:ext cx="381000" cy="381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F</a:t>
            </a:r>
          </a:p>
        </p:txBody>
      </p:sp>
      <p:sp>
        <p:nvSpPr>
          <p:cNvPr id="46111" name="Text Box 33">
            <a:extLst>
              <a:ext uri="{FF2B5EF4-FFF2-40B4-BE49-F238E27FC236}">
                <a16:creationId xmlns:a16="http://schemas.microsoft.com/office/drawing/2014/main" id="{71E32EC4-FC20-2D48-8FA0-867FD7AFAF37}"/>
              </a:ext>
            </a:extLst>
          </p:cNvPr>
          <p:cNvSpPr txBox="1">
            <a:spLocks noChangeArrowheads="1"/>
          </p:cNvSpPr>
          <p:nvPr/>
        </p:nvSpPr>
        <p:spPr bwMode="auto">
          <a:xfrm>
            <a:off x="4856163" y="529113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46112" name="Text Box 34">
            <a:extLst>
              <a:ext uri="{FF2B5EF4-FFF2-40B4-BE49-F238E27FC236}">
                <a16:creationId xmlns:a16="http://schemas.microsoft.com/office/drawing/2014/main" id="{58FB01FD-2A58-904E-88D5-BD78566B03FA}"/>
              </a:ext>
            </a:extLst>
          </p:cNvPr>
          <p:cNvSpPr txBox="1">
            <a:spLocks noChangeArrowheads="1"/>
          </p:cNvSpPr>
          <p:nvPr/>
        </p:nvSpPr>
        <p:spPr bwMode="auto">
          <a:xfrm>
            <a:off x="5172075" y="5614988"/>
            <a:ext cx="9604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Cr=15,V=25</a:t>
            </a:r>
          </a:p>
        </p:txBody>
      </p:sp>
      <p:sp>
        <p:nvSpPr>
          <p:cNvPr id="46113" name="Freeform 35">
            <a:extLst>
              <a:ext uri="{FF2B5EF4-FFF2-40B4-BE49-F238E27FC236}">
                <a16:creationId xmlns:a16="http://schemas.microsoft.com/office/drawing/2014/main" id="{9ED7BA39-E6A9-2B4C-8E95-9312361006CD}"/>
              </a:ext>
            </a:extLst>
          </p:cNvPr>
          <p:cNvSpPr>
            <a:spLocks/>
          </p:cNvSpPr>
          <p:nvPr/>
        </p:nvSpPr>
        <p:spPr bwMode="auto">
          <a:xfrm>
            <a:off x="4819650" y="5967413"/>
            <a:ext cx="119063" cy="319087"/>
          </a:xfrm>
          <a:custGeom>
            <a:avLst/>
            <a:gdLst>
              <a:gd name="T0" fmla="*/ 2147483646 w 75"/>
              <a:gd name="T1" fmla="*/ 0 h 201"/>
              <a:gd name="T2" fmla="*/ 0 w 75"/>
              <a:gd name="T3" fmla="*/ 2147483646 h 201"/>
              <a:gd name="T4" fmla="*/ 0 60000 65536"/>
              <a:gd name="T5" fmla="*/ 0 60000 65536"/>
            </a:gdLst>
            <a:ahLst/>
            <a:cxnLst>
              <a:cxn ang="T4">
                <a:pos x="T0" y="T1"/>
              </a:cxn>
              <a:cxn ang="T5">
                <a:pos x="T2" y="T3"/>
              </a:cxn>
            </a:cxnLst>
            <a:rect l="0" t="0" r="r" b="b"/>
            <a:pathLst>
              <a:path w="75" h="201">
                <a:moveTo>
                  <a:pt x="75" y="0"/>
                </a:moveTo>
                <a:lnTo>
                  <a:pt x="0" y="201"/>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6114" name="Oval 36">
            <a:extLst>
              <a:ext uri="{FF2B5EF4-FFF2-40B4-BE49-F238E27FC236}">
                <a16:creationId xmlns:a16="http://schemas.microsoft.com/office/drawing/2014/main" id="{06FE8117-E4BB-174F-AA32-3D742F8C429E}"/>
              </a:ext>
            </a:extLst>
          </p:cNvPr>
          <p:cNvSpPr>
            <a:spLocks noChangeArrowheads="1"/>
          </p:cNvSpPr>
          <p:nvPr/>
        </p:nvSpPr>
        <p:spPr bwMode="auto">
          <a:xfrm>
            <a:off x="4556125" y="6273800"/>
            <a:ext cx="381000" cy="381000"/>
          </a:xfrm>
          <a:prstGeom prst="ellipse">
            <a:avLst/>
          </a:prstGeom>
          <a:solidFill>
            <a:schemeClr val="bg1"/>
          </a:solidFill>
          <a:ln w="9525">
            <a:solidFill>
              <a:srgbClr val="FF0000"/>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L</a:t>
            </a:r>
          </a:p>
        </p:txBody>
      </p:sp>
      <p:sp>
        <p:nvSpPr>
          <p:cNvPr id="46115" name="Text Box 37">
            <a:extLst>
              <a:ext uri="{FF2B5EF4-FFF2-40B4-BE49-F238E27FC236}">
                <a16:creationId xmlns:a16="http://schemas.microsoft.com/office/drawing/2014/main" id="{6779CDAB-3818-9540-B349-86398B8FDE14}"/>
              </a:ext>
            </a:extLst>
          </p:cNvPr>
          <p:cNvSpPr txBox="1">
            <a:spLocks noChangeArrowheads="1"/>
          </p:cNvSpPr>
          <p:nvPr/>
        </p:nvSpPr>
        <p:spPr bwMode="auto">
          <a:xfrm>
            <a:off x="4611688" y="596900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46116" name="Text Box 38">
            <a:extLst>
              <a:ext uri="{FF2B5EF4-FFF2-40B4-BE49-F238E27FC236}">
                <a16:creationId xmlns:a16="http://schemas.microsoft.com/office/drawing/2014/main" id="{1E2CF0F4-3269-4C48-B6E4-3F9334DE9CF4}"/>
              </a:ext>
            </a:extLst>
          </p:cNvPr>
          <p:cNvSpPr txBox="1">
            <a:spLocks noChangeArrowheads="1"/>
          </p:cNvSpPr>
          <p:nvPr/>
        </p:nvSpPr>
        <p:spPr bwMode="auto">
          <a:xfrm>
            <a:off x="4927600" y="6292850"/>
            <a:ext cx="884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Cr=0,V=50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x=(0,1,1)</a:t>
            </a:r>
          </a:p>
        </p:txBody>
      </p:sp>
      <p:sp>
        <p:nvSpPr>
          <p:cNvPr id="46117" name="Freeform 39">
            <a:extLst>
              <a:ext uri="{FF2B5EF4-FFF2-40B4-BE49-F238E27FC236}">
                <a16:creationId xmlns:a16="http://schemas.microsoft.com/office/drawing/2014/main" id="{031E11B3-DB77-5E48-BBD9-B238DECED741}"/>
              </a:ext>
            </a:extLst>
          </p:cNvPr>
          <p:cNvSpPr>
            <a:spLocks/>
          </p:cNvSpPr>
          <p:nvPr/>
        </p:nvSpPr>
        <p:spPr bwMode="auto">
          <a:xfrm>
            <a:off x="5167313" y="5891213"/>
            <a:ext cx="862012" cy="388937"/>
          </a:xfrm>
          <a:custGeom>
            <a:avLst/>
            <a:gdLst>
              <a:gd name="T0" fmla="*/ 0 w 543"/>
              <a:gd name="T1" fmla="*/ 0 h 245"/>
              <a:gd name="T2" fmla="*/ 2147483646 w 543"/>
              <a:gd name="T3" fmla="*/ 2147483646 h 245"/>
              <a:gd name="T4" fmla="*/ 0 60000 65536"/>
              <a:gd name="T5" fmla="*/ 0 60000 65536"/>
            </a:gdLst>
            <a:ahLst/>
            <a:cxnLst>
              <a:cxn ang="T4">
                <a:pos x="T0" y="T1"/>
              </a:cxn>
              <a:cxn ang="T5">
                <a:pos x="T2" y="T3"/>
              </a:cxn>
            </a:cxnLst>
            <a:rect l="0" t="0" r="r" b="b"/>
            <a:pathLst>
              <a:path w="543" h="245">
                <a:moveTo>
                  <a:pt x="0" y="0"/>
                </a:moveTo>
                <a:lnTo>
                  <a:pt x="543" y="245"/>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6118" name="Oval 40">
            <a:extLst>
              <a:ext uri="{FF2B5EF4-FFF2-40B4-BE49-F238E27FC236}">
                <a16:creationId xmlns:a16="http://schemas.microsoft.com/office/drawing/2014/main" id="{EE747041-0BF8-B74C-A17E-8D88AB430DE0}"/>
              </a:ext>
            </a:extLst>
          </p:cNvPr>
          <p:cNvSpPr>
            <a:spLocks noChangeArrowheads="1"/>
          </p:cNvSpPr>
          <p:nvPr/>
        </p:nvSpPr>
        <p:spPr bwMode="auto">
          <a:xfrm>
            <a:off x="5924550" y="6249988"/>
            <a:ext cx="381000" cy="381000"/>
          </a:xfrm>
          <a:prstGeom prst="ellipse">
            <a:avLst/>
          </a:prstGeom>
          <a:solidFill>
            <a:schemeClr val="bg1"/>
          </a:solidFill>
          <a:ln w="9525">
            <a:solidFill>
              <a:srgbClr val="FF0000"/>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M</a:t>
            </a:r>
          </a:p>
        </p:txBody>
      </p:sp>
      <p:sp>
        <p:nvSpPr>
          <p:cNvPr id="46119" name="Rectangle 41">
            <a:extLst>
              <a:ext uri="{FF2B5EF4-FFF2-40B4-BE49-F238E27FC236}">
                <a16:creationId xmlns:a16="http://schemas.microsoft.com/office/drawing/2014/main" id="{C2F7A4DE-46DD-6D42-B0B9-4494DE47E96F}"/>
              </a:ext>
            </a:extLst>
          </p:cNvPr>
          <p:cNvSpPr>
            <a:spLocks noChangeArrowheads="1"/>
          </p:cNvSpPr>
          <p:nvPr/>
        </p:nvSpPr>
        <p:spPr bwMode="auto">
          <a:xfrm>
            <a:off x="6334125" y="6324600"/>
            <a:ext cx="1057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C</a:t>
            </a:r>
            <a:r>
              <a:rPr kumimoji="0" lang="en-US" altLang="zh-CN" sz="1200" b="0" i="0" u="none" strike="noStrike" kern="1200" cap="none" spc="0" normalizeH="0" baseline="-25000" noProof="0">
                <a:ln>
                  <a:noFill/>
                </a:ln>
                <a:solidFill>
                  <a:srgbClr val="FF0000"/>
                </a:solidFill>
                <a:effectLst/>
                <a:uLnTx/>
                <a:uFillTx/>
                <a:latin typeface="Times New Roman" panose="02020603050405020304" pitchFamily="18" charset="0"/>
                <a:ea typeface="SimSun" panose="02010600030101010101" pitchFamily="2" charset="-122"/>
              </a:rPr>
              <a:t>r</a:t>
            </a: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=15</a:t>
            </a:r>
            <a:r>
              <a:rPr kumimoji="0" lang="zh-CN" altLang="en-US"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a:t>
            </a: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V=25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x=(0,1,0)</a:t>
            </a:r>
          </a:p>
        </p:txBody>
      </p:sp>
      <p:sp>
        <p:nvSpPr>
          <p:cNvPr id="46120" name="Text Box 42">
            <a:extLst>
              <a:ext uri="{FF2B5EF4-FFF2-40B4-BE49-F238E27FC236}">
                <a16:creationId xmlns:a16="http://schemas.microsoft.com/office/drawing/2014/main" id="{2D40E118-BE29-AA49-8440-F027349B01DF}"/>
              </a:ext>
            </a:extLst>
          </p:cNvPr>
          <p:cNvSpPr txBox="1">
            <a:spLocks noChangeArrowheads="1"/>
          </p:cNvSpPr>
          <p:nvPr/>
        </p:nvSpPr>
        <p:spPr bwMode="auto">
          <a:xfrm>
            <a:off x="5562600" y="590073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sp>
        <p:nvSpPr>
          <p:cNvPr id="46121" name="Slide Number Placeholder 1">
            <a:extLst>
              <a:ext uri="{FF2B5EF4-FFF2-40B4-BE49-F238E27FC236}">
                <a16:creationId xmlns:a16="http://schemas.microsoft.com/office/drawing/2014/main" id="{A64578B9-268D-BD49-B888-2328A8A185B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1BF43DC-68FC-9444-873C-E52E37225BCD}"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1475163042"/>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3">
            <a:extLst>
              <a:ext uri="{FF2B5EF4-FFF2-40B4-BE49-F238E27FC236}">
                <a16:creationId xmlns:a16="http://schemas.microsoft.com/office/drawing/2014/main" id="{FAA556EE-504B-9E4E-BD0D-AD887322199D}"/>
              </a:ext>
            </a:extLst>
          </p:cNvPr>
          <p:cNvSpPr>
            <a:spLocks noChangeArrowheads="1"/>
          </p:cNvSpPr>
          <p:nvPr/>
        </p:nvSpPr>
        <p:spPr bwMode="auto">
          <a:xfrm>
            <a:off x="593724" y="411163"/>
            <a:ext cx="83534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Times New Roman" panose="02020603050405020304" pitchFamily="18" charset="0"/>
                <a:ea typeface="SimSun" panose="02010600030101010101" pitchFamily="2" charset="-122"/>
              </a:defRPr>
            </a:lvl1pPr>
            <a:lvl2pPr>
              <a:defRPr>
                <a:solidFill>
                  <a:schemeClr val="tx1"/>
                </a:solidFill>
                <a:latin typeface="Times New Roman" panose="02020603050405020304" pitchFamily="18" charset="0"/>
                <a:ea typeface="SimSun" panose="02010600030101010101" pitchFamily="2" charset="-122"/>
              </a:defRPr>
            </a:lvl2pPr>
            <a:lvl3pPr>
              <a:defRPr>
                <a:solidFill>
                  <a:schemeClr val="tx1"/>
                </a:solidFill>
                <a:latin typeface="Times New Roman" panose="02020603050405020304" pitchFamily="18" charset="0"/>
                <a:ea typeface="SimSun" panose="02010600030101010101" pitchFamily="2" charset="-122"/>
              </a:defRPr>
            </a:lvl3pPr>
            <a:lvl4pPr>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endParaRPr>
          </a:p>
          <a:p>
            <a:pPr marL="914400" marR="0" lvl="2" indent="0" algn="l" defTabSz="914400" rtl="0" eaLnBrk="0" fontAlgn="base" latinLnBrk="0" hangingPunct="0">
              <a:lnSpc>
                <a:spcPct val="100000"/>
              </a:lnSpc>
              <a:spcBef>
                <a:spcPct val="0"/>
              </a:spcBef>
              <a:spcAft>
                <a:spcPct val="0"/>
              </a:spcAft>
              <a:buClrTx/>
              <a:buSzTx/>
              <a:buFontTx/>
              <a:buChar char="•"/>
              <a:tabLst/>
              <a:defRPr/>
            </a:pP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再扩展</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到达</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G </a:t>
            </a:r>
          </a:p>
          <a:p>
            <a:pPr marL="1371600" marR="0" lvl="3" indent="0" algn="l" defTabSz="914400" rtl="0" eaLnBrk="0" fontAlgn="base" latinLnBrk="0" hangingPunct="0">
              <a:lnSpc>
                <a:spcPct val="100000"/>
              </a:lnSpc>
              <a:spcBef>
                <a:spcPct val="0"/>
              </a:spcBef>
              <a:spcAft>
                <a:spcPct val="0"/>
              </a:spcAft>
              <a:buClrTx/>
              <a:buSzTx/>
              <a:buFontTx/>
              <a:buChar char="•"/>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=30</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V=0</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，活节点为</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G</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G</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为当前扩展节点 </a:t>
            </a:r>
          </a:p>
          <a:p>
            <a:pPr marL="1371600" marR="0" lvl="3" indent="0" algn="l" defTabSz="914400" rtl="0" eaLnBrk="0" fontAlgn="base" latinLnBrk="0" hangingPunct="0">
              <a:lnSpc>
                <a:spcPct val="100000"/>
              </a:lnSpc>
              <a:spcBef>
                <a:spcPct val="0"/>
              </a:spcBef>
              <a:spcAft>
                <a:spcPct val="0"/>
              </a:spcAft>
              <a:buClrTx/>
              <a:buSzTx/>
              <a:buFontTx/>
              <a:buChar char="•"/>
              <a:tabLst/>
              <a:defRPr/>
            </a:pP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扩展</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G</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，先到达</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N</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N</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是叶节点，且</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25&lt;50</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，不是最优解，又</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N</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不可扩展，返回到</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G </a:t>
            </a:r>
          </a:p>
          <a:p>
            <a:pPr marL="1371600" marR="0" lvl="3" indent="0" algn="l" defTabSz="914400" rtl="0" eaLnBrk="0" fontAlgn="base" latinLnBrk="0" hangingPunct="0">
              <a:lnSpc>
                <a:spcPct val="100000"/>
              </a:lnSpc>
              <a:spcBef>
                <a:spcPct val="0"/>
              </a:spcBef>
              <a:spcAft>
                <a:spcPct val="0"/>
              </a:spcAft>
              <a:buClrTx/>
              <a:buSzTx/>
              <a:buFontTx/>
              <a:buChar char="•"/>
              <a:tabLst/>
              <a:defRPr/>
            </a:pP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再扩展</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G</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到达</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O</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O</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是叶节点，且</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0&lt;50</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，不是最优解，又</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O</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不可扩展，返回到</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G </a:t>
            </a:r>
          </a:p>
          <a:p>
            <a:pPr marL="1371600" marR="0" lvl="3" indent="0" algn="l" defTabSz="914400" rtl="0" eaLnBrk="0" fontAlgn="base" latinLnBrk="0" hangingPunct="0">
              <a:lnSpc>
                <a:spcPct val="100000"/>
              </a:lnSpc>
              <a:spcBef>
                <a:spcPct val="0"/>
              </a:spcBef>
              <a:spcAft>
                <a:spcPct val="0"/>
              </a:spcAft>
              <a:buClrTx/>
              <a:buSzTx/>
              <a:buFontTx/>
              <a:buChar char="•"/>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G</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没有可扩展节点，成为死节点，返回到</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 </a:t>
            </a:r>
          </a:p>
          <a:p>
            <a:pPr marL="914400" marR="0" lvl="2" indent="0" algn="l" defTabSz="914400" rtl="0" eaLnBrk="0" fontAlgn="base" latinLnBrk="0" hangingPunct="0">
              <a:lnSpc>
                <a:spcPct val="100000"/>
              </a:lnSpc>
              <a:spcBef>
                <a:spcPct val="0"/>
              </a:spcBef>
              <a:spcAft>
                <a:spcPct val="0"/>
              </a:spcAft>
              <a:buClrTx/>
              <a:buSzTx/>
              <a:buFontTx/>
              <a:buChar char="•"/>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C</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没有可扩展节点，成为死节点，返回到</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 </a:t>
            </a:r>
          </a:p>
          <a:p>
            <a:pPr marL="457200" marR="0" lvl="1" indent="0" algn="l" defTabSz="914400" rtl="0" eaLnBrk="0" fontAlgn="base" latinLnBrk="0" hangingPunct="0">
              <a:lnSpc>
                <a:spcPct val="100000"/>
              </a:lnSpc>
              <a:spcBef>
                <a:spcPct val="0"/>
              </a:spcBef>
              <a:spcAft>
                <a:spcPct val="0"/>
              </a:spcAft>
              <a:buClrTx/>
              <a:buSzTx/>
              <a:buFontTx/>
              <a:buChar char="•"/>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没有可扩展节点，成为死节点，算法结束，最优解</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X=(0,1,1)</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，最优值</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V=50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7106" name="Oval 5">
            <a:extLst>
              <a:ext uri="{FF2B5EF4-FFF2-40B4-BE49-F238E27FC236}">
                <a16:creationId xmlns:a16="http://schemas.microsoft.com/office/drawing/2014/main" id="{FC6FE8B7-4CA1-654D-98CB-8186A045C687}"/>
              </a:ext>
            </a:extLst>
          </p:cNvPr>
          <p:cNvSpPr>
            <a:spLocks noChangeArrowheads="1"/>
          </p:cNvSpPr>
          <p:nvPr/>
        </p:nvSpPr>
        <p:spPr bwMode="auto">
          <a:xfrm>
            <a:off x="1752600" y="3538538"/>
            <a:ext cx="381000" cy="381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a:t>
            </a:r>
          </a:p>
        </p:txBody>
      </p:sp>
      <p:sp>
        <p:nvSpPr>
          <p:cNvPr id="47107" name="Text Box 6">
            <a:extLst>
              <a:ext uri="{FF2B5EF4-FFF2-40B4-BE49-F238E27FC236}">
                <a16:creationId xmlns:a16="http://schemas.microsoft.com/office/drawing/2014/main" id="{07E03565-4275-CB41-A648-9DEED59687C6}"/>
              </a:ext>
            </a:extLst>
          </p:cNvPr>
          <p:cNvSpPr txBox="1">
            <a:spLocks noChangeArrowheads="1"/>
          </p:cNvSpPr>
          <p:nvPr/>
        </p:nvSpPr>
        <p:spPr bwMode="auto">
          <a:xfrm>
            <a:off x="2133600" y="3505200"/>
            <a:ext cx="10715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Cr=C=30,V=0</a:t>
            </a:r>
          </a:p>
        </p:txBody>
      </p:sp>
      <p:sp>
        <p:nvSpPr>
          <p:cNvPr id="47108" name="Freeform 7">
            <a:extLst>
              <a:ext uri="{FF2B5EF4-FFF2-40B4-BE49-F238E27FC236}">
                <a16:creationId xmlns:a16="http://schemas.microsoft.com/office/drawing/2014/main" id="{CFA26F32-8E1E-E24F-B446-0B340BCF9B33}"/>
              </a:ext>
            </a:extLst>
          </p:cNvPr>
          <p:cNvSpPr>
            <a:spLocks/>
          </p:cNvSpPr>
          <p:nvPr/>
        </p:nvSpPr>
        <p:spPr bwMode="auto">
          <a:xfrm>
            <a:off x="1319213" y="3824288"/>
            <a:ext cx="461962" cy="385762"/>
          </a:xfrm>
          <a:custGeom>
            <a:avLst/>
            <a:gdLst>
              <a:gd name="T0" fmla="*/ 2147483646 w 291"/>
              <a:gd name="T1" fmla="*/ 0 h 243"/>
              <a:gd name="T2" fmla="*/ 0 w 291"/>
              <a:gd name="T3" fmla="*/ 2147483646 h 243"/>
              <a:gd name="T4" fmla="*/ 0 60000 65536"/>
              <a:gd name="T5" fmla="*/ 0 60000 65536"/>
            </a:gdLst>
            <a:ahLst/>
            <a:cxnLst>
              <a:cxn ang="T4">
                <a:pos x="T0" y="T1"/>
              </a:cxn>
              <a:cxn ang="T5">
                <a:pos x="T2" y="T3"/>
              </a:cxn>
            </a:cxnLst>
            <a:rect l="0" t="0" r="r" b="b"/>
            <a:pathLst>
              <a:path w="291" h="243">
                <a:moveTo>
                  <a:pt x="291" y="0"/>
                </a:moveTo>
                <a:lnTo>
                  <a:pt x="0" y="243"/>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7109" name="Oval 8">
            <a:extLst>
              <a:ext uri="{FF2B5EF4-FFF2-40B4-BE49-F238E27FC236}">
                <a16:creationId xmlns:a16="http://schemas.microsoft.com/office/drawing/2014/main" id="{3A76E37F-D3C7-2246-A46F-5FB37552B7DD}"/>
              </a:ext>
            </a:extLst>
          </p:cNvPr>
          <p:cNvSpPr>
            <a:spLocks noChangeArrowheads="1"/>
          </p:cNvSpPr>
          <p:nvPr/>
        </p:nvSpPr>
        <p:spPr bwMode="auto">
          <a:xfrm>
            <a:off x="990600" y="4148138"/>
            <a:ext cx="381000" cy="381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B</a:t>
            </a:r>
          </a:p>
        </p:txBody>
      </p:sp>
      <p:sp>
        <p:nvSpPr>
          <p:cNvPr id="47110" name="Rectangle 9">
            <a:extLst>
              <a:ext uri="{FF2B5EF4-FFF2-40B4-BE49-F238E27FC236}">
                <a16:creationId xmlns:a16="http://schemas.microsoft.com/office/drawing/2014/main" id="{B2F1BA2F-39F2-6446-A98D-C623DD26C112}"/>
              </a:ext>
            </a:extLst>
          </p:cNvPr>
          <p:cNvSpPr>
            <a:spLocks noChangeArrowheads="1"/>
          </p:cNvSpPr>
          <p:nvPr/>
        </p:nvSpPr>
        <p:spPr bwMode="auto">
          <a:xfrm>
            <a:off x="1371600" y="4222750"/>
            <a:ext cx="1057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12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=14</a:t>
            </a:r>
            <a:r>
              <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V=45</a:t>
            </a:r>
          </a:p>
        </p:txBody>
      </p:sp>
      <p:sp>
        <p:nvSpPr>
          <p:cNvPr id="47111" name="Text Box 10">
            <a:extLst>
              <a:ext uri="{FF2B5EF4-FFF2-40B4-BE49-F238E27FC236}">
                <a16:creationId xmlns:a16="http://schemas.microsoft.com/office/drawing/2014/main" id="{CE95ED99-353B-BF4C-B000-B20A744FC745}"/>
              </a:ext>
            </a:extLst>
          </p:cNvPr>
          <p:cNvSpPr txBox="1">
            <a:spLocks noChangeArrowheads="1"/>
          </p:cNvSpPr>
          <p:nvPr/>
        </p:nvSpPr>
        <p:spPr bwMode="auto">
          <a:xfrm>
            <a:off x="1279525" y="380365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47112" name="Line 11">
            <a:extLst>
              <a:ext uri="{FF2B5EF4-FFF2-40B4-BE49-F238E27FC236}">
                <a16:creationId xmlns:a16="http://schemas.microsoft.com/office/drawing/2014/main" id="{45979BF6-6A7B-8A4B-A416-5F018C66F1C3}"/>
              </a:ext>
            </a:extLst>
          </p:cNvPr>
          <p:cNvSpPr>
            <a:spLocks noChangeShapeType="1"/>
          </p:cNvSpPr>
          <p:nvPr/>
        </p:nvSpPr>
        <p:spPr bwMode="auto">
          <a:xfrm flipH="1">
            <a:off x="609600" y="4500563"/>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7113" name="Oval 12">
            <a:extLst>
              <a:ext uri="{FF2B5EF4-FFF2-40B4-BE49-F238E27FC236}">
                <a16:creationId xmlns:a16="http://schemas.microsoft.com/office/drawing/2014/main" id="{EBE1D985-9FB6-854D-94FC-BCEB0DF6C933}"/>
              </a:ext>
            </a:extLst>
          </p:cNvPr>
          <p:cNvSpPr>
            <a:spLocks noChangeArrowheads="1"/>
          </p:cNvSpPr>
          <p:nvPr/>
        </p:nvSpPr>
        <p:spPr bwMode="auto">
          <a:xfrm>
            <a:off x="304800" y="4805363"/>
            <a:ext cx="381000" cy="381000"/>
          </a:xfrm>
          <a:prstGeom prst="ellipse">
            <a:avLst/>
          </a:prstGeom>
          <a:solidFill>
            <a:schemeClr val="bg1"/>
          </a:solidFill>
          <a:ln w="9525">
            <a:solidFill>
              <a:schemeClr val="tx1"/>
            </a:solidFill>
            <a:prstDash val="dash"/>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D</a:t>
            </a:r>
          </a:p>
        </p:txBody>
      </p:sp>
      <p:sp>
        <p:nvSpPr>
          <p:cNvPr id="47114" name="Rectangle 13">
            <a:extLst>
              <a:ext uri="{FF2B5EF4-FFF2-40B4-BE49-F238E27FC236}">
                <a16:creationId xmlns:a16="http://schemas.microsoft.com/office/drawing/2014/main" id="{1FE29B25-5CD5-3948-8185-16691019CB9B}"/>
              </a:ext>
            </a:extLst>
          </p:cNvPr>
          <p:cNvSpPr>
            <a:spLocks noChangeArrowheads="1"/>
          </p:cNvSpPr>
          <p:nvPr/>
        </p:nvSpPr>
        <p:spPr bwMode="auto">
          <a:xfrm>
            <a:off x="685800" y="4879975"/>
            <a:ext cx="565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12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&lt;w</a:t>
            </a:r>
            <a:r>
              <a:rPr kumimoji="0" lang="en-US" altLang="zh-CN" sz="12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2</a:t>
            </a:r>
          </a:p>
        </p:txBody>
      </p:sp>
      <p:sp>
        <p:nvSpPr>
          <p:cNvPr id="47115" name="Text Box 14">
            <a:extLst>
              <a:ext uri="{FF2B5EF4-FFF2-40B4-BE49-F238E27FC236}">
                <a16:creationId xmlns:a16="http://schemas.microsoft.com/office/drawing/2014/main" id="{E9303E21-6D5A-0B44-9360-4B0F97367371}"/>
              </a:ext>
            </a:extLst>
          </p:cNvPr>
          <p:cNvSpPr txBox="1">
            <a:spLocks noChangeArrowheads="1"/>
          </p:cNvSpPr>
          <p:nvPr/>
        </p:nvSpPr>
        <p:spPr bwMode="auto">
          <a:xfrm>
            <a:off x="593725" y="4460875"/>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47116" name="Freeform 15">
            <a:extLst>
              <a:ext uri="{FF2B5EF4-FFF2-40B4-BE49-F238E27FC236}">
                <a16:creationId xmlns:a16="http://schemas.microsoft.com/office/drawing/2014/main" id="{CBB57CCC-DDB3-B54B-BCE5-EA88D60DC8D7}"/>
              </a:ext>
            </a:extLst>
          </p:cNvPr>
          <p:cNvSpPr>
            <a:spLocks/>
          </p:cNvSpPr>
          <p:nvPr/>
        </p:nvSpPr>
        <p:spPr bwMode="auto">
          <a:xfrm>
            <a:off x="1266825" y="4510088"/>
            <a:ext cx="423863" cy="347662"/>
          </a:xfrm>
          <a:custGeom>
            <a:avLst/>
            <a:gdLst>
              <a:gd name="T0" fmla="*/ 0 w 267"/>
              <a:gd name="T1" fmla="*/ 0 h 219"/>
              <a:gd name="T2" fmla="*/ 2147483646 w 267"/>
              <a:gd name="T3" fmla="*/ 2147483646 h 219"/>
              <a:gd name="T4" fmla="*/ 0 60000 65536"/>
              <a:gd name="T5" fmla="*/ 0 60000 65536"/>
            </a:gdLst>
            <a:ahLst/>
            <a:cxnLst>
              <a:cxn ang="T4">
                <a:pos x="T0" y="T1"/>
              </a:cxn>
              <a:cxn ang="T5">
                <a:pos x="T2" y="T3"/>
              </a:cxn>
            </a:cxnLst>
            <a:rect l="0" t="0" r="r" b="b"/>
            <a:pathLst>
              <a:path w="267" h="219">
                <a:moveTo>
                  <a:pt x="0" y="0"/>
                </a:moveTo>
                <a:lnTo>
                  <a:pt x="267" y="219"/>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7117" name="Oval 16">
            <a:extLst>
              <a:ext uri="{FF2B5EF4-FFF2-40B4-BE49-F238E27FC236}">
                <a16:creationId xmlns:a16="http://schemas.microsoft.com/office/drawing/2014/main" id="{064453B3-3DE5-7648-A727-C59D38321DA3}"/>
              </a:ext>
            </a:extLst>
          </p:cNvPr>
          <p:cNvSpPr>
            <a:spLocks noChangeArrowheads="1"/>
          </p:cNvSpPr>
          <p:nvPr/>
        </p:nvSpPr>
        <p:spPr bwMode="auto">
          <a:xfrm>
            <a:off x="1600200" y="4833938"/>
            <a:ext cx="381000" cy="381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E</a:t>
            </a:r>
          </a:p>
        </p:txBody>
      </p:sp>
      <p:sp>
        <p:nvSpPr>
          <p:cNvPr id="47118" name="Rectangle 17">
            <a:extLst>
              <a:ext uri="{FF2B5EF4-FFF2-40B4-BE49-F238E27FC236}">
                <a16:creationId xmlns:a16="http://schemas.microsoft.com/office/drawing/2014/main" id="{7F3695B9-280A-A843-80CA-69584E5C3E20}"/>
              </a:ext>
            </a:extLst>
          </p:cNvPr>
          <p:cNvSpPr>
            <a:spLocks noChangeArrowheads="1"/>
          </p:cNvSpPr>
          <p:nvPr/>
        </p:nvSpPr>
        <p:spPr bwMode="auto">
          <a:xfrm>
            <a:off x="2009775" y="4908550"/>
            <a:ext cx="1057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12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=14</a:t>
            </a:r>
            <a:r>
              <a:rPr kumimoji="0"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V=45</a:t>
            </a:r>
          </a:p>
        </p:txBody>
      </p:sp>
      <p:sp>
        <p:nvSpPr>
          <p:cNvPr id="47119" name="Text Box 18">
            <a:extLst>
              <a:ext uri="{FF2B5EF4-FFF2-40B4-BE49-F238E27FC236}">
                <a16:creationId xmlns:a16="http://schemas.microsoft.com/office/drawing/2014/main" id="{5772B219-76D7-0B4F-B9A9-FDD6B0CFFB74}"/>
              </a:ext>
            </a:extLst>
          </p:cNvPr>
          <p:cNvSpPr txBox="1">
            <a:spLocks noChangeArrowheads="1"/>
          </p:cNvSpPr>
          <p:nvPr/>
        </p:nvSpPr>
        <p:spPr bwMode="auto">
          <a:xfrm>
            <a:off x="1447800" y="448468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sp>
        <p:nvSpPr>
          <p:cNvPr id="47120" name="Freeform 19">
            <a:extLst>
              <a:ext uri="{FF2B5EF4-FFF2-40B4-BE49-F238E27FC236}">
                <a16:creationId xmlns:a16="http://schemas.microsoft.com/office/drawing/2014/main" id="{73769F2B-8728-D148-A84A-766C76B7BFFC}"/>
              </a:ext>
            </a:extLst>
          </p:cNvPr>
          <p:cNvSpPr>
            <a:spLocks/>
          </p:cNvSpPr>
          <p:nvPr/>
        </p:nvSpPr>
        <p:spPr bwMode="auto">
          <a:xfrm>
            <a:off x="1228725" y="5175250"/>
            <a:ext cx="446088" cy="371475"/>
          </a:xfrm>
          <a:custGeom>
            <a:avLst/>
            <a:gdLst>
              <a:gd name="T0" fmla="*/ 2147483646 w 281"/>
              <a:gd name="T1" fmla="*/ 0 h 234"/>
              <a:gd name="T2" fmla="*/ 0 w 281"/>
              <a:gd name="T3" fmla="*/ 2147483646 h 234"/>
              <a:gd name="T4" fmla="*/ 0 60000 65536"/>
              <a:gd name="T5" fmla="*/ 0 60000 65536"/>
            </a:gdLst>
            <a:ahLst/>
            <a:cxnLst>
              <a:cxn ang="T4">
                <a:pos x="T0" y="T1"/>
              </a:cxn>
              <a:cxn ang="T5">
                <a:pos x="T2" y="T3"/>
              </a:cxn>
            </a:cxnLst>
            <a:rect l="0" t="0" r="r" b="b"/>
            <a:pathLst>
              <a:path w="281" h="234">
                <a:moveTo>
                  <a:pt x="281" y="0"/>
                </a:moveTo>
                <a:lnTo>
                  <a:pt x="0" y="234"/>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7121" name="Oval 20">
            <a:extLst>
              <a:ext uri="{FF2B5EF4-FFF2-40B4-BE49-F238E27FC236}">
                <a16:creationId xmlns:a16="http://schemas.microsoft.com/office/drawing/2014/main" id="{C22ABB16-16BB-104F-8E73-4B9C77E7982B}"/>
              </a:ext>
            </a:extLst>
          </p:cNvPr>
          <p:cNvSpPr>
            <a:spLocks noChangeArrowheads="1"/>
          </p:cNvSpPr>
          <p:nvPr/>
        </p:nvSpPr>
        <p:spPr bwMode="auto">
          <a:xfrm>
            <a:off x="923925" y="5470525"/>
            <a:ext cx="381000" cy="381000"/>
          </a:xfrm>
          <a:prstGeom prst="ellipse">
            <a:avLst/>
          </a:prstGeom>
          <a:solidFill>
            <a:schemeClr val="bg1"/>
          </a:solidFill>
          <a:ln w="9525">
            <a:solidFill>
              <a:schemeClr val="tx1"/>
            </a:solidFill>
            <a:prstDash val="dash"/>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J</a:t>
            </a:r>
          </a:p>
        </p:txBody>
      </p:sp>
      <p:sp>
        <p:nvSpPr>
          <p:cNvPr id="47122" name="Rectangle 21">
            <a:extLst>
              <a:ext uri="{FF2B5EF4-FFF2-40B4-BE49-F238E27FC236}">
                <a16:creationId xmlns:a16="http://schemas.microsoft.com/office/drawing/2014/main" id="{8A01FFBA-7745-714B-B877-75B4E09AFE04}"/>
              </a:ext>
            </a:extLst>
          </p:cNvPr>
          <p:cNvSpPr>
            <a:spLocks noChangeArrowheads="1"/>
          </p:cNvSpPr>
          <p:nvPr/>
        </p:nvSpPr>
        <p:spPr bwMode="auto">
          <a:xfrm>
            <a:off x="1304925" y="5545138"/>
            <a:ext cx="565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a:t>
            </a:r>
            <a:r>
              <a:rPr kumimoji="0" lang="en-US" altLang="zh-CN" sz="12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r</a:t>
            </a: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&lt;w</a:t>
            </a:r>
            <a:r>
              <a:rPr kumimoji="0" lang="en-US" altLang="zh-CN" sz="1200" b="0" i="0" u="none" strike="noStrike" kern="1200" cap="none" spc="0" normalizeH="0" baseline="-25000" noProof="0">
                <a:ln>
                  <a:noFill/>
                </a:ln>
                <a:solidFill>
                  <a:srgbClr val="000000"/>
                </a:solidFill>
                <a:effectLst/>
                <a:uLnTx/>
                <a:uFillTx/>
                <a:latin typeface="Times New Roman" panose="02020603050405020304" pitchFamily="18" charset="0"/>
                <a:ea typeface="SimSun" panose="02010600030101010101" pitchFamily="2" charset="-122"/>
              </a:rPr>
              <a:t>3</a:t>
            </a:r>
          </a:p>
        </p:txBody>
      </p:sp>
      <p:sp>
        <p:nvSpPr>
          <p:cNvPr id="47123" name="Text Box 22">
            <a:extLst>
              <a:ext uri="{FF2B5EF4-FFF2-40B4-BE49-F238E27FC236}">
                <a16:creationId xmlns:a16="http://schemas.microsoft.com/office/drawing/2014/main" id="{B9C2995E-0D5E-004E-A096-F3C4F757A3AF}"/>
              </a:ext>
            </a:extLst>
          </p:cNvPr>
          <p:cNvSpPr txBox="1">
            <a:spLocks noChangeArrowheads="1"/>
          </p:cNvSpPr>
          <p:nvPr/>
        </p:nvSpPr>
        <p:spPr bwMode="auto">
          <a:xfrm>
            <a:off x="1212850" y="512603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47124" name="Freeform 23">
            <a:extLst>
              <a:ext uri="{FF2B5EF4-FFF2-40B4-BE49-F238E27FC236}">
                <a16:creationId xmlns:a16="http://schemas.microsoft.com/office/drawing/2014/main" id="{90019211-FF83-FE47-97E3-2059E11F0B20}"/>
              </a:ext>
            </a:extLst>
          </p:cNvPr>
          <p:cNvSpPr>
            <a:spLocks/>
          </p:cNvSpPr>
          <p:nvPr/>
        </p:nvSpPr>
        <p:spPr bwMode="auto">
          <a:xfrm>
            <a:off x="1912938" y="5170488"/>
            <a:ext cx="419100" cy="339725"/>
          </a:xfrm>
          <a:custGeom>
            <a:avLst/>
            <a:gdLst>
              <a:gd name="T0" fmla="*/ 0 w 264"/>
              <a:gd name="T1" fmla="*/ 0 h 214"/>
              <a:gd name="T2" fmla="*/ 2147483646 w 264"/>
              <a:gd name="T3" fmla="*/ 2147483646 h 214"/>
              <a:gd name="T4" fmla="*/ 0 60000 65536"/>
              <a:gd name="T5" fmla="*/ 0 60000 65536"/>
            </a:gdLst>
            <a:ahLst/>
            <a:cxnLst>
              <a:cxn ang="T4">
                <a:pos x="T0" y="T1"/>
              </a:cxn>
              <a:cxn ang="T5">
                <a:pos x="T2" y="T3"/>
              </a:cxn>
            </a:cxnLst>
            <a:rect l="0" t="0" r="r" b="b"/>
            <a:pathLst>
              <a:path w="264" h="214">
                <a:moveTo>
                  <a:pt x="0" y="0"/>
                </a:moveTo>
                <a:lnTo>
                  <a:pt x="264" y="214"/>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7125" name="Oval 24">
            <a:extLst>
              <a:ext uri="{FF2B5EF4-FFF2-40B4-BE49-F238E27FC236}">
                <a16:creationId xmlns:a16="http://schemas.microsoft.com/office/drawing/2014/main" id="{E0713737-2427-B248-BD23-159EE07F103A}"/>
              </a:ext>
            </a:extLst>
          </p:cNvPr>
          <p:cNvSpPr>
            <a:spLocks noChangeArrowheads="1"/>
          </p:cNvSpPr>
          <p:nvPr/>
        </p:nvSpPr>
        <p:spPr bwMode="auto">
          <a:xfrm>
            <a:off x="2241550" y="5486400"/>
            <a:ext cx="381000" cy="381000"/>
          </a:xfrm>
          <a:prstGeom prst="ellipse">
            <a:avLst/>
          </a:prstGeom>
          <a:solidFill>
            <a:schemeClr val="bg1"/>
          </a:solidFill>
          <a:ln w="9525">
            <a:solidFill>
              <a:srgbClr val="FF0000"/>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K</a:t>
            </a:r>
          </a:p>
        </p:txBody>
      </p:sp>
      <p:sp>
        <p:nvSpPr>
          <p:cNvPr id="47126" name="Rectangle 25">
            <a:extLst>
              <a:ext uri="{FF2B5EF4-FFF2-40B4-BE49-F238E27FC236}">
                <a16:creationId xmlns:a16="http://schemas.microsoft.com/office/drawing/2014/main" id="{A4C2960F-289A-1B43-AB7E-98D702DA9C09}"/>
              </a:ext>
            </a:extLst>
          </p:cNvPr>
          <p:cNvSpPr>
            <a:spLocks noChangeArrowheads="1"/>
          </p:cNvSpPr>
          <p:nvPr/>
        </p:nvSpPr>
        <p:spPr bwMode="auto">
          <a:xfrm>
            <a:off x="2651125" y="5561013"/>
            <a:ext cx="1057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C</a:t>
            </a:r>
            <a:r>
              <a:rPr kumimoji="0" lang="en-US" altLang="zh-CN" sz="1200" b="0" i="0" u="none" strike="noStrike" kern="1200" cap="none" spc="0" normalizeH="0" baseline="-25000" noProof="0">
                <a:ln>
                  <a:noFill/>
                </a:ln>
                <a:solidFill>
                  <a:srgbClr val="FF0000"/>
                </a:solidFill>
                <a:effectLst/>
                <a:uLnTx/>
                <a:uFillTx/>
                <a:latin typeface="Times New Roman" panose="02020603050405020304" pitchFamily="18" charset="0"/>
                <a:ea typeface="SimSun" panose="02010600030101010101" pitchFamily="2" charset="-122"/>
              </a:rPr>
              <a:t>r</a:t>
            </a: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=14</a:t>
            </a:r>
            <a:r>
              <a:rPr kumimoji="0" lang="zh-CN" altLang="en-US"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a:t>
            </a: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V=45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x=(1,0,0)</a:t>
            </a:r>
          </a:p>
        </p:txBody>
      </p:sp>
      <p:sp>
        <p:nvSpPr>
          <p:cNvPr id="47127" name="Text Box 26">
            <a:extLst>
              <a:ext uri="{FF2B5EF4-FFF2-40B4-BE49-F238E27FC236}">
                <a16:creationId xmlns:a16="http://schemas.microsoft.com/office/drawing/2014/main" id="{44A6CE10-4F03-1B4B-892B-580B1825FF38}"/>
              </a:ext>
            </a:extLst>
          </p:cNvPr>
          <p:cNvSpPr txBox="1">
            <a:spLocks noChangeArrowheads="1"/>
          </p:cNvSpPr>
          <p:nvPr/>
        </p:nvSpPr>
        <p:spPr bwMode="auto">
          <a:xfrm>
            <a:off x="2089150" y="513715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sp>
        <p:nvSpPr>
          <p:cNvPr id="47128" name="Freeform 27">
            <a:extLst>
              <a:ext uri="{FF2B5EF4-FFF2-40B4-BE49-F238E27FC236}">
                <a16:creationId xmlns:a16="http://schemas.microsoft.com/office/drawing/2014/main" id="{81941EA5-993A-7A4C-94E1-E1945F7F8D88}"/>
              </a:ext>
            </a:extLst>
          </p:cNvPr>
          <p:cNvSpPr>
            <a:spLocks/>
          </p:cNvSpPr>
          <p:nvPr/>
        </p:nvSpPr>
        <p:spPr bwMode="auto">
          <a:xfrm>
            <a:off x="2041525" y="3956050"/>
            <a:ext cx="665163" cy="1543050"/>
          </a:xfrm>
          <a:custGeom>
            <a:avLst/>
            <a:gdLst>
              <a:gd name="T0" fmla="*/ 2147483646 w 419"/>
              <a:gd name="T1" fmla="*/ 2147483646 h 972"/>
              <a:gd name="T2" fmla="*/ 2147483646 w 419"/>
              <a:gd name="T3" fmla="*/ 2147483646 h 972"/>
              <a:gd name="T4" fmla="*/ 0 w 419"/>
              <a:gd name="T5" fmla="*/ 0 h 972"/>
              <a:gd name="T6" fmla="*/ 0 60000 65536"/>
              <a:gd name="T7" fmla="*/ 0 60000 65536"/>
              <a:gd name="T8" fmla="*/ 0 60000 65536"/>
            </a:gdLst>
            <a:ahLst/>
            <a:cxnLst>
              <a:cxn ang="T6">
                <a:pos x="T0" y="T1"/>
              </a:cxn>
              <a:cxn ang="T7">
                <a:pos x="T2" y="T3"/>
              </a:cxn>
              <a:cxn ang="T8">
                <a:pos x="T4" y="T5"/>
              </a:cxn>
            </a:cxnLst>
            <a:rect l="0" t="0" r="r" b="b"/>
            <a:pathLst>
              <a:path w="419" h="972">
                <a:moveTo>
                  <a:pt x="300" y="972"/>
                </a:moveTo>
                <a:cubicBezTo>
                  <a:pt x="311" y="892"/>
                  <a:pt x="419" y="657"/>
                  <a:pt x="369" y="495"/>
                </a:cubicBezTo>
                <a:cubicBezTo>
                  <a:pt x="319" y="333"/>
                  <a:pt x="77" y="103"/>
                  <a:pt x="0" y="0"/>
                </a:cubicBezTo>
              </a:path>
            </a:pathLst>
          </a:custGeom>
          <a:noFill/>
          <a:ln w="9525" cap="flat" cmpd="sng">
            <a:solidFill>
              <a:srgbClr val="FF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7129" name="Freeform 28">
            <a:extLst>
              <a:ext uri="{FF2B5EF4-FFF2-40B4-BE49-F238E27FC236}">
                <a16:creationId xmlns:a16="http://schemas.microsoft.com/office/drawing/2014/main" id="{713418B5-143F-CD47-8441-DE0B5B55D54B}"/>
              </a:ext>
            </a:extLst>
          </p:cNvPr>
          <p:cNvSpPr>
            <a:spLocks/>
          </p:cNvSpPr>
          <p:nvPr/>
        </p:nvSpPr>
        <p:spPr bwMode="auto">
          <a:xfrm>
            <a:off x="2124075" y="3824288"/>
            <a:ext cx="2659063" cy="482600"/>
          </a:xfrm>
          <a:custGeom>
            <a:avLst/>
            <a:gdLst>
              <a:gd name="T0" fmla="*/ 0 w 1675"/>
              <a:gd name="T1" fmla="*/ 0 h 304"/>
              <a:gd name="T2" fmla="*/ 2147483646 w 1675"/>
              <a:gd name="T3" fmla="*/ 2147483646 h 304"/>
              <a:gd name="T4" fmla="*/ 0 60000 65536"/>
              <a:gd name="T5" fmla="*/ 0 60000 65536"/>
            </a:gdLst>
            <a:ahLst/>
            <a:cxnLst>
              <a:cxn ang="T4">
                <a:pos x="T0" y="T1"/>
              </a:cxn>
              <a:cxn ang="T5">
                <a:pos x="T2" y="T3"/>
              </a:cxn>
            </a:cxnLst>
            <a:rect l="0" t="0" r="r" b="b"/>
            <a:pathLst>
              <a:path w="1675" h="304">
                <a:moveTo>
                  <a:pt x="0" y="0"/>
                </a:moveTo>
                <a:lnTo>
                  <a:pt x="1675" y="304"/>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7130" name="Oval 29">
            <a:extLst>
              <a:ext uri="{FF2B5EF4-FFF2-40B4-BE49-F238E27FC236}">
                <a16:creationId xmlns:a16="http://schemas.microsoft.com/office/drawing/2014/main" id="{FE29EC67-DEA8-0A46-B02B-BE90A7E06E75}"/>
              </a:ext>
            </a:extLst>
          </p:cNvPr>
          <p:cNvSpPr>
            <a:spLocks noChangeArrowheads="1"/>
          </p:cNvSpPr>
          <p:nvPr/>
        </p:nvSpPr>
        <p:spPr bwMode="auto">
          <a:xfrm>
            <a:off x="4773613" y="4148138"/>
            <a:ext cx="381000" cy="381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a:t>
            </a:r>
          </a:p>
        </p:txBody>
      </p:sp>
      <p:sp>
        <p:nvSpPr>
          <p:cNvPr id="47131" name="Text Box 30">
            <a:extLst>
              <a:ext uri="{FF2B5EF4-FFF2-40B4-BE49-F238E27FC236}">
                <a16:creationId xmlns:a16="http://schemas.microsoft.com/office/drawing/2014/main" id="{AC85241C-6D6D-484F-9094-5C05875C97FE}"/>
              </a:ext>
            </a:extLst>
          </p:cNvPr>
          <p:cNvSpPr txBox="1">
            <a:spLocks noChangeArrowheads="1"/>
          </p:cNvSpPr>
          <p:nvPr/>
        </p:nvSpPr>
        <p:spPr bwMode="auto">
          <a:xfrm>
            <a:off x="3048000" y="376713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sp>
        <p:nvSpPr>
          <p:cNvPr id="47132" name="Text Box 31">
            <a:extLst>
              <a:ext uri="{FF2B5EF4-FFF2-40B4-BE49-F238E27FC236}">
                <a16:creationId xmlns:a16="http://schemas.microsoft.com/office/drawing/2014/main" id="{18745B92-222E-1F4F-9532-0AA375F8EC84}"/>
              </a:ext>
            </a:extLst>
          </p:cNvPr>
          <p:cNvSpPr txBox="1">
            <a:spLocks noChangeArrowheads="1"/>
          </p:cNvSpPr>
          <p:nvPr/>
        </p:nvSpPr>
        <p:spPr bwMode="auto">
          <a:xfrm>
            <a:off x="5135563" y="4195763"/>
            <a:ext cx="884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Cr=30,V=0</a:t>
            </a:r>
          </a:p>
        </p:txBody>
      </p:sp>
      <p:sp>
        <p:nvSpPr>
          <p:cNvPr id="47133" name="Freeform 32">
            <a:extLst>
              <a:ext uri="{FF2B5EF4-FFF2-40B4-BE49-F238E27FC236}">
                <a16:creationId xmlns:a16="http://schemas.microsoft.com/office/drawing/2014/main" id="{FBFB7407-42B0-064F-BBEC-DAAB282DD7CF}"/>
              </a:ext>
            </a:extLst>
          </p:cNvPr>
          <p:cNvSpPr>
            <a:spLocks/>
          </p:cNvSpPr>
          <p:nvPr/>
        </p:nvSpPr>
        <p:spPr bwMode="auto">
          <a:xfrm>
            <a:off x="4829175" y="4529138"/>
            <a:ext cx="100013" cy="319087"/>
          </a:xfrm>
          <a:custGeom>
            <a:avLst/>
            <a:gdLst>
              <a:gd name="T0" fmla="*/ 2147483646 w 63"/>
              <a:gd name="T1" fmla="*/ 0 h 201"/>
              <a:gd name="T2" fmla="*/ 0 w 63"/>
              <a:gd name="T3" fmla="*/ 2147483646 h 201"/>
              <a:gd name="T4" fmla="*/ 0 60000 65536"/>
              <a:gd name="T5" fmla="*/ 0 60000 65536"/>
            </a:gdLst>
            <a:ahLst/>
            <a:cxnLst>
              <a:cxn ang="T4">
                <a:pos x="T0" y="T1"/>
              </a:cxn>
              <a:cxn ang="T5">
                <a:pos x="T2" y="T3"/>
              </a:cxn>
            </a:cxnLst>
            <a:rect l="0" t="0" r="r" b="b"/>
            <a:pathLst>
              <a:path w="63" h="201">
                <a:moveTo>
                  <a:pt x="63" y="0"/>
                </a:moveTo>
                <a:lnTo>
                  <a:pt x="0" y="201"/>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7134" name="Oval 33">
            <a:extLst>
              <a:ext uri="{FF2B5EF4-FFF2-40B4-BE49-F238E27FC236}">
                <a16:creationId xmlns:a16="http://schemas.microsoft.com/office/drawing/2014/main" id="{B502BCD5-5F32-CD45-8D1E-8C4C18EF89CC}"/>
              </a:ext>
            </a:extLst>
          </p:cNvPr>
          <p:cNvSpPr>
            <a:spLocks noChangeArrowheads="1"/>
          </p:cNvSpPr>
          <p:nvPr/>
        </p:nvSpPr>
        <p:spPr bwMode="auto">
          <a:xfrm>
            <a:off x="4572000" y="4833938"/>
            <a:ext cx="381000" cy="381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F</a:t>
            </a:r>
          </a:p>
        </p:txBody>
      </p:sp>
      <p:sp>
        <p:nvSpPr>
          <p:cNvPr id="47135" name="Text Box 34">
            <a:extLst>
              <a:ext uri="{FF2B5EF4-FFF2-40B4-BE49-F238E27FC236}">
                <a16:creationId xmlns:a16="http://schemas.microsoft.com/office/drawing/2014/main" id="{F0CC60B7-3234-BC4F-A841-FAA55744A119}"/>
              </a:ext>
            </a:extLst>
          </p:cNvPr>
          <p:cNvSpPr txBox="1">
            <a:spLocks noChangeArrowheads="1"/>
          </p:cNvSpPr>
          <p:nvPr/>
        </p:nvSpPr>
        <p:spPr bwMode="auto">
          <a:xfrm>
            <a:off x="4627563" y="452913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47136" name="Text Box 35">
            <a:extLst>
              <a:ext uri="{FF2B5EF4-FFF2-40B4-BE49-F238E27FC236}">
                <a16:creationId xmlns:a16="http://schemas.microsoft.com/office/drawing/2014/main" id="{C5F709AE-E09E-CA42-88B8-5389B4A05F46}"/>
              </a:ext>
            </a:extLst>
          </p:cNvPr>
          <p:cNvSpPr txBox="1">
            <a:spLocks noChangeArrowheads="1"/>
          </p:cNvSpPr>
          <p:nvPr/>
        </p:nvSpPr>
        <p:spPr bwMode="auto">
          <a:xfrm>
            <a:off x="4943475" y="4852988"/>
            <a:ext cx="9604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Cr=15,V=25</a:t>
            </a:r>
          </a:p>
        </p:txBody>
      </p:sp>
      <p:sp>
        <p:nvSpPr>
          <p:cNvPr id="47137" name="Freeform 36">
            <a:extLst>
              <a:ext uri="{FF2B5EF4-FFF2-40B4-BE49-F238E27FC236}">
                <a16:creationId xmlns:a16="http://schemas.microsoft.com/office/drawing/2014/main" id="{25486BA9-0983-3B4A-8D0F-B63683E21AE2}"/>
              </a:ext>
            </a:extLst>
          </p:cNvPr>
          <p:cNvSpPr>
            <a:spLocks/>
          </p:cNvSpPr>
          <p:nvPr/>
        </p:nvSpPr>
        <p:spPr bwMode="auto">
          <a:xfrm>
            <a:off x="4591050" y="5205413"/>
            <a:ext cx="119063" cy="319087"/>
          </a:xfrm>
          <a:custGeom>
            <a:avLst/>
            <a:gdLst>
              <a:gd name="T0" fmla="*/ 2147483646 w 75"/>
              <a:gd name="T1" fmla="*/ 0 h 201"/>
              <a:gd name="T2" fmla="*/ 0 w 75"/>
              <a:gd name="T3" fmla="*/ 2147483646 h 201"/>
              <a:gd name="T4" fmla="*/ 0 60000 65536"/>
              <a:gd name="T5" fmla="*/ 0 60000 65536"/>
            </a:gdLst>
            <a:ahLst/>
            <a:cxnLst>
              <a:cxn ang="T4">
                <a:pos x="T0" y="T1"/>
              </a:cxn>
              <a:cxn ang="T5">
                <a:pos x="T2" y="T3"/>
              </a:cxn>
            </a:cxnLst>
            <a:rect l="0" t="0" r="r" b="b"/>
            <a:pathLst>
              <a:path w="75" h="201">
                <a:moveTo>
                  <a:pt x="75" y="0"/>
                </a:moveTo>
                <a:lnTo>
                  <a:pt x="0" y="201"/>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7138" name="Oval 37">
            <a:extLst>
              <a:ext uri="{FF2B5EF4-FFF2-40B4-BE49-F238E27FC236}">
                <a16:creationId xmlns:a16="http://schemas.microsoft.com/office/drawing/2014/main" id="{673C1322-4778-A84F-BBDD-718CD2382557}"/>
              </a:ext>
            </a:extLst>
          </p:cNvPr>
          <p:cNvSpPr>
            <a:spLocks noChangeArrowheads="1"/>
          </p:cNvSpPr>
          <p:nvPr/>
        </p:nvSpPr>
        <p:spPr bwMode="auto">
          <a:xfrm>
            <a:off x="4327525" y="5511800"/>
            <a:ext cx="381000" cy="381000"/>
          </a:xfrm>
          <a:prstGeom prst="ellipse">
            <a:avLst/>
          </a:prstGeom>
          <a:solidFill>
            <a:schemeClr val="bg1"/>
          </a:solidFill>
          <a:ln w="9525">
            <a:solidFill>
              <a:srgbClr val="FF0000"/>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L</a:t>
            </a:r>
          </a:p>
        </p:txBody>
      </p:sp>
      <p:sp>
        <p:nvSpPr>
          <p:cNvPr id="47139" name="Text Box 38">
            <a:extLst>
              <a:ext uri="{FF2B5EF4-FFF2-40B4-BE49-F238E27FC236}">
                <a16:creationId xmlns:a16="http://schemas.microsoft.com/office/drawing/2014/main" id="{022EFF42-FEB5-7748-AA61-FEDB19371BFA}"/>
              </a:ext>
            </a:extLst>
          </p:cNvPr>
          <p:cNvSpPr txBox="1">
            <a:spLocks noChangeArrowheads="1"/>
          </p:cNvSpPr>
          <p:nvPr/>
        </p:nvSpPr>
        <p:spPr bwMode="auto">
          <a:xfrm>
            <a:off x="4383088" y="520700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47140" name="Text Box 39">
            <a:extLst>
              <a:ext uri="{FF2B5EF4-FFF2-40B4-BE49-F238E27FC236}">
                <a16:creationId xmlns:a16="http://schemas.microsoft.com/office/drawing/2014/main" id="{7AF3B244-AB8E-9B4C-8BC3-553CF512FF42}"/>
              </a:ext>
            </a:extLst>
          </p:cNvPr>
          <p:cNvSpPr txBox="1">
            <a:spLocks noChangeArrowheads="1"/>
          </p:cNvSpPr>
          <p:nvPr/>
        </p:nvSpPr>
        <p:spPr bwMode="auto">
          <a:xfrm>
            <a:off x="4699000" y="5530850"/>
            <a:ext cx="912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Cr=0,V=50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x=(0,1,1)</a:t>
            </a:r>
          </a:p>
        </p:txBody>
      </p:sp>
      <p:sp>
        <p:nvSpPr>
          <p:cNvPr id="47141" name="Freeform 40">
            <a:extLst>
              <a:ext uri="{FF2B5EF4-FFF2-40B4-BE49-F238E27FC236}">
                <a16:creationId xmlns:a16="http://schemas.microsoft.com/office/drawing/2014/main" id="{6FEF6328-638C-424D-825D-07BAA98053A6}"/>
              </a:ext>
            </a:extLst>
          </p:cNvPr>
          <p:cNvSpPr>
            <a:spLocks/>
          </p:cNvSpPr>
          <p:nvPr/>
        </p:nvSpPr>
        <p:spPr bwMode="auto">
          <a:xfrm>
            <a:off x="4887913" y="5178425"/>
            <a:ext cx="898525" cy="333375"/>
          </a:xfrm>
          <a:custGeom>
            <a:avLst/>
            <a:gdLst>
              <a:gd name="T0" fmla="*/ 0 w 566"/>
              <a:gd name="T1" fmla="*/ 0 h 210"/>
              <a:gd name="T2" fmla="*/ 2147483646 w 566"/>
              <a:gd name="T3" fmla="*/ 2147483646 h 210"/>
              <a:gd name="T4" fmla="*/ 0 60000 65536"/>
              <a:gd name="T5" fmla="*/ 0 60000 65536"/>
            </a:gdLst>
            <a:ahLst/>
            <a:cxnLst>
              <a:cxn ang="T4">
                <a:pos x="T0" y="T1"/>
              </a:cxn>
              <a:cxn ang="T5">
                <a:pos x="T2" y="T3"/>
              </a:cxn>
            </a:cxnLst>
            <a:rect l="0" t="0" r="r" b="b"/>
            <a:pathLst>
              <a:path w="566" h="210">
                <a:moveTo>
                  <a:pt x="0" y="0"/>
                </a:moveTo>
                <a:lnTo>
                  <a:pt x="566" y="21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7142" name="Oval 41">
            <a:extLst>
              <a:ext uri="{FF2B5EF4-FFF2-40B4-BE49-F238E27FC236}">
                <a16:creationId xmlns:a16="http://schemas.microsoft.com/office/drawing/2014/main" id="{66784B38-7062-6F4C-8EF0-0E82A7DFBCA3}"/>
              </a:ext>
            </a:extLst>
          </p:cNvPr>
          <p:cNvSpPr>
            <a:spLocks noChangeArrowheads="1"/>
          </p:cNvSpPr>
          <p:nvPr/>
        </p:nvSpPr>
        <p:spPr bwMode="auto">
          <a:xfrm>
            <a:off x="5695950" y="5487988"/>
            <a:ext cx="381000" cy="381000"/>
          </a:xfrm>
          <a:prstGeom prst="ellipse">
            <a:avLst/>
          </a:prstGeom>
          <a:solidFill>
            <a:schemeClr val="bg1"/>
          </a:solidFill>
          <a:ln w="9525">
            <a:solidFill>
              <a:srgbClr val="FF0000"/>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M</a:t>
            </a:r>
          </a:p>
        </p:txBody>
      </p:sp>
      <p:sp>
        <p:nvSpPr>
          <p:cNvPr id="47143" name="Rectangle 42">
            <a:extLst>
              <a:ext uri="{FF2B5EF4-FFF2-40B4-BE49-F238E27FC236}">
                <a16:creationId xmlns:a16="http://schemas.microsoft.com/office/drawing/2014/main" id="{5D17AF18-A3E1-7743-9023-40229F3C8896}"/>
              </a:ext>
            </a:extLst>
          </p:cNvPr>
          <p:cNvSpPr>
            <a:spLocks noChangeArrowheads="1"/>
          </p:cNvSpPr>
          <p:nvPr/>
        </p:nvSpPr>
        <p:spPr bwMode="auto">
          <a:xfrm>
            <a:off x="6105525" y="5562600"/>
            <a:ext cx="1057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C</a:t>
            </a:r>
            <a:r>
              <a:rPr kumimoji="0" lang="en-US" altLang="zh-CN" sz="1200" b="0" i="0" u="none" strike="noStrike" kern="1200" cap="none" spc="0" normalizeH="0" baseline="-25000" noProof="0">
                <a:ln>
                  <a:noFill/>
                </a:ln>
                <a:solidFill>
                  <a:srgbClr val="FF0000"/>
                </a:solidFill>
                <a:effectLst/>
                <a:uLnTx/>
                <a:uFillTx/>
                <a:latin typeface="Times New Roman" panose="02020603050405020304" pitchFamily="18" charset="0"/>
                <a:ea typeface="SimSun" panose="02010600030101010101" pitchFamily="2" charset="-122"/>
              </a:rPr>
              <a:t>r</a:t>
            </a: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=15</a:t>
            </a:r>
            <a:r>
              <a:rPr kumimoji="0" lang="zh-CN" altLang="en-US"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a:t>
            </a: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V=25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x=(0,1,0)</a:t>
            </a:r>
          </a:p>
        </p:txBody>
      </p:sp>
      <p:sp>
        <p:nvSpPr>
          <p:cNvPr id="47144" name="Text Box 43">
            <a:extLst>
              <a:ext uri="{FF2B5EF4-FFF2-40B4-BE49-F238E27FC236}">
                <a16:creationId xmlns:a16="http://schemas.microsoft.com/office/drawing/2014/main" id="{B8C92E1E-2457-4044-8E4C-3034525F654E}"/>
              </a:ext>
            </a:extLst>
          </p:cNvPr>
          <p:cNvSpPr txBox="1">
            <a:spLocks noChangeArrowheads="1"/>
          </p:cNvSpPr>
          <p:nvPr/>
        </p:nvSpPr>
        <p:spPr bwMode="auto">
          <a:xfrm>
            <a:off x="5334000" y="513873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sp>
        <p:nvSpPr>
          <p:cNvPr id="47145" name="Oval 44">
            <a:extLst>
              <a:ext uri="{FF2B5EF4-FFF2-40B4-BE49-F238E27FC236}">
                <a16:creationId xmlns:a16="http://schemas.microsoft.com/office/drawing/2014/main" id="{4FBBE204-B7EE-F749-8C69-A399922AA12D}"/>
              </a:ext>
            </a:extLst>
          </p:cNvPr>
          <p:cNvSpPr>
            <a:spLocks noChangeArrowheads="1"/>
          </p:cNvSpPr>
          <p:nvPr/>
        </p:nvSpPr>
        <p:spPr bwMode="auto">
          <a:xfrm>
            <a:off x="7069138" y="4752975"/>
            <a:ext cx="381000" cy="381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G</a:t>
            </a:r>
          </a:p>
        </p:txBody>
      </p:sp>
      <p:sp>
        <p:nvSpPr>
          <p:cNvPr id="47146" name="Text Box 45">
            <a:extLst>
              <a:ext uri="{FF2B5EF4-FFF2-40B4-BE49-F238E27FC236}">
                <a16:creationId xmlns:a16="http://schemas.microsoft.com/office/drawing/2014/main" id="{3E631FE0-37B8-3C42-95C0-6CD5E113CDE2}"/>
              </a:ext>
            </a:extLst>
          </p:cNvPr>
          <p:cNvSpPr txBox="1">
            <a:spLocks noChangeArrowheads="1"/>
          </p:cNvSpPr>
          <p:nvPr/>
        </p:nvSpPr>
        <p:spPr bwMode="auto">
          <a:xfrm>
            <a:off x="7440613" y="4772025"/>
            <a:ext cx="884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Cr=30,V=0</a:t>
            </a:r>
          </a:p>
        </p:txBody>
      </p:sp>
      <p:sp>
        <p:nvSpPr>
          <p:cNvPr id="47147" name="Line 46">
            <a:extLst>
              <a:ext uri="{FF2B5EF4-FFF2-40B4-BE49-F238E27FC236}">
                <a16:creationId xmlns:a16="http://schemas.microsoft.com/office/drawing/2014/main" id="{1FCAF79C-15E7-9640-B463-25109858C591}"/>
              </a:ext>
            </a:extLst>
          </p:cNvPr>
          <p:cNvSpPr>
            <a:spLocks noChangeShapeType="1"/>
          </p:cNvSpPr>
          <p:nvPr/>
        </p:nvSpPr>
        <p:spPr bwMode="auto">
          <a:xfrm>
            <a:off x="5162550" y="4410075"/>
            <a:ext cx="1905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7148" name="Text Box 47">
            <a:extLst>
              <a:ext uri="{FF2B5EF4-FFF2-40B4-BE49-F238E27FC236}">
                <a16:creationId xmlns:a16="http://schemas.microsoft.com/office/drawing/2014/main" id="{79B2EF6C-964E-CA4B-9250-5C0756D3E2A4}"/>
              </a:ext>
            </a:extLst>
          </p:cNvPr>
          <p:cNvSpPr txBox="1">
            <a:spLocks noChangeArrowheads="1"/>
          </p:cNvSpPr>
          <p:nvPr/>
        </p:nvSpPr>
        <p:spPr bwMode="auto">
          <a:xfrm>
            <a:off x="6096000" y="444023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sp>
        <p:nvSpPr>
          <p:cNvPr id="47149" name="Freeform 48">
            <a:extLst>
              <a:ext uri="{FF2B5EF4-FFF2-40B4-BE49-F238E27FC236}">
                <a16:creationId xmlns:a16="http://schemas.microsoft.com/office/drawing/2014/main" id="{A64441D0-A04B-4546-A06F-FB04991EF229}"/>
              </a:ext>
            </a:extLst>
          </p:cNvPr>
          <p:cNvSpPr>
            <a:spLocks/>
          </p:cNvSpPr>
          <p:nvPr/>
        </p:nvSpPr>
        <p:spPr bwMode="auto">
          <a:xfrm>
            <a:off x="5105400" y="4505325"/>
            <a:ext cx="1196975" cy="1047750"/>
          </a:xfrm>
          <a:custGeom>
            <a:avLst/>
            <a:gdLst>
              <a:gd name="T0" fmla="*/ 2147483646 w 754"/>
              <a:gd name="T1" fmla="*/ 2147483646 h 660"/>
              <a:gd name="T2" fmla="*/ 2147483646 w 754"/>
              <a:gd name="T3" fmla="*/ 2147483646 h 660"/>
              <a:gd name="T4" fmla="*/ 0 w 754"/>
              <a:gd name="T5" fmla="*/ 0 h 660"/>
              <a:gd name="T6" fmla="*/ 0 60000 65536"/>
              <a:gd name="T7" fmla="*/ 0 60000 65536"/>
              <a:gd name="T8" fmla="*/ 0 60000 65536"/>
            </a:gdLst>
            <a:ahLst/>
            <a:cxnLst>
              <a:cxn ang="T6">
                <a:pos x="T0" y="T1"/>
              </a:cxn>
              <a:cxn ang="T7">
                <a:pos x="T2" y="T3"/>
              </a:cxn>
              <a:cxn ang="T8">
                <a:pos x="T4" y="T5"/>
              </a:cxn>
            </a:cxnLst>
            <a:rect l="0" t="0" r="r" b="b"/>
            <a:pathLst>
              <a:path w="754" h="660">
                <a:moveTo>
                  <a:pt x="588" y="660"/>
                </a:moveTo>
                <a:cubicBezTo>
                  <a:pt x="599" y="610"/>
                  <a:pt x="754" y="475"/>
                  <a:pt x="656" y="365"/>
                </a:cubicBezTo>
                <a:cubicBezTo>
                  <a:pt x="558" y="255"/>
                  <a:pt x="137" y="76"/>
                  <a:pt x="0" y="0"/>
                </a:cubicBezTo>
              </a:path>
            </a:pathLst>
          </a:custGeom>
          <a:noFill/>
          <a:ln w="9525" cap="flat" cmpd="sng">
            <a:solidFill>
              <a:srgbClr val="FF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7150" name="Freeform 49">
            <a:extLst>
              <a:ext uri="{FF2B5EF4-FFF2-40B4-BE49-F238E27FC236}">
                <a16:creationId xmlns:a16="http://schemas.microsoft.com/office/drawing/2014/main" id="{B7F105AE-F170-8143-ADC8-83C124D4E627}"/>
              </a:ext>
            </a:extLst>
          </p:cNvPr>
          <p:cNvSpPr>
            <a:spLocks/>
          </p:cNvSpPr>
          <p:nvPr/>
        </p:nvSpPr>
        <p:spPr bwMode="auto">
          <a:xfrm>
            <a:off x="7239000" y="5143500"/>
            <a:ext cx="92075" cy="419100"/>
          </a:xfrm>
          <a:custGeom>
            <a:avLst/>
            <a:gdLst>
              <a:gd name="T0" fmla="*/ 0 w 58"/>
              <a:gd name="T1" fmla="*/ 0 h 264"/>
              <a:gd name="T2" fmla="*/ 2147483646 w 58"/>
              <a:gd name="T3" fmla="*/ 2147483646 h 264"/>
              <a:gd name="T4" fmla="*/ 0 60000 65536"/>
              <a:gd name="T5" fmla="*/ 0 60000 65536"/>
            </a:gdLst>
            <a:ahLst/>
            <a:cxnLst>
              <a:cxn ang="T4">
                <a:pos x="T0" y="T1"/>
              </a:cxn>
              <a:cxn ang="T5">
                <a:pos x="T2" y="T3"/>
              </a:cxn>
            </a:cxnLst>
            <a:rect l="0" t="0" r="r" b="b"/>
            <a:pathLst>
              <a:path w="58" h="264">
                <a:moveTo>
                  <a:pt x="0" y="0"/>
                </a:moveTo>
                <a:lnTo>
                  <a:pt x="58" y="264"/>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7151" name="Oval 50">
            <a:extLst>
              <a:ext uri="{FF2B5EF4-FFF2-40B4-BE49-F238E27FC236}">
                <a16:creationId xmlns:a16="http://schemas.microsoft.com/office/drawing/2014/main" id="{57120F00-CFCA-B947-8A91-F945435DEB4A}"/>
              </a:ext>
            </a:extLst>
          </p:cNvPr>
          <p:cNvSpPr>
            <a:spLocks noChangeArrowheads="1"/>
          </p:cNvSpPr>
          <p:nvPr/>
        </p:nvSpPr>
        <p:spPr bwMode="auto">
          <a:xfrm>
            <a:off x="7191375" y="5543550"/>
            <a:ext cx="381000" cy="381000"/>
          </a:xfrm>
          <a:prstGeom prst="ellipse">
            <a:avLst/>
          </a:prstGeom>
          <a:solidFill>
            <a:schemeClr val="bg1"/>
          </a:solidFill>
          <a:ln w="9525">
            <a:solidFill>
              <a:srgbClr val="FF0000"/>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N</a:t>
            </a:r>
          </a:p>
        </p:txBody>
      </p:sp>
      <p:sp>
        <p:nvSpPr>
          <p:cNvPr id="47152" name="Text Box 51">
            <a:extLst>
              <a:ext uri="{FF2B5EF4-FFF2-40B4-BE49-F238E27FC236}">
                <a16:creationId xmlns:a16="http://schemas.microsoft.com/office/drawing/2014/main" id="{8ED934B5-4F38-1343-A9B9-3A790CA5C0DF}"/>
              </a:ext>
            </a:extLst>
          </p:cNvPr>
          <p:cNvSpPr txBox="1">
            <a:spLocks noChangeArrowheads="1"/>
          </p:cNvSpPr>
          <p:nvPr/>
        </p:nvSpPr>
        <p:spPr bwMode="auto">
          <a:xfrm>
            <a:off x="7246938" y="523875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47153" name="Text Box 52">
            <a:extLst>
              <a:ext uri="{FF2B5EF4-FFF2-40B4-BE49-F238E27FC236}">
                <a16:creationId xmlns:a16="http://schemas.microsoft.com/office/drawing/2014/main" id="{9159A4F0-678E-6747-908C-5D9ACB7882BC}"/>
              </a:ext>
            </a:extLst>
          </p:cNvPr>
          <p:cNvSpPr txBox="1">
            <a:spLocks noChangeArrowheads="1"/>
          </p:cNvSpPr>
          <p:nvPr/>
        </p:nvSpPr>
        <p:spPr bwMode="auto">
          <a:xfrm>
            <a:off x="7562850" y="5562600"/>
            <a:ext cx="960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Cr=15,V=25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x=(0,0,1)</a:t>
            </a:r>
          </a:p>
        </p:txBody>
      </p:sp>
      <p:sp>
        <p:nvSpPr>
          <p:cNvPr id="47154" name="Text Box 53">
            <a:extLst>
              <a:ext uri="{FF2B5EF4-FFF2-40B4-BE49-F238E27FC236}">
                <a16:creationId xmlns:a16="http://schemas.microsoft.com/office/drawing/2014/main" id="{6C4A8C53-D427-3E41-861A-35541AF9D2E3}"/>
              </a:ext>
            </a:extLst>
          </p:cNvPr>
          <p:cNvSpPr txBox="1">
            <a:spLocks noChangeArrowheads="1"/>
          </p:cNvSpPr>
          <p:nvPr/>
        </p:nvSpPr>
        <p:spPr bwMode="auto">
          <a:xfrm>
            <a:off x="8197850" y="517048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sp>
        <p:nvSpPr>
          <p:cNvPr id="47155" name="Freeform 54">
            <a:extLst>
              <a:ext uri="{FF2B5EF4-FFF2-40B4-BE49-F238E27FC236}">
                <a16:creationId xmlns:a16="http://schemas.microsoft.com/office/drawing/2014/main" id="{D018CB63-2B4C-BB4E-B86B-E6A40F6F834F}"/>
              </a:ext>
            </a:extLst>
          </p:cNvPr>
          <p:cNvSpPr>
            <a:spLocks/>
          </p:cNvSpPr>
          <p:nvPr/>
        </p:nvSpPr>
        <p:spPr bwMode="auto">
          <a:xfrm>
            <a:off x="7446963" y="5029200"/>
            <a:ext cx="1190625" cy="495300"/>
          </a:xfrm>
          <a:custGeom>
            <a:avLst/>
            <a:gdLst>
              <a:gd name="T0" fmla="*/ 0 w 750"/>
              <a:gd name="T1" fmla="*/ 0 h 312"/>
              <a:gd name="T2" fmla="*/ 2147483646 w 750"/>
              <a:gd name="T3" fmla="*/ 2147483646 h 312"/>
              <a:gd name="T4" fmla="*/ 0 60000 65536"/>
              <a:gd name="T5" fmla="*/ 0 60000 65536"/>
            </a:gdLst>
            <a:ahLst/>
            <a:cxnLst>
              <a:cxn ang="T4">
                <a:pos x="T0" y="T1"/>
              </a:cxn>
              <a:cxn ang="T5">
                <a:pos x="T2" y="T3"/>
              </a:cxn>
            </a:cxnLst>
            <a:rect l="0" t="0" r="r" b="b"/>
            <a:pathLst>
              <a:path w="750" h="312">
                <a:moveTo>
                  <a:pt x="0" y="0"/>
                </a:moveTo>
                <a:lnTo>
                  <a:pt x="750" y="312"/>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7156" name="Oval 55">
            <a:extLst>
              <a:ext uri="{FF2B5EF4-FFF2-40B4-BE49-F238E27FC236}">
                <a16:creationId xmlns:a16="http://schemas.microsoft.com/office/drawing/2014/main" id="{F0620226-CECB-C24F-BB87-769D088B79DC}"/>
              </a:ext>
            </a:extLst>
          </p:cNvPr>
          <p:cNvSpPr>
            <a:spLocks noChangeArrowheads="1"/>
          </p:cNvSpPr>
          <p:nvPr/>
        </p:nvSpPr>
        <p:spPr bwMode="auto">
          <a:xfrm>
            <a:off x="8497888" y="5505450"/>
            <a:ext cx="381000" cy="381000"/>
          </a:xfrm>
          <a:prstGeom prst="ellipse">
            <a:avLst/>
          </a:prstGeom>
          <a:solidFill>
            <a:schemeClr val="bg1"/>
          </a:solidFill>
          <a:ln w="9525">
            <a:solidFill>
              <a:srgbClr val="FF0000"/>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N</a:t>
            </a:r>
          </a:p>
        </p:txBody>
      </p:sp>
      <p:sp>
        <p:nvSpPr>
          <p:cNvPr id="47157" name="Text Box 57">
            <a:extLst>
              <a:ext uri="{FF2B5EF4-FFF2-40B4-BE49-F238E27FC236}">
                <a16:creationId xmlns:a16="http://schemas.microsoft.com/office/drawing/2014/main" id="{91C2321B-CE26-204F-8483-94A83FC9FFAA}"/>
              </a:ext>
            </a:extLst>
          </p:cNvPr>
          <p:cNvSpPr txBox="1">
            <a:spLocks noChangeArrowheads="1"/>
          </p:cNvSpPr>
          <p:nvPr/>
        </p:nvSpPr>
        <p:spPr bwMode="auto">
          <a:xfrm>
            <a:off x="8259763" y="5943600"/>
            <a:ext cx="884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Cr=30,V=0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FF0000"/>
                </a:solidFill>
                <a:effectLst/>
                <a:uLnTx/>
                <a:uFillTx/>
                <a:latin typeface="Times New Roman" panose="02020603050405020304" pitchFamily="18" charset="0"/>
                <a:ea typeface="SimSun" panose="02010600030101010101" pitchFamily="2" charset="-122"/>
              </a:rPr>
              <a:t>x=(0,0,0)</a:t>
            </a:r>
          </a:p>
        </p:txBody>
      </p:sp>
      <p:sp>
        <p:nvSpPr>
          <p:cNvPr id="47158" name="Text Box 58">
            <a:extLst>
              <a:ext uri="{FF2B5EF4-FFF2-40B4-BE49-F238E27FC236}">
                <a16:creationId xmlns:a16="http://schemas.microsoft.com/office/drawing/2014/main" id="{1C64836B-7C44-1640-8553-95E35BB93EEB}"/>
              </a:ext>
            </a:extLst>
          </p:cNvPr>
          <p:cNvSpPr txBox="1">
            <a:spLocks noChangeArrowheads="1"/>
          </p:cNvSpPr>
          <p:nvPr/>
        </p:nvSpPr>
        <p:spPr bwMode="auto">
          <a:xfrm>
            <a:off x="9504363" y="513238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0</a:t>
            </a:r>
          </a:p>
        </p:txBody>
      </p:sp>
      <p:sp>
        <p:nvSpPr>
          <p:cNvPr id="47159" name="Freeform 59">
            <a:extLst>
              <a:ext uri="{FF2B5EF4-FFF2-40B4-BE49-F238E27FC236}">
                <a16:creationId xmlns:a16="http://schemas.microsoft.com/office/drawing/2014/main" id="{36820E9E-C6BE-7C4D-B44E-5193B3348C75}"/>
              </a:ext>
            </a:extLst>
          </p:cNvPr>
          <p:cNvSpPr>
            <a:spLocks/>
          </p:cNvSpPr>
          <p:nvPr/>
        </p:nvSpPr>
        <p:spPr bwMode="auto">
          <a:xfrm>
            <a:off x="2171700" y="3754438"/>
            <a:ext cx="6610350" cy="1712912"/>
          </a:xfrm>
          <a:custGeom>
            <a:avLst/>
            <a:gdLst>
              <a:gd name="T0" fmla="*/ 2147483646 w 4164"/>
              <a:gd name="T1" fmla="*/ 2147483646 h 1079"/>
              <a:gd name="T2" fmla="*/ 2147483646 w 4164"/>
              <a:gd name="T3" fmla="*/ 2147483646 h 1079"/>
              <a:gd name="T4" fmla="*/ 0 w 4164"/>
              <a:gd name="T5" fmla="*/ 0 h 1079"/>
              <a:gd name="T6" fmla="*/ 0 60000 65536"/>
              <a:gd name="T7" fmla="*/ 0 60000 65536"/>
              <a:gd name="T8" fmla="*/ 0 60000 65536"/>
            </a:gdLst>
            <a:ahLst/>
            <a:cxnLst>
              <a:cxn ang="T6">
                <a:pos x="T0" y="T1"/>
              </a:cxn>
              <a:cxn ang="T7">
                <a:pos x="T2" y="T3"/>
              </a:cxn>
              <a:cxn ang="T8">
                <a:pos x="T4" y="T5"/>
              </a:cxn>
            </a:cxnLst>
            <a:rect l="0" t="0" r="r" b="b"/>
            <a:pathLst>
              <a:path w="4164" h="1079">
                <a:moveTo>
                  <a:pt x="4164" y="1079"/>
                </a:moveTo>
                <a:cubicBezTo>
                  <a:pt x="4011" y="968"/>
                  <a:pt x="3940" y="595"/>
                  <a:pt x="3246" y="415"/>
                </a:cubicBezTo>
                <a:cubicBezTo>
                  <a:pt x="2552" y="235"/>
                  <a:pt x="676" y="86"/>
                  <a:pt x="0" y="0"/>
                </a:cubicBezTo>
              </a:path>
            </a:pathLst>
          </a:custGeom>
          <a:noFill/>
          <a:ln w="9525" cap="flat" cmpd="sng">
            <a:solidFill>
              <a:srgbClr val="FF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7160" name="Slide Number Placeholder 1">
            <a:extLst>
              <a:ext uri="{FF2B5EF4-FFF2-40B4-BE49-F238E27FC236}">
                <a16:creationId xmlns:a16="http://schemas.microsoft.com/office/drawing/2014/main" id="{C9ECC626-B2F0-8746-AB46-80E99CF8F0A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9901AF3-2DDE-5B41-BACB-416CADEA618D}"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2944380786"/>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EB89B819-236E-C84F-9204-12B14341191A}"/>
              </a:ext>
            </a:extLst>
          </p:cNvPr>
          <p:cNvSpPr>
            <a:spLocks noGrp="1" noChangeArrowheads="1"/>
          </p:cNvSpPr>
          <p:nvPr>
            <p:ph type="title"/>
          </p:nvPr>
        </p:nvSpPr>
        <p:spPr/>
        <p:txBody>
          <a:bodyPr/>
          <a:lstStyle/>
          <a:p>
            <a:r>
              <a:rPr lang="zh-CN" altLang="en-US" dirty="0"/>
              <a:t>回溯</a:t>
            </a:r>
            <a:r>
              <a:rPr lang="zh-CN" altLang="en-US" dirty="0" smtClean="0"/>
              <a:t>法</a:t>
            </a:r>
            <a:endParaRPr lang="zh-CN" altLang="en-US" dirty="0"/>
          </a:p>
        </p:txBody>
      </p:sp>
      <p:sp>
        <p:nvSpPr>
          <p:cNvPr id="304131" name="Rectangle 3">
            <a:extLst>
              <a:ext uri="{FF2B5EF4-FFF2-40B4-BE49-F238E27FC236}">
                <a16:creationId xmlns:a16="http://schemas.microsoft.com/office/drawing/2014/main" id="{5F5C73B0-64D0-9847-A4BE-D34FF3CB880B}"/>
              </a:ext>
            </a:extLst>
          </p:cNvPr>
          <p:cNvSpPr>
            <a:spLocks noGrp="1" noChangeArrowheads="1"/>
          </p:cNvSpPr>
          <p:nvPr>
            <p:ph type="body" idx="1"/>
          </p:nvPr>
        </p:nvSpPr>
        <p:spPr>
          <a:xfrm>
            <a:off x="556437" y="2009919"/>
            <a:ext cx="8460718" cy="510666"/>
          </a:xfrm>
        </p:spPr>
        <p:txBody>
          <a:bodyPr/>
          <a:lstStyle/>
          <a:p>
            <a:pPr lvl="0">
              <a:buClr>
                <a:srgbClr val="3333CC"/>
              </a:buClr>
            </a:pPr>
            <a:r>
              <a:rPr lang="zh-CN" altLang="en-US" sz="2800" dirty="0" smtClean="0">
                <a:latin typeface="Times New Roman" panose="02020603050405020304" pitchFamily="18" charset="0"/>
              </a:rPr>
              <a:t>解空间</a:t>
            </a:r>
            <a:r>
              <a:rPr lang="zh-CN" altLang="en-US" sz="2800" dirty="0">
                <a:latin typeface="Times New Roman" panose="02020603050405020304" pitchFamily="18" charset="0"/>
              </a:rPr>
              <a:t>树：</a:t>
            </a:r>
            <a:r>
              <a:rPr lang="zh-CN" altLang="en-US" sz="2800" dirty="0" smtClean="0">
                <a:latin typeface="Times New Roman" panose="02020603050405020304" pitchFamily="18" charset="0"/>
              </a:rPr>
              <a:t>建立树</a:t>
            </a:r>
            <a:r>
              <a:rPr lang="zh-CN" altLang="en-US" sz="2800" dirty="0">
                <a:latin typeface="Times New Roman" panose="02020603050405020304" pitchFamily="18" charset="0"/>
              </a:rPr>
              <a:t>型结构</a:t>
            </a:r>
            <a:r>
              <a:rPr lang="en-US" altLang="zh-CN" sz="2800" dirty="0">
                <a:latin typeface="Times New Roman" panose="02020603050405020304" pitchFamily="18" charset="0"/>
              </a:rPr>
              <a:t>, </a:t>
            </a:r>
            <a:r>
              <a:rPr lang="zh-CN" altLang="en-US" sz="2800" dirty="0" smtClean="0">
                <a:latin typeface="Times New Roman" panose="02020603050405020304" pitchFamily="18" charset="0"/>
              </a:rPr>
              <a:t>使得叶子节点对应</a:t>
            </a:r>
            <a:r>
              <a:rPr lang="zh-CN" altLang="en-US" sz="2800" dirty="0">
                <a:latin typeface="Times New Roman" panose="02020603050405020304" pitchFamily="18" charset="0"/>
              </a:rPr>
              <a:t>解空间的一个</a:t>
            </a:r>
            <a:r>
              <a:rPr lang="zh-CN" altLang="en-US" sz="2800" dirty="0" smtClean="0">
                <a:latin typeface="Times New Roman" panose="02020603050405020304" pitchFamily="18" charset="0"/>
              </a:rPr>
              <a:t>解，而</a:t>
            </a:r>
            <a:r>
              <a:rPr lang="zh-CN" altLang="en-US" sz="2800" dirty="0">
                <a:latin typeface="Times New Roman" panose="02020603050405020304" pitchFamily="18" charset="0"/>
              </a:rPr>
              <a:t>内部节点的一个</a:t>
            </a:r>
            <a:r>
              <a:rPr lang="zh-CN" altLang="en-US" sz="2800" dirty="0" smtClean="0">
                <a:latin typeface="Times New Roman" panose="02020603050405020304" pitchFamily="18" charset="0"/>
              </a:rPr>
              <a:t>分支对应</a:t>
            </a:r>
            <a:r>
              <a:rPr lang="zh-CN" altLang="en-US" sz="2800" dirty="0">
                <a:latin typeface="Times New Roman" panose="02020603050405020304" pitchFamily="18" charset="0"/>
              </a:rPr>
              <a:t>一个</a:t>
            </a:r>
            <a:r>
              <a:rPr lang="zh-CN" altLang="en-US" sz="2800" dirty="0" smtClean="0">
                <a:latin typeface="Times New Roman" panose="02020603050405020304" pitchFamily="18" charset="0"/>
              </a:rPr>
              <a:t>决策</a:t>
            </a:r>
            <a:endParaRPr lang="en-US" altLang="zh-CN" sz="2800" dirty="0">
              <a:solidFill>
                <a:srgbClr val="000000"/>
              </a:solidFill>
            </a:endParaRPr>
          </a:p>
          <a:p>
            <a:r>
              <a:rPr lang="zh-CN" altLang="en-US" sz="2800" dirty="0" smtClean="0">
                <a:latin typeface="Times New Roman" panose="02020603050405020304" pitchFamily="18" charset="0"/>
              </a:rPr>
              <a:t>回溯法是穷举法的一个改进</a:t>
            </a:r>
            <a:r>
              <a:rPr lang="en-US" altLang="zh-CN" sz="2800" dirty="0" smtClean="0">
                <a:latin typeface="Times New Roman" panose="02020603050405020304" pitchFamily="18" charset="0"/>
              </a:rPr>
              <a:t>,</a:t>
            </a:r>
            <a:r>
              <a:rPr kumimoji="0" lang="zh-CN" altLang="en-US" sz="2800" kern="1200" dirty="0" smtClean="0">
                <a:solidFill>
                  <a:srgbClr val="000000"/>
                </a:solidFill>
                <a:latin typeface="Times New Roman" panose="02020603050405020304" pitchFamily="18" charset="0"/>
                <a:ea typeface="宋体" panose="02010600030101010101" pitchFamily="2" charset="-122"/>
              </a:rPr>
              <a:t>可以看作是为了找某个特定的叶子节点而进行系统搜索的</a:t>
            </a:r>
            <a:r>
              <a:rPr kumimoji="0" lang="zh-CN" altLang="en-US" sz="2800" kern="1200" dirty="0" smtClean="0">
                <a:solidFill>
                  <a:srgbClr val="000000"/>
                </a:solidFill>
                <a:latin typeface="Times" panose="02020603050405020304" pitchFamily="18" charset="0"/>
                <a:ea typeface="宋体" panose="02010600030101010101" pitchFamily="2" charset="-122"/>
              </a:rPr>
              <a:t>一种</a:t>
            </a:r>
            <a:r>
              <a:rPr kumimoji="0" lang="zh-CN" altLang="en-US" sz="2800" kern="1200" dirty="0" smtClean="0">
                <a:solidFill>
                  <a:srgbClr val="000000"/>
                </a:solidFill>
                <a:latin typeface="Times New Roman" panose="02020603050405020304" pitchFamily="18" charset="0"/>
                <a:ea typeface="宋体" panose="02010600030101010101" pitchFamily="2" charset="-122"/>
              </a:rPr>
              <a:t>方法</a:t>
            </a:r>
          </a:p>
          <a:p>
            <a:pPr lvl="0"/>
            <a:endParaRPr kumimoji="0" lang="zh-CN" altLang="en-US" sz="2800" kern="1200" dirty="0">
              <a:solidFill>
                <a:srgbClr val="000000"/>
              </a:solidFill>
              <a:latin typeface="Times New Roman" panose="02020603050405020304" pitchFamily="18" charset="0"/>
              <a:ea typeface="宋体" panose="02010600030101010101" pitchFamily="2" charset="-122"/>
            </a:endParaRPr>
          </a:p>
        </p:txBody>
      </p:sp>
      <p:sp>
        <p:nvSpPr>
          <p:cNvPr id="23555" name="Slide Number Placeholder 1">
            <a:extLst>
              <a:ext uri="{FF2B5EF4-FFF2-40B4-BE49-F238E27FC236}">
                <a16:creationId xmlns:a16="http://schemas.microsoft.com/office/drawing/2014/main" id="{C9A07AEC-DC90-9D48-9CC0-2803EEADF1E9}"/>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A201A74-AD39-B64F-8845-E16F27A7B18F}"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4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endParaRPr>
          </a:p>
        </p:txBody>
      </p:sp>
      <p:grpSp>
        <p:nvGrpSpPr>
          <p:cNvPr id="54" name="Group 3"/>
          <p:cNvGrpSpPr>
            <a:grpSpLocks/>
          </p:cNvGrpSpPr>
          <p:nvPr/>
        </p:nvGrpSpPr>
        <p:grpSpPr bwMode="auto">
          <a:xfrm rot="5400000">
            <a:off x="3050152" y="3939601"/>
            <a:ext cx="2585221" cy="2664201"/>
            <a:chOff x="2496" y="1200"/>
            <a:chExt cx="2880" cy="1872"/>
          </a:xfrm>
        </p:grpSpPr>
        <p:sp>
          <p:nvSpPr>
            <p:cNvPr id="55" name="Oval 4"/>
            <p:cNvSpPr>
              <a:spLocks noChangeArrowheads="1"/>
            </p:cNvSpPr>
            <p:nvPr/>
          </p:nvSpPr>
          <p:spPr bwMode="auto">
            <a:xfrm>
              <a:off x="2496" y="2064"/>
              <a:ext cx="192" cy="192"/>
            </a:xfrm>
            <a:prstGeom prst="ellipse">
              <a:avLst/>
            </a:prstGeom>
            <a:solidFill>
              <a:srgbClr val="00FF00"/>
            </a:solidFill>
            <a:ln w="15875">
              <a:solidFill>
                <a:srgbClr val="804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56" name="Oval 5"/>
            <p:cNvSpPr>
              <a:spLocks noChangeArrowheads="1"/>
            </p:cNvSpPr>
            <p:nvPr/>
          </p:nvSpPr>
          <p:spPr bwMode="auto">
            <a:xfrm>
              <a:off x="4512" y="1200"/>
              <a:ext cx="192" cy="192"/>
            </a:xfrm>
            <a:prstGeom prst="ellipse">
              <a:avLst/>
            </a:prstGeom>
            <a:solidFill>
              <a:srgbClr val="007F00"/>
            </a:solidFill>
            <a:ln w="15875">
              <a:solidFill>
                <a:srgbClr val="804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57" name="Oval 6"/>
            <p:cNvSpPr>
              <a:spLocks noChangeArrowheads="1"/>
            </p:cNvSpPr>
            <p:nvPr/>
          </p:nvSpPr>
          <p:spPr bwMode="auto">
            <a:xfrm>
              <a:off x="3792" y="2208"/>
              <a:ext cx="192" cy="192"/>
            </a:xfrm>
            <a:prstGeom prst="ellipse">
              <a:avLst/>
            </a:prstGeom>
            <a:solidFill>
              <a:srgbClr val="FF0000"/>
            </a:solidFill>
            <a:ln w="15875">
              <a:solidFill>
                <a:srgbClr val="804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58" name="Oval 7"/>
            <p:cNvSpPr>
              <a:spLocks noChangeArrowheads="1"/>
            </p:cNvSpPr>
            <p:nvPr/>
          </p:nvSpPr>
          <p:spPr bwMode="auto">
            <a:xfrm>
              <a:off x="3072" y="1536"/>
              <a:ext cx="192" cy="192"/>
            </a:xfrm>
            <a:prstGeom prst="ellipse">
              <a:avLst/>
            </a:prstGeom>
            <a:solidFill>
              <a:srgbClr val="007F00"/>
            </a:solidFill>
            <a:ln w="15875">
              <a:solidFill>
                <a:srgbClr val="804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59" name="Oval 8"/>
            <p:cNvSpPr>
              <a:spLocks noChangeArrowheads="1"/>
            </p:cNvSpPr>
            <p:nvPr/>
          </p:nvSpPr>
          <p:spPr bwMode="auto">
            <a:xfrm>
              <a:off x="3792" y="1536"/>
              <a:ext cx="192" cy="192"/>
            </a:xfrm>
            <a:prstGeom prst="ellipse">
              <a:avLst/>
            </a:prstGeom>
            <a:solidFill>
              <a:srgbClr val="007F00"/>
            </a:solidFill>
            <a:ln w="15875">
              <a:solidFill>
                <a:srgbClr val="804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60" name="Oval 9"/>
            <p:cNvSpPr>
              <a:spLocks noChangeArrowheads="1"/>
            </p:cNvSpPr>
            <p:nvPr/>
          </p:nvSpPr>
          <p:spPr bwMode="auto">
            <a:xfrm>
              <a:off x="4512" y="1728"/>
              <a:ext cx="192" cy="192"/>
            </a:xfrm>
            <a:prstGeom prst="ellipse">
              <a:avLst/>
            </a:prstGeom>
            <a:solidFill>
              <a:srgbClr val="FF0000"/>
            </a:solidFill>
            <a:ln w="15875">
              <a:solidFill>
                <a:srgbClr val="804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61" name="Oval 10"/>
            <p:cNvSpPr>
              <a:spLocks noChangeArrowheads="1"/>
            </p:cNvSpPr>
            <p:nvPr/>
          </p:nvSpPr>
          <p:spPr bwMode="auto">
            <a:xfrm>
              <a:off x="3072" y="2544"/>
              <a:ext cx="192" cy="192"/>
            </a:xfrm>
            <a:prstGeom prst="ellipse">
              <a:avLst/>
            </a:prstGeom>
            <a:solidFill>
              <a:srgbClr val="007F00"/>
            </a:solidFill>
            <a:ln w="15875">
              <a:solidFill>
                <a:srgbClr val="804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62" name="Oval 11"/>
            <p:cNvSpPr>
              <a:spLocks noChangeArrowheads="1"/>
            </p:cNvSpPr>
            <p:nvPr/>
          </p:nvSpPr>
          <p:spPr bwMode="auto">
            <a:xfrm>
              <a:off x="3792" y="2544"/>
              <a:ext cx="192" cy="192"/>
            </a:xfrm>
            <a:prstGeom prst="ellipse">
              <a:avLst/>
            </a:prstGeom>
            <a:solidFill>
              <a:srgbClr val="007F00"/>
            </a:solidFill>
            <a:ln w="15875">
              <a:solidFill>
                <a:srgbClr val="804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63" name="Oval 12"/>
            <p:cNvSpPr>
              <a:spLocks noChangeArrowheads="1"/>
            </p:cNvSpPr>
            <p:nvPr/>
          </p:nvSpPr>
          <p:spPr bwMode="auto">
            <a:xfrm>
              <a:off x="4512" y="2736"/>
              <a:ext cx="192" cy="192"/>
            </a:xfrm>
            <a:prstGeom prst="ellipse">
              <a:avLst/>
            </a:prstGeom>
            <a:solidFill>
              <a:srgbClr val="FF0000"/>
            </a:solidFill>
            <a:ln w="15875">
              <a:solidFill>
                <a:srgbClr val="804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64" name="Oval 13"/>
            <p:cNvSpPr>
              <a:spLocks noChangeArrowheads="1"/>
            </p:cNvSpPr>
            <p:nvPr/>
          </p:nvSpPr>
          <p:spPr bwMode="auto">
            <a:xfrm>
              <a:off x="3792" y="2880"/>
              <a:ext cx="192" cy="192"/>
            </a:xfrm>
            <a:prstGeom prst="ellipse">
              <a:avLst/>
            </a:prstGeom>
            <a:solidFill>
              <a:srgbClr val="FF0000"/>
            </a:solidFill>
            <a:ln w="15875">
              <a:solidFill>
                <a:srgbClr val="804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65" name="Oval 14"/>
            <p:cNvSpPr>
              <a:spLocks noChangeArrowheads="1"/>
            </p:cNvSpPr>
            <p:nvPr/>
          </p:nvSpPr>
          <p:spPr bwMode="auto">
            <a:xfrm>
              <a:off x="4512" y="2256"/>
              <a:ext cx="192" cy="192"/>
            </a:xfrm>
            <a:prstGeom prst="ellipse">
              <a:avLst/>
            </a:prstGeom>
            <a:solidFill>
              <a:srgbClr val="007F00"/>
            </a:solidFill>
            <a:ln w="15875">
              <a:solidFill>
                <a:srgbClr val="804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66" name="Oval 15"/>
            <p:cNvSpPr>
              <a:spLocks noChangeArrowheads="1"/>
            </p:cNvSpPr>
            <p:nvPr/>
          </p:nvSpPr>
          <p:spPr bwMode="auto">
            <a:xfrm>
              <a:off x="5184" y="1200"/>
              <a:ext cx="192" cy="192"/>
            </a:xfrm>
            <a:prstGeom prst="ellipse">
              <a:avLst/>
            </a:prstGeom>
            <a:solidFill>
              <a:srgbClr val="FF0000"/>
            </a:solidFill>
            <a:ln w="15875">
              <a:solidFill>
                <a:srgbClr val="804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67" name="Oval 16"/>
            <p:cNvSpPr>
              <a:spLocks noChangeArrowheads="1"/>
            </p:cNvSpPr>
            <p:nvPr/>
          </p:nvSpPr>
          <p:spPr bwMode="auto">
            <a:xfrm>
              <a:off x="5184" y="1920"/>
              <a:ext cx="192" cy="192"/>
            </a:xfrm>
            <a:prstGeom prst="ellipse">
              <a:avLst/>
            </a:prstGeom>
            <a:solidFill>
              <a:srgbClr val="FF0000"/>
            </a:solidFill>
            <a:ln w="15875">
              <a:solidFill>
                <a:srgbClr val="804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68" name="Oval 17"/>
            <p:cNvSpPr>
              <a:spLocks noChangeArrowheads="1"/>
            </p:cNvSpPr>
            <p:nvPr/>
          </p:nvSpPr>
          <p:spPr bwMode="auto">
            <a:xfrm>
              <a:off x="5184" y="2256"/>
              <a:ext cx="192" cy="192"/>
            </a:xfrm>
            <a:prstGeom prst="ellipse">
              <a:avLst/>
            </a:prstGeom>
            <a:solidFill>
              <a:srgbClr val="FF0000"/>
            </a:solidFill>
            <a:ln w="15875">
              <a:solidFill>
                <a:srgbClr val="804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69" name="Oval 18"/>
            <p:cNvSpPr>
              <a:spLocks noChangeArrowheads="1"/>
            </p:cNvSpPr>
            <p:nvPr/>
          </p:nvSpPr>
          <p:spPr bwMode="auto">
            <a:xfrm>
              <a:off x="5184" y="2592"/>
              <a:ext cx="192" cy="192"/>
            </a:xfrm>
            <a:prstGeom prst="ellipse">
              <a:avLst/>
            </a:prstGeom>
            <a:solidFill>
              <a:srgbClr val="FF0000"/>
            </a:solidFill>
            <a:ln w="15875">
              <a:solidFill>
                <a:srgbClr val="804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70" name="Line 19"/>
            <p:cNvSpPr>
              <a:spLocks noChangeShapeType="1"/>
            </p:cNvSpPr>
            <p:nvPr/>
          </p:nvSpPr>
          <p:spPr bwMode="auto">
            <a:xfrm>
              <a:off x="2688" y="2256"/>
              <a:ext cx="432" cy="336"/>
            </a:xfrm>
            <a:prstGeom prst="line">
              <a:avLst/>
            </a:prstGeom>
            <a:noFill/>
            <a:ln w="15875">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71" name="Line 20"/>
            <p:cNvSpPr>
              <a:spLocks noChangeShapeType="1"/>
            </p:cNvSpPr>
            <p:nvPr/>
          </p:nvSpPr>
          <p:spPr bwMode="auto">
            <a:xfrm flipV="1">
              <a:off x="2640" y="1680"/>
              <a:ext cx="432" cy="384"/>
            </a:xfrm>
            <a:prstGeom prst="line">
              <a:avLst/>
            </a:prstGeom>
            <a:noFill/>
            <a:ln w="15875">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72" name="Line 21"/>
            <p:cNvSpPr>
              <a:spLocks noChangeShapeType="1"/>
            </p:cNvSpPr>
            <p:nvPr/>
          </p:nvSpPr>
          <p:spPr bwMode="auto">
            <a:xfrm>
              <a:off x="3264" y="1632"/>
              <a:ext cx="528" cy="0"/>
            </a:xfrm>
            <a:prstGeom prst="line">
              <a:avLst/>
            </a:prstGeom>
            <a:noFill/>
            <a:ln w="15875">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73" name="Line 22"/>
            <p:cNvSpPr>
              <a:spLocks noChangeShapeType="1"/>
            </p:cNvSpPr>
            <p:nvPr/>
          </p:nvSpPr>
          <p:spPr bwMode="auto">
            <a:xfrm flipV="1">
              <a:off x="3936" y="1344"/>
              <a:ext cx="576" cy="240"/>
            </a:xfrm>
            <a:prstGeom prst="line">
              <a:avLst/>
            </a:prstGeom>
            <a:noFill/>
            <a:ln w="15875">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74" name="Line 23"/>
            <p:cNvSpPr>
              <a:spLocks noChangeShapeType="1"/>
            </p:cNvSpPr>
            <p:nvPr/>
          </p:nvSpPr>
          <p:spPr bwMode="auto">
            <a:xfrm>
              <a:off x="3984" y="1680"/>
              <a:ext cx="528" cy="144"/>
            </a:xfrm>
            <a:prstGeom prst="line">
              <a:avLst/>
            </a:prstGeom>
            <a:noFill/>
            <a:ln w="15875">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75" name="Line 24"/>
            <p:cNvSpPr>
              <a:spLocks noChangeShapeType="1"/>
            </p:cNvSpPr>
            <p:nvPr/>
          </p:nvSpPr>
          <p:spPr bwMode="auto">
            <a:xfrm>
              <a:off x="4704" y="1296"/>
              <a:ext cx="480" cy="0"/>
            </a:xfrm>
            <a:prstGeom prst="line">
              <a:avLst/>
            </a:prstGeom>
            <a:noFill/>
            <a:ln w="15875">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76" name="Line 25"/>
            <p:cNvSpPr>
              <a:spLocks noChangeShapeType="1"/>
            </p:cNvSpPr>
            <p:nvPr/>
          </p:nvSpPr>
          <p:spPr bwMode="auto">
            <a:xfrm flipV="1">
              <a:off x="3264" y="2352"/>
              <a:ext cx="528" cy="240"/>
            </a:xfrm>
            <a:prstGeom prst="line">
              <a:avLst/>
            </a:prstGeom>
            <a:noFill/>
            <a:ln w="15875">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77" name="Line 26"/>
            <p:cNvSpPr>
              <a:spLocks noChangeShapeType="1"/>
            </p:cNvSpPr>
            <p:nvPr/>
          </p:nvSpPr>
          <p:spPr bwMode="auto">
            <a:xfrm>
              <a:off x="3264" y="2640"/>
              <a:ext cx="528" cy="0"/>
            </a:xfrm>
            <a:prstGeom prst="line">
              <a:avLst/>
            </a:prstGeom>
            <a:noFill/>
            <a:ln w="15875">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78" name="Line 27"/>
            <p:cNvSpPr>
              <a:spLocks noChangeShapeType="1"/>
            </p:cNvSpPr>
            <p:nvPr/>
          </p:nvSpPr>
          <p:spPr bwMode="auto">
            <a:xfrm>
              <a:off x="3216" y="2688"/>
              <a:ext cx="576" cy="240"/>
            </a:xfrm>
            <a:prstGeom prst="line">
              <a:avLst/>
            </a:prstGeom>
            <a:noFill/>
            <a:ln w="15875">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79" name="Line 28"/>
            <p:cNvSpPr>
              <a:spLocks noChangeShapeType="1"/>
            </p:cNvSpPr>
            <p:nvPr/>
          </p:nvSpPr>
          <p:spPr bwMode="auto">
            <a:xfrm flipV="1">
              <a:off x="3984" y="2352"/>
              <a:ext cx="528" cy="240"/>
            </a:xfrm>
            <a:prstGeom prst="line">
              <a:avLst/>
            </a:prstGeom>
            <a:noFill/>
            <a:ln w="15875">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80" name="Line 29"/>
            <p:cNvSpPr>
              <a:spLocks noChangeShapeType="1"/>
            </p:cNvSpPr>
            <p:nvPr/>
          </p:nvSpPr>
          <p:spPr bwMode="auto">
            <a:xfrm>
              <a:off x="3984" y="2688"/>
              <a:ext cx="528" cy="144"/>
            </a:xfrm>
            <a:prstGeom prst="line">
              <a:avLst/>
            </a:prstGeom>
            <a:noFill/>
            <a:ln w="15875">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81" name="Line 30"/>
            <p:cNvSpPr>
              <a:spLocks noChangeShapeType="1"/>
            </p:cNvSpPr>
            <p:nvPr/>
          </p:nvSpPr>
          <p:spPr bwMode="auto">
            <a:xfrm flipV="1">
              <a:off x="4704" y="2064"/>
              <a:ext cx="480" cy="240"/>
            </a:xfrm>
            <a:prstGeom prst="line">
              <a:avLst/>
            </a:prstGeom>
            <a:noFill/>
            <a:ln w="15875">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82" name="Line 31"/>
            <p:cNvSpPr>
              <a:spLocks noChangeShapeType="1"/>
            </p:cNvSpPr>
            <p:nvPr/>
          </p:nvSpPr>
          <p:spPr bwMode="auto">
            <a:xfrm>
              <a:off x="4704" y="2352"/>
              <a:ext cx="480" cy="0"/>
            </a:xfrm>
            <a:prstGeom prst="line">
              <a:avLst/>
            </a:prstGeom>
            <a:noFill/>
            <a:ln w="15875">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83" name="Line 32"/>
            <p:cNvSpPr>
              <a:spLocks noChangeShapeType="1"/>
            </p:cNvSpPr>
            <p:nvPr/>
          </p:nvSpPr>
          <p:spPr bwMode="auto">
            <a:xfrm>
              <a:off x="4656" y="2400"/>
              <a:ext cx="528" cy="240"/>
            </a:xfrm>
            <a:prstGeom prst="line">
              <a:avLst/>
            </a:prstGeom>
            <a:noFill/>
            <a:ln w="15875">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grpSp>
      <p:grpSp>
        <p:nvGrpSpPr>
          <p:cNvPr id="2" name="组合 1"/>
          <p:cNvGrpSpPr/>
          <p:nvPr/>
        </p:nvGrpSpPr>
        <p:grpSpPr>
          <a:xfrm>
            <a:off x="1510185" y="5808859"/>
            <a:ext cx="2081135" cy="891979"/>
            <a:chOff x="688563" y="3061289"/>
            <a:chExt cx="3475064" cy="1799468"/>
          </a:xfrm>
        </p:grpSpPr>
        <p:grpSp>
          <p:nvGrpSpPr>
            <p:cNvPr id="84" name="Group 35"/>
            <p:cNvGrpSpPr>
              <a:grpSpLocks/>
            </p:cNvGrpSpPr>
            <p:nvPr/>
          </p:nvGrpSpPr>
          <p:grpSpPr bwMode="auto">
            <a:xfrm>
              <a:off x="694938" y="3061289"/>
              <a:ext cx="3468689" cy="744536"/>
              <a:chOff x="768" y="2933"/>
              <a:chExt cx="2185" cy="469"/>
            </a:xfrm>
          </p:grpSpPr>
          <p:sp>
            <p:nvSpPr>
              <p:cNvPr id="85" name="Oval 36"/>
              <p:cNvSpPr>
                <a:spLocks noChangeArrowheads="1"/>
              </p:cNvSpPr>
              <p:nvPr/>
            </p:nvSpPr>
            <p:spPr bwMode="auto">
              <a:xfrm>
                <a:off x="768" y="3072"/>
                <a:ext cx="192" cy="192"/>
              </a:xfrm>
              <a:prstGeom prst="ellipse">
                <a:avLst/>
              </a:prstGeom>
              <a:solidFill>
                <a:srgbClr val="00FF00"/>
              </a:solidFill>
              <a:ln w="15875">
                <a:solidFill>
                  <a:srgbClr val="804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86" name="Text Box 37"/>
              <p:cNvSpPr txBox="1">
                <a:spLocks noChangeArrowheads="1"/>
              </p:cNvSpPr>
              <p:nvPr/>
            </p:nvSpPr>
            <p:spPr bwMode="auto">
              <a:xfrm>
                <a:off x="989" y="2933"/>
                <a:ext cx="1964" cy="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b="0" i="0" u="none" strike="noStrike" kern="0" cap="none" spc="0" normalizeH="0" baseline="0" noProof="0" dirty="0" smtClean="0">
                    <a:ln>
                      <a:noFill/>
                    </a:ln>
                    <a:solidFill>
                      <a:srgbClr val="000000"/>
                    </a:solidFill>
                    <a:effectLst/>
                    <a:uLnTx/>
                    <a:uFillTx/>
                    <a:ea typeface="宋体" panose="02010600030101010101" pitchFamily="2" charset="-122"/>
                  </a:rPr>
                  <a:t>根</a:t>
                </a:r>
                <a:r>
                  <a:rPr kumimoji="0" lang="zh-CN" altLang="en-US" b="0" i="0" u="none" strike="noStrike" kern="0" cap="none" spc="0" normalizeH="0" baseline="0" noProof="0" dirty="0" smtClean="0">
                    <a:ln>
                      <a:noFill/>
                    </a:ln>
                    <a:solidFill>
                      <a:srgbClr val="000000"/>
                    </a:solidFill>
                    <a:effectLst/>
                    <a:uLnTx/>
                    <a:uFillTx/>
                    <a:ea typeface="宋体" panose="02010600030101010101" pitchFamily="2" charset="-122"/>
                  </a:rPr>
                  <a:t>节点</a:t>
                </a:r>
                <a:endParaRPr kumimoji="0" lang="en-US" altLang="zh-CN" b="0" i="0" u="none" strike="noStrike" kern="0" cap="none" spc="0" normalizeH="0" baseline="0" noProof="0" dirty="0" smtClean="0">
                  <a:ln>
                    <a:noFill/>
                  </a:ln>
                  <a:solidFill>
                    <a:srgbClr val="000000"/>
                  </a:solidFill>
                  <a:effectLst/>
                  <a:uLnTx/>
                  <a:uFillTx/>
                  <a:latin typeface="Times" panose="02020603050405020304" pitchFamily="18" charset="0"/>
                  <a:ea typeface="宋体" panose="02010600030101010101" pitchFamily="2" charset="-122"/>
                </a:endParaRPr>
              </a:p>
            </p:txBody>
          </p:sp>
        </p:grpSp>
        <p:grpSp>
          <p:nvGrpSpPr>
            <p:cNvPr id="87" name="Group 38"/>
            <p:cNvGrpSpPr>
              <a:grpSpLocks/>
            </p:cNvGrpSpPr>
            <p:nvPr/>
          </p:nvGrpSpPr>
          <p:grpSpPr bwMode="auto">
            <a:xfrm>
              <a:off x="688563" y="3531194"/>
              <a:ext cx="2663825" cy="744538"/>
              <a:chOff x="768" y="3199"/>
              <a:chExt cx="1678" cy="469"/>
            </a:xfrm>
          </p:grpSpPr>
          <p:sp>
            <p:nvSpPr>
              <p:cNvPr id="88" name="Oval 39"/>
              <p:cNvSpPr>
                <a:spLocks noChangeArrowheads="1"/>
              </p:cNvSpPr>
              <p:nvPr/>
            </p:nvSpPr>
            <p:spPr bwMode="auto">
              <a:xfrm>
                <a:off x="768" y="3360"/>
                <a:ext cx="192" cy="192"/>
              </a:xfrm>
              <a:prstGeom prst="ellipse">
                <a:avLst/>
              </a:prstGeom>
              <a:solidFill>
                <a:srgbClr val="008000"/>
              </a:solidFill>
              <a:ln w="15875">
                <a:solidFill>
                  <a:srgbClr val="804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rgbClr val="000000"/>
                  </a:solidFill>
                  <a:effectLst/>
                  <a:uLnTx/>
                  <a:uFillTx/>
                  <a:latin typeface="Times" panose="02020603050405020304" pitchFamily="18" charset="0"/>
                  <a:ea typeface="SimSun" panose="02010600030101010101" pitchFamily="2" charset="-122"/>
                </a:endParaRPr>
              </a:p>
            </p:txBody>
          </p:sp>
          <p:sp>
            <p:nvSpPr>
              <p:cNvPr id="89" name="Text Box 40"/>
              <p:cNvSpPr txBox="1">
                <a:spLocks noChangeArrowheads="1"/>
              </p:cNvSpPr>
              <p:nvPr/>
            </p:nvSpPr>
            <p:spPr bwMode="auto">
              <a:xfrm>
                <a:off x="968" y="3199"/>
                <a:ext cx="1478" cy="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b="0" i="0" u="none" strike="noStrike" kern="0" cap="none" spc="0" normalizeH="0" baseline="0" noProof="0" dirty="0" smtClean="0">
                    <a:ln>
                      <a:noFill/>
                    </a:ln>
                    <a:solidFill>
                      <a:srgbClr val="FF0000"/>
                    </a:solidFill>
                    <a:effectLst/>
                    <a:uLnTx/>
                    <a:uFillTx/>
                    <a:latin typeface="Times" panose="02020603050405020304" pitchFamily="18" charset="0"/>
                    <a:ea typeface="宋体" panose="02010600030101010101" pitchFamily="2" charset="-122"/>
                  </a:rPr>
                  <a:t>内部节点</a:t>
                </a:r>
                <a:endParaRPr kumimoji="0" lang="zh-CN" altLang="en-US" b="0" i="0" u="none" strike="noStrike" kern="0" cap="none" spc="0" normalizeH="0" baseline="0" noProof="0" dirty="0" smtClean="0">
                  <a:ln>
                    <a:noFill/>
                  </a:ln>
                  <a:solidFill>
                    <a:srgbClr val="000000"/>
                  </a:solidFill>
                  <a:effectLst/>
                  <a:uLnTx/>
                  <a:uFillTx/>
                  <a:ea typeface="宋体" panose="02010600030101010101" pitchFamily="2" charset="-122"/>
                </a:endParaRPr>
              </a:p>
            </p:txBody>
          </p:sp>
        </p:grpSp>
        <p:grpSp>
          <p:nvGrpSpPr>
            <p:cNvPr id="94" name="Group 45"/>
            <p:cNvGrpSpPr>
              <a:grpSpLocks/>
            </p:cNvGrpSpPr>
            <p:nvPr/>
          </p:nvGrpSpPr>
          <p:grpSpPr bwMode="auto">
            <a:xfrm>
              <a:off x="694938" y="4116219"/>
              <a:ext cx="2771776" cy="744538"/>
              <a:chOff x="768" y="3536"/>
              <a:chExt cx="1746" cy="469"/>
            </a:xfrm>
          </p:grpSpPr>
          <p:sp>
            <p:nvSpPr>
              <p:cNvPr id="95" name="Oval 46"/>
              <p:cNvSpPr>
                <a:spLocks noChangeArrowheads="1"/>
              </p:cNvSpPr>
              <p:nvPr/>
            </p:nvSpPr>
            <p:spPr bwMode="auto">
              <a:xfrm>
                <a:off x="768" y="3648"/>
                <a:ext cx="192" cy="192"/>
              </a:xfrm>
              <a:prstGeom prst="ellipse">
                <a:avLst/>
              </a:prstGeom>
              <a:solidFill>
                <a:srgbClr val="FF0000"/>
              </a:solidFill>
              <a:ln w="15875">
                <a:solidFill>
                  <a:srgbClr val="804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1" i="0" u="none" strike="noStrike" kern="0" cap="none" spc="0" normalizeH="0" baseline="0" noProof="0" smtClean="0">
                  <a:ln>
                    <a:noFill/>
                  </a:ln>
                  <a:solidFill>
                    <a:srgbClr val="000000"/>
                  </a:solidFill>
                  <a:effectLst/>
                  <a:uLnTx/>
                  <a:uFillTx/>
                  <a:latin typeface="Times" panose="02020603050405020304" pitchFamily="18" charset="0"/>
                  <a:ea typeface="宋体" panose="02010600030101010101" pitchFamily="2" charset="-122"/>
                </a:endParaRPr>
              </a:p>
            </p:txBody>
          </p:sp>
          <p:sp>
            <p:nvSpPr>
              <p:cNvPr id="96" name="Text Box 47"/>
              <p:cNvSpPr txBox="1">
                <a:spLocks noChangeArrowheads="1"/>
              </p:cNvSpPr>
              <p:nvPr/>
            </p:nvSpPr>
            <p:spPr bwMode="auto">
              <a:xfrm>
                <a:off x="987" y="3536"/>
                <a:ext cx="1527" cy="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b="0"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叶子节点</a:t>
                </a:r>
                <a:endParaRPr kumimoji="0"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grpSp>
      <p:sp>
        <p:nvSpPr>
          <p:cNvPr id="46" name="Text Box 115">
            <a:extLst>
              <a:ext uri="{FF2B5EF4-FFF2-40B4-BE49-F238E27FC236}">
                <a16:creationId xmlns:a16="http://schemas.microsoft.com/office/drawing/2014/main" id="{D3CE125A-F8D2-B34A-8E7A-A18C4B015974}"/>
              </a:ext>
            </a:extLst>
          </p:cNvPr>
          <p:cNvSpPr txBox="1">
            <a:spLocks noChangeArrowheads="1"/>
          </p:cNvSpPr>
          <p:nvPr/>
        </p:nvSpPr>
        <p:spPr bwMode="auto">
          <a:xfrm>
            <a:off x="3324167" y="4012273"/>
            <a:ext cx="8007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dirty="0" smtClean="0">
                <a:solidFill>
                  <a:srgbClr val="000000"/>
                </a:solidFill>
              </a:rPr>
              <a:t>x1</a:t>
            </a:r>
            <a:r>
              <a:rPr kumimoji="0" lang="en-US" altLang="zh-CN"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SimSun" panose="02010600030101010101" pitchFamily="2" charset="-122"/>
              </a:rPr>
              <a:t>=0</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9" name="Text Box 115">
            <a:extLst>
              <a:ext uri="{FF2B5EF4-FFF2-40B4-BE49-F238E27FC236}">
                <a16:creationId xmlns:a16="http://schemas.microsoft.com/office/drawing/2014/main" id="{D3CE125A-F8D2-B34A-8E7A-A18C4B015974}"/>
              </a:ext>
            </a:extLst>
          </p:cNvPr>
          <p:cNvSpPr txBox="1">
            <a:spLocks noChangeArrowheads="1"/>
          </p:cNvSpPr>
          <p:nvPr/>
        </p:nvSpPr>
        <p:spPr bwMode="auto">
          <a:xfrm>
            <a:off x="4600814" y="3991894"/>
            <a:ext cx="8007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dirty="0" smtClean="0">
                <a:solidFill>
                  <a:srgbClr val="000000"/>
                </a:solidFill>
              </a:rPr>
              <a:t>x1</a:t>
            </a:r>
            <a:r>
              <a:rPr kumimoji="0" lang="en-US" altLang="zh-CN"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SimSun" panose="02010600030101010101" pitchFamily="2" charset="-122"/>
              </a:rPr>
              <a:t>=1</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0" name="Text Box 115">
            <a:extLst>
              <a:ext uri="{FF2B5EF4-FFF2-40B4-BE49-F238E27FC236}">
                <a16:creationId xmlns:a16="http://schemas.microsoft.com/office/drawing/2014/main" id="{D3CE125A-F8D2-B34A-8E7A-A18C4B015974}"/>
              </a:ext>
            </a:extLst>
          </p:cNvPr>
          <p:cNvSpPr txBox="1">
            <a:spLocks noChangeArrowheads="1"/>
          </p:cNvSpPr>
          <p:nvPr/>
        </p:nvSpPr>
        <p:spPr bwMode="auto">
          <a:xfrm>
            <a:off x="5128360" y="4684763"/>
            <a:ext cx="8007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dirty="0" smtClean="0">
                <a:solidFill>
                  <a:srgbClr val="000000"/>
                </a:solidFill>
              </a:rPr>
              <a:t>x2</a:t>
            </a:r>
            <a:r>
              <a:rPr kumimoji="0" lang="en-US" altLang="zh-CN"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SimSun" panose="02010600030101010101" pitchFamily="2" charset="-122"/>
              </a:rPr>
              <a:t>=1</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 name="Text Box 115">
            <a:extLst>
              <a:ext uri="{FF2B5EF4-FFF2-40B4-BE49-F238E27FC236}">
                <a16:creationId xmlns:a16="http://schemas.microsoft.com/office/drawing/2014/main" id="{D3CE125A-F8D2-B34A-8E7A-A18C4B015974}"/>
              </a:ext>
            </a:extLst>
          </p:cNvPr>
          <p:cNvSpPr txBox="1">
            <a:spLocks noChangeArrowheads="1"/>
          </p:cNvSpPr>
          <p:nvPr/>
        </p:nvSpPr>
        <p:spPr bwMode="auto">
          <a:xfrm>
            <a:off x="5739836" y="5630405"/>
            <a:ext cx="7833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noProof="0" dirty="0">
                <a:solidFill>
                  <a:srgbClr val="000000"/>
                </a:solidFill>
              </a:rPr>
              <a:t>状态</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573918943"/>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a:extLst>
              <a:ext uri="{FF2B5EF4-FFF2-40B4-BE49-F238E27FC236}">
                <a16:creationId xmlns:a16="http://schemas.microsoft.com/office/drawing/2014/main" id="{C37D4DFB-2BCB-4E41-8376-AB507714723B}"/>
              </a:ext>
            </a:extLst>
          </p:cNvPr>
          <p:cNvSpPr>
            <a:spLocks noGrp="1" noChangeArrowheads="1"/>
          </p:cNvSpPr>
          <p:nvPr>
            <p:ph type="title"/>
          </p:nvPr>
        </p:nvSpPr>
        <p:spPr/>
        <p:txBody>
          <a:bodyPr/>
          <a:lstStyle/>
          <a:p>
            <a:r>
              <a:rPr lang="en-US" altLang="zh-CN"/>
              <a:t>0-1</a:t>
            </a:r>
            <a:r>
              <a:rPr lang="zh-CN" altLang="en-US"/>
              <a:t>背包问题：改进</a:t>
            </a:r>
          </a:p>
        </p:txBody>
      </p:sp>
      <p:sp>
        <p:nvSpPr>
          <p:cNvPr id="48130" name="幻灯片编号占位符 3">
            <a:extLst>
              <a:ext uri="{FF2B5EF4-FFF2-40B4-BE49-F238E27FC236}">
                <a16:creationId xmlns:a16="http://schemas.microsoft.com/office/drawing/2014/main" id="{8AC34AA9-A97F-454A-991E-4FB87CB1EE48}"/>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C3262CB-539C-AA4E-ABB6-9119700D3B30}"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grpSp>
        <p:nvGrpSpPr>
          <p:cNvPr id="48131" name="Group 3">
            <a:extLst>
              <a:ext uri="{FF2B5EF4-FFF2-40B4-BE49-F238E27FC236}">
                <a16:creationId xmlns:a16="http://schemas.microsoft.com/office/drawing/2014/main" id="{536E484B-BA65-A34F-A6B8-5ABCEB7FA3AF}"/>
              </a:ext>
            </a:extLst>
          </p:cNvPr>
          <p:cNvGrpSpPr>
            <a:grpSpLocks/>
          </p:cNvGrpSpPr>
          <p:nvPr/>
        </p:nvGrpSpPr>
        <p:grpSpPr bwMode="auto">
          <a:xfrm>
            <a:off x="4164013" y="2268537"/>
            <a:ext cx="4779962" cy="3425825"/>
            <a:chOff x="975" y="1370"/>
            <a:chExt cx="5158" cy="2610"/>
          </a:xfrm>
        </p:grpSpPr>
        <p:graphicFrame>
          <p:nvGraphicFramePr>
            <p:cNvPr id="48134" name="Object 4">
              <a:extLst>
                <a:ext uri="{FF2B5EF4-FFF2-40B4-BE49-F238E27FC236}">
                  <a16:creationId xmlns:a16="http://schemas.microsoft.com/office/drawing/2014/main" id="{DEA4B58F-7FAF-F24D-B2FE-47AE13CAB1FA}"/>
                </a:ext>
              </a:extLst>
            </p:cNvPr>
            <p:cNvGraphicFramePr>
              <a:graphicFrameLocks noChangeAspect="1"/>
            </p:cNvGraphicFramePr>
            <p:nvPr/>
          </p:nvGraphicFramePr>
          <p:xfrm>
            <a:off x="1849" y="1370"/>
            <a:ext cx="4284" cy="2610"/>
          </p:xfrm>
          <a:graphic>
            <a:graphicData uri="http://schemas.openxmlformats.org/presentationml/2006/ole">
              <mc:AlternateContent xmlns:mc="http://schemas.openxmlformats.org/markup-compatibility/2006">
                <mc:Choice xmlns:v="urn:schemas-microsoft-com:vml" Requires="v">
                  <p:oleObj spid="_x0000_s2127" name="图像文档" r:id="rId3" imgW="9258300" imgH="5397500" progId="图像.文件">
                    <p:embed/>
                  </p:oleObj>
                </mc:Choice>
                <mc:Fallback>
                  <p:oleObj name="图像文档" r:id="rId3" imgW="9258300" imgH="5397500" progId="图像.文件">
                    <p:embed/>
                    <p:pic>
                      <p:nvPicPr>
                        <p:cNvPr id="48134" name="Object 4">
                          <a:extLst>
                            <a:ext uri="{FF2B5EF4-FFF2-40B4-BE49-F238E27FC236}">
                              <a16:creationId xmlns:a16="http://schemas.microsoft.com/office/drawing/2014/main" id="{DEA4B58F-7FAF-F24D-B2FE-47AE13CAB1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9" y="1370"/>
                          <a:ext cx="4284" cy="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5" name="Rectangle 5">
              <a:extLst>
                <a:ext uri="{FF2B5EF4-FFF2-40B4-BE49-F238E27FC236}">
                  <a16:creationId xmlns:a16="http://schemas.microsoft.com/office/drawing/2014/main" id="{AC54F3FD-CC2A-A649-9362-8396CC974F16}"/>
                </a:ext>
              </a:extLst>
            </p:cNvPr>
            <p:cNvSpPr>
              <a:spLocks noChangeArrowheads="1"/>
            </p:cNvSpPr>
            <p:nvPr/>
          </p:nvSpPr>
          <p:spPr bwMode="auto">
            <a:xfrm>
              <a:off x="975" y="3748"/>
              <a:ext cx="4038" cy="2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sp>
        <p:nvSpPr>
          <p:cNvPr id="48132" name="Rectangle 5">
            <a:extLst>
              <a:ext uri="{FF2B5EF4-FFF2-40B4-BE49-F238E27FC236}">
                <a16:creationId xmlns:a16="http://schemas.microsoft.com/office/drawing/2014/main" id="{2FC648D7-76DE-1945-8FA8-19E6021E31C8}"/>
              </a:ext>
            </a:extLst>
          </p:cNvPr>
          <p:cNvSpPr>
            <a:spLocks noChangeArrowheads="1"/>
          </p:cNvSpPr>
          <p:nvPr/>
        </p:nvSpPr>
        <p:spPr bwMode="auto">
          <a:xfrm>
            <a:off x="1547813" y="6238875"/>
            <a:ext cx="6408737" cy="358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8133" name="文本框 2">
            <a:extLst>
              <a:ext uri="{FF2B5EF4-FFF2-40B4-BE49-F238E27FC236}">
                <a16:creationId xmlns:a16="http://schemas.microsoft.com/office/drawing/2014/main" id="{BA7B2E2F-8090-EC48-AD80-AE40D767D0FF}"/>
              </a:ext>
            </a:extLst>
          </p:cNvPr>
          <p:cNvSpPr txBox="1">
            <a:spLocks noChangeArrowheads="1"/>
          </p:cNvSpPr>
          <p:nvPr/>
        </p:nvSpPr>
        <p:spPr bwMode="auto">
          <a:xfrm>
            <a:off x="412910" y="2268537"/>
            <a:ext cx="43561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在搜索左子树时有判断条件</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w(</a:t>
            </a:r>
            <a:r>
              <a:rPr kumimoji="0" lang="en-US" altLang="zh-CN" sz="1800" b="0" i="0" u="none" strike="noStrike" kern="1200" cap="none" spc="0" normalizeH="0" baseline="0" noProof="0" dirty="0" err="1">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i</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)&lt;=Cr</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，但是右子树没有，所以右子树的遍历每次都会执行</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如果右子树最大可能的填充（上界函数）都比现有最好的解决方案小的话，就可以不用搜索右子树</a:t>
            </a:r>
            <a:endPar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上界函数</a:t>
            </a:r>
            <a:endPar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物品按照性价比排列（</a:t>
            </a: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v(</a:t>
            </a:r>
            <a:r>
              <a:rPr kumimoji="1" lang="en-US" altLang="zh-CN" sz="1800" b="0" i="0" u="none" strike="noStrike" kern="1200" cap="none" spc="0" normalizeH="0" baseline="0" noProof="0" dirty="0" err="1">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i</a:t>
            </a: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)/w(</a:t>
            </a:r>
            <a:r>
              <a:rPr kumimoji="1" lang="en-US" altLang="zh-CN" sz="1800" b="0" i="0" u="none" strike="noStrike" kern="1200" cap="none" spc="0" normalizeH="0" baseline="0" noProof="0" dirty="0" err="1">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i</a:t>
            </a: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a:t>
            </a:r>
            <a:endPar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当目前遍历物品</a:t>
            </a: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k</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，还剩余</a:t>
            </a: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Cr</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容量时，则最大填充为：依次将</a:t>
            </a: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k+1</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a:t>
            </a: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k+2</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，放入，直到不能完整的放整个物品（</a:t>
            </a:r>
            <a:r>
              <a:rPr kumimoji="1" lang="en-US" altLang="zh-CN" sz="1800" b="0" i="0" u="none" strike="noStrike" kern="1200" cap="none" spc="0" normalizeH="0" baseline="0" noProof="0" dirty="0" err="1">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k+j</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），则将（</a:t>
            </a:r>
            <a:r>
              <a:rPr kumimoji="1" lang="en-US" altLang="zh-CN" sz="1800" b="0" i="0" u="none" strike="noStrike" kern="1200" cap="none" spc="0" normalizeH="0" baseline="0" noProof="0" dirty="0" err="1">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k+j</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rPr>
              <a:t>）比例放入</a:t>
            </a:r>
            <a:endPar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sym typeface="Wingdings" pitchFamily="2" charset="2"/>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7394160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E468-0D9C-BA4A-9147-2BCBFC08969E}"/>
              </a:ext>
            </a:extLst>
          </p:cNvPr>
          <p:cNvSpPr>
            <a:spLocks noGrp="1"/>
          </p:cNvSpPr>
          <p:nvPr>
            <p:ph type="title"/>
          </p:nvPr>
        </p:nvSpPr>
        <p:spPr/>
        <p:txBody>
          <a:bodyPr/>
          <a:lstStyle/>
          <a:p>
            <a:r>
              <a:rPr lang="en-CN" dirty="0"/>
              <a:t>回溯扩展</a:t>
            </a:r>
          </a:p>
        </p:txBody>
      </p:sp>
      <p:sp>
        <p:nvSpPr>
          <p:cNvPr id="3" name="Content Placeholder 2">
            <a:extLst>
              <a:ext uri="{FF2B5EF4-FFF2-40B4-BE49-F238E27FC236}">
                <a16:creationId xmlns:a16="http://schemas.microsoft.com/office/drawing/2014/main" id="{CDE2E7C7-B7AE-3A4D-B7F1-C2F488787F67}"/>
              </a:ext>
            </a:extLst>
          </p:cNvPr>
          <p:cNvSpPr>
            <a:spLocks noGrp="1"/>
          </p:cNvSpPr>
          <p:nvPr>
            <p:ph idx="1"/>
          </p:nvPr>
        </p:nvSpPr>
        <p:spPr/>
        <p:txBody>
          <a:bodyPr/>
          <a:lstStyle/>
          <a:p>
            <a:r>
              <a:rPr lang="en-US" dirty="0" err="1"/>
              <a:t>LeetCode</a:t>
            </a:r>
            <a:endParaRPr lang="en-US" dirty="0"/>
          </a:p>
          <a:p>
            <a:r>
              <a:rPr lang="ja-JP" altLang="en-US"/>
              <a:t>火柴摆正方形</a:t>
            </a:r>
            <a:endParaRPr lang="en-US" dirty="0"/>
          </a:p>
          <a:p>
            <a:r>
              <a:rPr lang="en-US" dirty="0"/>
              <a:t>https://</a:t>
            </a:r>
            <a:r>
              <a:rPr lang="en-US" dirty="0" err="1"/>
              <a:t>www.bilibili.com</a:t>
            </a:r>
            <a:r>
              <a:rPr lang="en-US" dirty="0"/>
              <a:t>/video/BV1D5411j7UE?spm_id_from=333.999.0.0</a:t>
            </a:r>
            <a:endParaRPr lang="en-CN" dirty="0"/>
          </a:p>
        </p:txBody>
      </p:sp>
      <p:sp>
        <p:nvSpPr>
          <p:cNvPr id="4" name="Slide Number Placeholder 3">
            <a:extLst>
              <a:ext uri="{FF2B5EF4-FFF2-40B4-BE49-F238E27FC236}">
                <a16:creationId xmlns:a16="http://schemas.microsoft.com/office/drawing/2014/main" id="{13E6F9AB-F2B8-064F-9F76-CAD1B663CA0B}"/>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8052E4-08B6-884D-8CA4-8F9D50A7833F}"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36524587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a:extLst>
              <a:ext uri="{FF2B5EF4-FFF2-40B4-BE49-F238E27FC236}">
                <a16:creationId xmlns:a16="http://schemas.microsoft.com/office/drawing/2014/main" id="{36F60587-EF01-844D-ADA0-6128F9EDECD1}"/>
              </a:ext>
            </a:extLst>
          </p:cNvPr>
          <p:cNvSpPr>
            <a:spLocks noGrp="1" noChangeArrowheads="1"/>
          </p:cNvSpPr>
          <p:nvPr>
            <p:ph type="title"/>
          </p:nvPr>
        </p:nvSpPr>
        <p:spPr/>
        <p:txBody>
          <a:bodyPr/>
          <a:lstStyle/>
          <a:p>
            <a:r>
              <a:rPr lang="ja-JP" altLang="en-US"/>
              <a:t>练习</a:t>
            </a:r>
            <a:endParaRPr lang="en-US" altLang="en-US"/>
          </a:p>
        </p:txBody>
      </p:sp>
      <p:sp>
        <p:nvSpPr>
          <p:cNvPr id="3" name="Content Placeholder 2">
            <a:extLst>
              <a:ext uri="{FF2B5EF4-FFF2-40B4-BE49-F238E27FC236}">
                <a16:creationId xmlns:a16="http://schemas.microsoft.com/office/drawing/2014/main" id="{8EF07593-DC4E-1A46-99CA-6F6ED8B17B48}"/>
              </a:ext>
            </a:extLst>
          </p:cNvPr>
          <p:cNvSpPr>
            <a:spLocks noGrp="1"/>
          </p:cNvSpPr>
          <p:nvPr>
            <p:ph idx="1"/>
          </p:nvPr>
        </p:nvSpPr>
        <p:spPr>
          <a:xfrm>
            <a:off x="877887" y="2128838"/>
            <a:ext cx="8266113" cy="4114800"/>
          </a:xfrm>
        </p:spPr>
        <p:txBody>
          <a:bodyPr/>
          <a:lstStyle/>
          <a:p>
            <a:pPr>
              <a:defRPr/>
            </a:pPr>
            <a:r>
              <a:rPr lang="zh-CN" altLang="en-US" dirty="0"/>
              <a:t>有面额</a:t>
            </a:r>
            <a:r>
              <a:rPr lang="en-US" altLang="zh-CN" dirty="0"/>
              <a:t>10</a:t>
            </a:r>
            <a:r>
              <a:rPr lang="zh-CN" altLang="en-US" dirty="0"/>
              <a:t>元、</a:t>
            </a:r>
            <a:r>
              <a:rPr lang="en-US" altLang="zh-CN" dirty="0"/>
              <a:t>5</a:t>
            </a:r>
            <a:r>
              <a:rPr lang="zh-CN" altLang="en-US" dirty="0"/>
              <a:t>元、</a:t>
            </a:r>
            <a:r>
              <a:rPr lang="en-US" altLang="zh-CN" dirty="0"/>
              <a:t>2</a:t>
            </a:r>
            <a:r>
              <a:rPr lang="zh-CN" altLang="en-US" dirty="0"/>
              <a:t>元、</a:t>
            </a:r>
            <a:r>
              <a:rPr lang="en-US" altLang="zh-CN" dirty="0"/>
              <a:t>1</a:t>
            </a:r>
            <a:r>
              <a:rPr lang="zh-CN" altLang="en-US" dirty="0"/>
              <a:t>元的硬币，数量分别为</a:t>
            </a:r>
            <a:r>
              <a:rPr lang="en-US" altLang="zh-CN" dirty="0"/>
              <a:t>3</a:t>
            </a:r>
            <a:r>
              <a:rPr lang="zh-CN" altLang="en-US" dirty="0"/>
              <a:t>个、</a:t>
            </a:r>
            <a:r>
              <a:rPr lang="en-US" altLang="zh-CN" dirty="0"/>
              <a:t>5</a:t>
            </a:r>
            <a:r>
              <a:rPr lang="zh-CN" altLang="en-US" dirty="0"/>
              <a:t>个、</a:t>
            </a:r>
            <a:r>
              <a:rPr lang="en-US" altLang="zh-CN" dirty="0"/>
              <a:t>7</a:t>
            </a:r>
            <a:r>
              <a:rPr lang="zh-CN" altLang="en-US" dirty="0"/>
              <a:t>个、</a:t>
            </a:r>
            <a:r>
              <a:rPr lang="en-US" altLang="zh-CN" dirty="0"/>
              <a:t>12</a:t>
            </a:r>
            <a:r>
              <a:rPr lang="zh-CN" altLang="en-US" dirty="0"/>
              <a:t>个。现在需要给顾客找零</a:t>
            </a:r>
            <a:r>
              <a:rPr lang="en-US" altLang="zh-CN" dirty="0"/>
              <a:t>16</a:t>
            </a:r>
            <a:r>
              <a:rPr lang="zh-CN" altLang="en-US" dirty="0"/>
              <a:t>元，要求硬币的个数最少，应该如何找零？或者指出该问题无解。</a:t>
            </a:r>
          </a:p>
          <a:p>
            <a:pPr marL="0" indent="0">
              <a:buFont typeface="Wingdings" pitchFamily="2" charset="2"/>
              <a:buNone/>
              <a:defRPr/>
            </a:pPr>
            <a:endParaRPr lang="en-US" dirty="0"/>
          </a:p>
        </p:txBody>
      </p:sp>
      <p:sp>
        <p:nvSpPr>
          <p:cNvPr id="86019" name="Slide Number Placeholder 3">
            <a:extLst>
              <a:ext uri="{FF2B5EF4-FFF2-40B4-BE49-F238E27FC236}">
                <a16:creationId xmlns:a16="http://schemas.microsoft.com/office/drawing/2014/main" id="{25CAF825-A026-374A-A0AE-75DEBD4C4CBB}"/>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6AA0256-0AE3-624D-B0F7-74B91C1D6853}"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37876690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2">
            <a:extLst>
              <a:ext uri="{FF2B5EF4-FFF2-40B4-BE49-F238E27FC236}">
                <a16:creationId xmlns:a16="http://schemas.microsoft.com/office/drawing/2014/main" id="{AA564CAE-9247-5044-A3EB-30665C13BA4B}"/>
              </a:ext>
            </a:extLst>
          </p:cNvPr>
          <p:cNvSpPr>
            <a:spLocks noGrp="1" noChangeArrowheads="1"/>
          </p:cNvSpPr>
          <p:nvPr>
            <p:ph idx="1"/>
          </p:nvPr>
        </p:nvSpPr>
        <p:spPr>
          <a:xfrm>
            <a:off x="821946" y="2052056"/>
            <a:ext cx="7772400" cy="4114800"/>
          </a:xfrm>
        </p:spPr>
        <p:txBody>
          <a:bodyPr/>
          <a:lstStyle/>
          <a:p>
            <a:r>
              <a:rPr lang="zh-CN" altLang="en-US" sz="2400" b="1" dirty="0"/>
              <a:t>元素</a:t>
            </a:r>
            <a:r>
              <a:rPr lang="en-US" altLang="zh-CN" sz="2400" b="1" dirty="0"/>
              <a:t>——</a:t>
            </a:r>
            <a:r>
              <a:rPr lang="zh-CN" altLang="en-US" sz="2400" b="1" dirty="0"/>
              <a:t>状态空间</a:t>
            </a:r>
            <a:r>
              <a:rPr lang="zh-CN" altLang="en-US" sz="2400" dirty="0"/>
              <a:t>分析大法：四种面额的硬币看作</a:t>
            </a:r>
            <a:r>
              <a:rPr lang="en-US" altLang="zh-CN" sz="2400" dirty="0"/>
              <a:t>4</a:t>
            </a:r>
            <a:r>
              <a:rPr lang="zh-CN" altLang="en-US" sz="2400" dirty="0"/>
              <a:t>个</a:t>
            </a:r>
            <a:r>
              <a:rPr lang="zh-CN" altLang="en-US" sz="2400" b="1" dirty="0"/>
              <a:t>元素</a:t>
            </a:r>
            <a:r>
              <a:rPr lang="zh-CN" altLang="en-US" sz="2400" dirty="0"/>
              <a:t>，对应的数目看作各自的</a:t>
            </a:r>
            <a:r>
              <a:rPr lang="zh-CN" altLang="en-US" sz="2400" b="1" dirty="0"/>
              <a:t>状态空间</a:t>
            </a:r>
            <a:r>
              <a:rPr lang="zh-CN" altLang="en-US" sz="2400" dirty="0"/>
              <a:t>，遍历状态空间，其它的事情交给剪枝函数。</a:t>
            </a:r>
          </a:p>
          <a:p>
            <a:r>
              <a:rPr lang="zh-CN" altLang="en-US" sz="2400" dirty="0"/>
              <a:t>解的长度固定：</a:t>
            </a:r>
            <a:r>
              <a:rPr lang="en-US" altLang="zh-CN" sz="2400" dirty="0"/>
              <a:t>4</a:t>
            </a:r>
          </a:p>
          <a:p>
            <a:r>
              <a:rPr lang="zh-CN" altLang="en-US" sz="2400" dirty="0"/>
              <a:t>解的编码：</a:t>
            </a:r>
            <a:r>
              <a:rPr lang="en-US" altLang="zh-CN" sz="2400" dirty="0"/>
              <a:t>(x1,x2,x3,x4) </a:t>
            </a:r>
            <a:r>
              <a:rPr lang="zh-CN" altLang="en-US" sz="2400" dirty="0"/>
              <a:t>其中</a:t>
            </a:r>
            <a:r>
              <a:rPr lang="en-US" altLang="zh-CN" sz="2400" dirty="0"/>
              <a:t>x1∈[0,1,2,3], x2∈[0,1,2,3,4,5], x3∈[0,1,2,...,7], x4∈[0,1,2,...,12]</a:t>
            </a:r>
          </a:p>
          <a:p>
            <a:r>
              <a:rPr lang="zh-CN" altLang="en-US" sz="2400" dirty="0"/>
              <a:t>求最优解，增添全局变量：</a:t>
            </a:r>
            <a:r>
              <a:rPr lang="en-US" altLang="zh-CN" sz="2400" dirty="0" err="1"/>
              <a:t>best_x</a:t>
            </a:r>
            <a:r>
              <a:rPr lang="en-US" altLang="zh-CN" sz="2400" dirty="0"/>
              <a:t>, </a:t>
            </a:r>
            <a:r>
              <a:rPr lang="en-US" altLang="zh-CN" sz="2400" dirty="0" err="1"/>
              <a:t>best_num</a:t>
            </a:r>
            <a:endParaRPr lang="en-US" altLang="zh-CN" sz="2400" dirty="0"/>
          </a:p>
          <a:p>
            <a:pPr>
              <a:buFont typeface="Wingdings" pitchFamily="2" charset="2"/>
              <a:buNone/>
            </a:pPr>
            <a:endParaRPr lang="en-US" altLang="en-US" dirty="0"/>
          </a:p>
        </p:txBody>
      </p:sp>
      <p:sp>
        <p:nvSpPr>
          <p:cNvPr id="87043" name="Slide Number Placeholder 3">
            <a:extLst>
              <a:ext uri="{FF2B5EF4-FFF2-40B4-BE49-F238E27FC236}">
                <a16:creationId xmlns:a16="http://schemas.microsoft.com/office/drawing/2014/main" id="{D85D26FE-C3AA-464F-A3FA-1A819FEEABD6}"/>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D59607A-EEED-504C-9834-8B81188AAACB}"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10177515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Content Placeholder 5">
            <a:extLst>
              <a:ext uri="{FF2B5EF4-FFF2-40B4-BE49-F238E27FC236}">
                <a16:creationId xmlns:a16="http://schemas.microsoft.com/office/drawing/2014/main" id="{CFE9EA0C-8248-3E47-8B15-7FA8C38E7DB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61127" y="418306"/>
            <a:ext cx="7407275" cy="6021387"/>
          </a:xfrm>
        </p:spPr>
      </p:pic>
      <p:sp>
        <p:nvSpPr>
          <p:cNvPr id="88067" name="Slide Number Placeholder 3">
            <a:extLst>
              <a:ext uri="{FF2B5EF4-FFF2-40B4-BE49-F238E27FC236}">
                <a16:creationId xmlns:a16="http://schemas.microsoft.com/office/drawing/2014/main" id="{F5403969-96CE-0C44-AA7B-FA29F001D52D}"/>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52DFE61-94FE-5348-9483-5363A80FFD33}"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8770923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Content Placeholder 5">
            <a:extLst>
              <a:ext uri="{FF2B5EF4-FFF2-40B4-BE49-F238E27FC236}">
                <a16:creationId xmlns:a16="http://schemas.microsoft.com/office/drawing/2014/main" id="{197B63C8-7A0F-7F40-8EDC-6AB7D9B051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01775" y="1903413"/>
            <a:ext cx="5743575" cy="4114800"/>
          </a:xfrm>
        </p:spPr>
      </p:pic>
      <p:sp>
        <p:nvSpPr>
          <p:cNvPr id="90115" name="Slide Number Placeholder 3">
            <a:extLst>
              <a:ext uri="{FF2B5EF4-FFF2-40B4-BE49-F238E27FC236}">
                <a16:creationId xmlns:a16="http://schemas.microsoft.com/office/drawing/2014/main" id="{FCB2616D-93F7-DF48-B72B-C3B62BB6A3A8}"/>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96D4BC7-0DA0-294E-BAA1-C854410D5389}"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2268456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EB89B819-236E-C84F-9204-12B14341191A}"/>
              </a:ext>
            </a:extLst>
          </p:cNvPr>
          <p:cNvSpPr>
            <a:spLocks noGrp="1" noChangeArrowheads="1"/>
          </p:cNvSpPr>
          <p:nvPr>
            <p:ph type="title"/>
          </p:nvPr>
        </p:nvSpPr>
        <p:spPr/>
        <p:txBody>
          <a:bodyPr/>
          <a:lstStyle/>
          <a:p>
            <a:r>
              <a:rPr lang="zh-CN" altLang="en-US" dirty="0"/>
              <a:t>回溯</a:t>
            </a:r>
            <a:r>
              <a:rPr lang="zh-CN" altLang="en-US" dirty="0" smtClean="0"/>
              <a:t>法</a:t>
            </a:r>
            <a:endParaRPr lang="zh-CN" altLang="en-US" dirty="0"/>
          </a:p>
        </p:txBody>
      </p:sp>
      <p:sp>
        <p:nvSpPr>
          <p:cNvPr id="304131" name="Rectangle 3">
            <a:extLst>
              <a:ext uri="{FF2B5EF4-FFF2-40B4-BE49-F238E27FC236}">
                <a16:creationId xmlns:a16="http://schemas.microsoft.com/office/drawing/2014/main" id="{5F5C73B0-64D0-9847-A4BE-D34FF3CB880B}"/>
              </a:ext>
            </a:extLst>
          </p:cNvPr>
          <p:cNvSpPr>
            <a:spLocks noGrp="1" noChangeArrowheads="1"/>
          </p:cNvSpPr>
          <p:nvPr>
            <p:ph type="body" idx="1"/>
          </p:nvPr>
        </p:nvSpPr>
        <p:spPr>
          <a:xfrm>
            <a:off x="590841" y="1946275"/>
            <a:ext cx="8497318" cy="4525963"/>
          </a:xfrm>
        </p:spPr>
        <p:txBody>
          <a:bodyPr/>
          <a:lstStyle/>
          <a:p>
            <a:r>
              <a:rPr lang="zh-CN" altLang="en-US" sz="2800" dirty="0">
                <a:latin typeface="Times New Roman" panose="02020603050405020304" pitchFamily="18" charset="0"/>
              </a:rPr>
              <a:t>回溯法</a:t>
            </a:r>
            <a:r>
              <a:rPr lang="zh-CN" altLang="en-US" sz="2800" dirty="0" smtClean="0">
                <a:latin typeface="Times New Roman" panose="02020603050405020304" pitchFamily="18" charset="0"/>
              </a:rPr>
              <a:t>每次</a:t>
            </a:r>
            <a:r>
              <a:rPr lang="zh-CN" altLang="en-US" sz="2800" dirty="0">
                <a:latin typeface="Times New Roman" panose="02020603050405020304" pitchFamily="18" charset="0"/>
              </a:rPr>
              <a:t>只构造可能解的一部分，然后评估这个部分解，</a:t>
            </a:r>
            <a:r>
              <a:rPr lang="zh-CN" altLang="en-US" sz="2800" dirty="0" smtClean="0">
                <a:latin typeface="Times New Roman" panose="02020603050405020304" pitchFamily="18" charset="0"/>
              </a:rPr>
              <a:t>如果部</a:t>
            </a:r>
            <a:r>
              <a:rPr lang="zh-CN" altLang="en-US" sz="2800" dirty="0">
                <a:latin typeface="Times New Roman" panose="02020603050405020304" pitchFamily="18" charset="0"/>
              </a:rPr>
              <a:t>分解有可能导致一个完整解，则对其进一步构造，否则，就不必继续构造这个部</a:t>
            </a:r>
            <a:r>
              <a:rPr lang="zh-CN" altLang="en-US" sz="2800" dirty="0" smtClean="0">
                <a:latin typeface="Times New Roman" panose="02020603050405020304" pitchFamily="18" charset="0"/>
              </a:rPr>
              <a:t>分解</a:t>
            </a:r>
            <a:endParaRPr lang="en-US" altLang="zh-CN" sz="2800" dirty="0" smtClean="0">
              <a:latin typeface="Times New Roman" panose="02020603050405020304" pitchFamily="18" charset="0"/>
            </a:endParaRPr>
          </a:p>
          <a:p>
            <a:r>
              <a:rPr lang="zh-CN" altLang="en-US" sz="2800" dirty="0" smtClean="0">
                <a:latin typeface="Times New Roman" panose="02020603050405020304" pitchFamily="18" charset="0"/>
              </a:rPr>
              <a:t>回溯</a:t>
            </a:r>
            <a:r>
              <a:rPr lang="zh-CN" altLang="en-US" sz="2800" dirty="0" smtClean="0">
                <a:latin typeface="Times New Roman" panose="02020603050405020304" pitchFamily="18" charset="0"/>
              </a:rPr>
              <a:t>法按</a:t>
            </a:r>
            <a:r>
              <a:rPr lang="zh-CN" altLang="en-US" sz="2800" dirty="0" smtClean="0">
                <a:solidFill>
                  <a:srgbClr val="FF0000"/>
                </a:solidFill>
                <a:latin typeface="Times New Roman" panose="02020603050405020304" pitchFamily="18" charset="0"/>
              </a:rPr>
              <a:t>深度优先策略</a:t>
            </a:r>
            <a:r>
              <a:rPr lang="zh-CN" altLang="en-US" sz="2800" dirty="0">
                <a:latin typeface="Times New Roman" panose="02020603050405020304" pitchFamily="18" charset="0"/>
              </a:rPr>
              <a:t>搜索问题的解空间树</a:t>
            </a:r>
            <a:r>
              <a:rPr lang="zh-CN" altLang="en-US" sz="2800" dirty="0" smtClean="0">
                <a:latin typeface="Times New Roman" panose="02020603050405020304" pitchFamily="18" charset="0"/>
              </a:rPr>
              <a:t>，从</a:t>
            </a:r>
            <a:r>
              <a:rPr lang="zh-CN" altLang="en-US" sz="2800" dirty="0">
                <a:latin typeface="Times New Roman" panose="02020603050405020304" pitchFamily="18" charset="0"/>
              </a:rPr>
              <a:t>根结点出发搜索解空间</a:t>
            </a:r>
            <a:r>
              <a:rPr lang="zh-CN" altLang="en-US" sz="2800" dirty="0" smtClean="0">
                <a:latin typeface="Times New Roman" panose="02020603050405020304" pitchFamily="18" charset="0"/>
              </a:rPr>
              <a:t>树</a:t>
            </a:r>
            <a:endParaRPr lang="en-US" altLang="zh-CN" sz="2800" dirty="0" smtClean="0">
              <a:latin typeface="Times New Roman" panose="02020603050405020304" pitchFamily="18" charset="0"/>
            </a:endParaRPr>
          </a:p>
          <a:p>
            <a:pPr lvl="1">
              <a:buClr>
                <a:srgbClr val="FF0000"/>
              </a:buClr>
              <a:buSzPct val="50000"/>
            </a:pPr>
            <a:r>
              <a:rPr lang="zh-CN" altLang="en-US" sz="2400" dirty="0" smtClean="0">
                <a:latin typeface="Times New Roman" panose="02020603050405020304" pitchFamily="18" charset="0"/>
              </a:rPr>
              <a:t>算法</a:t>
            </a:r>
            <a:r>
              <a:rPr lang="zh-CN" altLang="en-US" sz="2400" dirty="0">
                <a:latin typeface="Times New Roman" panose="02020603050405020304" pitchFamily="18" charset="0"/>
              </a:rPr>
              <a:t>搜索至解空间树的任意一节点时，先判断该节点是否可能包含问题的</a:t>
            </a:r>
            <a:r>
              <a:rPr lang="zh-CN" altLang="en-US" sz="2400" dirty="0" smtClean="0">
                <a:latin typeface="Times New Roman" panose="02020603050405020304" pitchFamily="18" charset="0"/>
              </a:rPr>
              <a:t>解</a:t>
            </a:r>
            <a:endParaRPr lang="en-US" altLang="zh-CN" sz="2400" dirty="0" smtClean="0">
              <a:latin typeface="Times New Roman" panose="02020603050405020304" pitchFamily="18" charset="0"/>
            </a:endParaRPr>
          </a:p>
          <a:p>
            <a:pPr lvl="1">
              <a:buClr>
                <a:srgbClr val="FF0000"/>
              </a:buClr>
              <a:buSzPct val="50000"/>
            </a:pPr>
            <a:r>
              <a:rPr lang="en-US" altLang="zh-CN" sz="2400" dirty="0" smtClean="0">
                <a:latin typeface="Times New Roman" panose="02020603050405020304" pitchFamily="18" charset="0"/>
              </a:rPr>
              <a:t>1) </a:t>
            </a:r>
            <a:r>
              <a:rPr lang="zh-CN" altLang="en-US" sz="2400" dirty="0">
                <a:latin typeface="Times New Roman" panose="02020603050405020304" pitchFamily="18" charset="0"/>
              </a:rPr>
              <a:t>如果肯定不包含，则跳</a:t>
            </a:r>
            <a:r>
              <a:rPr lang="zh-CN" altLang="en-US" sz="2400" dirty="0" smtClean="0">
                <a:latin typeface="Times New Roman" panose="02020603050405020304" pitchFamily="18" charset="0"/>
              </a:rPr>
              <a:t>过该节点</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2) </a:t>
            </a:r>
            <a:r>
              <a:rPr lang="zh-CN" altLang="en-US" sz="2400" dirty="0" smtClean="0">
                <a:latin typeface="Times New Roman" panose="02020603050405020304" pitchFamily="18" charset="0"/>
              </a:rPr>
              <a:t>如果可能包含，进入该子树，继续按深度优先策略搜索；</a:t>
            </a:r>
            <a:r>
              <a:rPr lang="en-US" altLang="zh-CN" sz="2400" dirty="0" smtClean="0">
                <a:latin typeface="Times New Roman" panose="02020603050405020304" pitchFamily="18" charset="0"/>
              </a:rPr>
              <a:t>3) </a:t>
            </a:r>
            <a:r>
              <a:rPr lang="zh-CN" altLang="en-US" sz="2400" dirty="0" smtClean="0">
                <a:latin typeface="Times New Roman" panose="02020603050405020304" pitchFamily="18" charset="0"/>
              </a:rPr>
              <a:t>若某节点</a:t>
            </a:r>
            <a:r>
              <a:rPr lang="zh-CN" altLang="en-US" sz="2400" i="1" dirty="0" smtClean="0">
                <a:latin typeface="Times New Roman" panose="02020603050405020304" pitchFamily="18" charset="0"/>
              </a:rPr>
              <a:t> </a:t>
            </a:r>
            <a:r>
              <a:rPr lang="en-US" altLang="zh-CN" sz="2400" i="1" dirty="0" err="1" smtClean="0">
                <a:latin typeface="Times New Roman" panose="02020603050405020304" pitchFamily="18" charset="0"/>
              </a:rPr>
              <a:t>i</a:t>
            </a:r>
            <a:r>
              <a:rPr lang="en-US" altLang="zh-CN" sz="2400" i="1" dirty="0" smtClean="0">
                <a:latin typeface="Times New Roman" panose="02020603050405020304" pitchFamily="18" charset="0"/>
              </a:rPr>
              <a:t> </a:t>
            </a:r>
            <a:r>
              <a:rPr lang="zh-CN" altLang="en-US" sz="2400" dirty="0" smtClean="0">
                <a:latin typeface="Times New Roman" panose="02020603050405020304" pitchFamily="18" charset="0"/>
              </a:rPr>
              <a:t>的所有子节点都不可能包含问题的解，则回溯到 </a:t>
            </a:r>
            <a:r>
              <a:rPr lang="en-US" altLang="zh-CN" sz="2400" i="1" dirty="0" err="1" smtClean="0">
                <a:latin typeface="Times New Roman" panose="02020603050405020304" pitchFamily="18" charset="0"/>
              </a:rPr>
              <a:t>i</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的父节点，生成下一个节点，继续搜索</a:t>
            </a:r>
            <a:endParaRPr lang="zh-CN" altLang="en-US" sz="2400" dirty="0">
              <a:latin typeface="Times New Roman" panose="02020603050405020304" pitchFamily="18" charset="0"/>
            </a:endParaRPr>
          </a:p>
        </p:txBody>
      </p:sp>
      <p:sp>
        <p:nvSpPr>
          <p:cNvPr id="23555" name="Slide Number Placeholder 1">
            <a:extLst>
              <a:ext uri="{FF2B5EF4-FFF2-40B4-BE49-F238E27FC236}">
                <a16:creationId xmlns:a16="http://schemas.microsoft.com/office/drawing/2014/main" id="{C9A07AEC-DC90-9D48-9CC0-2803EEADF1E9}"/>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A201A74-AD39-B64F-8845-E16F27A7B18F}"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1993893130"/>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70F0-4B2B-E241-8B9B-6A486B9E8EEF}"/>
              </a:ext>
            </a:extLst>
          </p:cNvPr>
          <p:cNvSpPr>
            <a:spLocks noGrp="1"/>
          </p:cNvSpPr>
          <p:nvPr>
            <p:ph type="title"/>
          </p:nvPr>
        </p:nvSpPr>
        <p:spPr/>
        <p:txBody>
          <a:bodyPr/>
          <a:lstStyle/>
          <a:p>
            <a:r>
              <a:rPr lang="en-CN" dirty="0"/>
              <a:t>回溯法</a:t>
            </a:r>
          </a:p>
        </p:txBody>
      </p:sp>
      <p:sp>
        <p:nvSpPr>
          <p:cNvPr id="3" name="Content Placeholder 2">
            <a:extLst>
              <a:ext uri="{FF2B5EF4-FFF2-40B4-BE49-F238E27FC236}">
                <a16:creationId xmlns:a16="http://schemas.microsoft.com/office/drawing/2014/main" id="{25BF8D36-63C8-BA40-850C-8A2F95DF575C}"/>
              </a:ext>
            </a:extLst>
          </p:cNvPr>
          <p:cNvSpPr>
            <a:spLocks noGrp="1"/>
          </p:cNvSpPr>
          <p:nvPr>
            <p:ph idx="1"/>
          </p:nvPr>
        </p:nvSpPr>
        <p:spPr>
          <a:xfrm>
            <a:off x="805760" y="2010733"/>
            <a:ext cx="7772400" cy="4114800"/>
          </a:xfrm>
        </p:spPr>
        <p:txBody>
          <a:bodyPr/>
          <a:lstStyle/>
          <a:p>
            <a:r>
              <a:rPr lang="en-CN" dirty="0">
                <a:solidFill>
                  <a:srgbClr val="FF0000"/>
                </a:solidFill>
              </a:rPr>
              <a:t>引例</a:t>
            </a:r>
            <a:r>
              <a:rPr lang="zh-CN" altLang="en-US" dirty="0">
                <a:solidFill>
                  <a:srgbClr val="FF0000"/>
                </a:solidFill>
              </a:rPr>
              <a:t>：图的</a:t>
            </a:r>
            <a:r>
              <a:rPr lang="en-US" altLang="zh-CN" dirty="0">
                <a:solidFill>
                  <a:srgbClr val="FF0000"/>
                </a:solidFill>
              </a:rPr>
              <a:t>3</a:t>
            </a:r>
            <a:r>
              <a:rPr lang="zh-CN" altLang="en-US" dirty="0">
                <a:solidFill>
                  <a:srgbClr val="FF0000"/>
                </a:solidFill>
              </a:rPr>
              <a:t>着色问题</a:t>
            </a:r>
            <a:endParaRPr lang="en-US" altLang="zh-CN" dirty="0">
              <a:solidFill>
                <a:srgbClr val="FF0000"/>
              </a:solidFill>
            </a:endParaRPr>
          </a:p>
          <a:p>
            <a:r>
              <a:rPr lang="zh-CN" altLang="en-US" dirty="0"/>
              <a:t>皇后问题</a:t>
            </a:r>
            <a:endParaRPr lang="en-US" altLang="zh-CN" dirty="0"/>
          </a:p>
          <a:p>
            <a:r>
              <a:rPr lang="en-US" altLang="zh-CN" dirty="0"/>
              <a:t>0-1</a:t>
            </a:r>
            <a:r>
              <a:rPr lang="zh-CN" altLang="en-US" dirty="0"/>
              <a:t>背包</a:t>
            </a:r>
            <a:r>
              <a:rPr lang="zh-CN" altLang="en-US" dirty="0" smtClean="0"/>
              <a:t>问题</a:t>
            </a:r>
            <a:endParaRPr lang="en-CN" dirty="0"/>
          </a:p>
        </p:txBody>
      </p:sp>
      <p:sp>
        <p:nvSpPr>
          <p:cNvPr id="4" name="Slide Number Placeholder 3">
            <a:extLst>
              <a:ext uri="{FF2B5EF4-FFF2-40B4-BE49-F238E27FC236}">
                <a16:creationId xmlns:a16="http://schemas.microsoft.com/office/drawing/2014/main" id="{B7B5E249-E6C2-B641-9383-95C5F9FC321C}"/>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8052E4-08B6-884D-8CA4-8F9D50A7833F}"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776320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E84D7F20-996F-A143-A843-F5E5583D34FD}"/>
              </a:ext>
            </a:extLst>
          </p:cNvPr>
          <p:cNvSpPr>
            <a:spLocks noGrp="1" noChangeArrowheads="1"/>
          </p:cNvSpPr>
          <p:nvPr>
            <p:ph type="title"/>
          </p:nvPr>
        </p:nvSpPr>
        <p:spPr/>
        <p:txBody>
          <a:bodyPr/>
          <a:lstStyle/>
          <a:p>
            <a:r>
              <a:rPr lang="zh-CN" altLang="en-US"/>
              <a:t>引例</a:t>
            </a:r>
          </a:p>
        </p:txBody>
      </p:sp>
      <p:sp>
        <p:nvSpPr>
          <p:cNvPr id="302083" name="Rectangle 3">
            <a:extLst>
              <a:ext uri="{FF2B5EF4-FFF2-40B4-BE49-F238E27FC236}">
                <a16:creationId xmlns:a16="http://schemas.microsoft.com/office/drawing/2014/main" id="{CA335B27-91CC-9544-9DC2-E99B82A96CC4}"/>
              </a:ext>
            </a:extLst>
          </p:cNvPr>
          <p:cNvSpPr>
            <a:spLocks noGrp="1" noChangeArrowheads="1"/>
          </p:cNvSpPr>
          <p:nvPr>
            <p:ph type="body" idx="1"/>
          </p:nvPr>
        </p:nvSpPr>
        <p:spPr>
          <a:xfrm>
            <a:off x="532817" y="2033964"/>
            <a:ext cx="8687963" cy="2321652"/>
          </a:xfrm>
        </p:spPr>
        <p:txBody>
          <a:bodyPr/>
          <a:lstStyle/>
          <a:p>
            <a:r>
              <a:rPr lang="zh-CN" altLang="en-US" dirty="0">
                <a:latin typeface="Times New Roman" panose="02020603050405020304" pitchFamily="18" charset="0"/>
              </a:rPr>
              <a:t>图的</a:t>
            </a:r>
            <a:r>
              <a:rPr lang="en-US" altLang="zh-CN" dirty="0">
                <a:latin typeface="Times New Roman" panose="02020603050405020304" pitchFamily="18" charset="0"/>
              </a:rPr>
              <a:t>3</a:t>
            </a:r>
            <a:r>
              <a:rPr lang="zh-CN" altLang="en-US" dirty="0">
                <a:latin typeface="Times New Roman" panose="02020603050405020304" pitchFamily="18" charset="0"/>
              </a:rPr>
              <a:t>着色问题</a:t>
            </a:r>
          </a:p>
          <a:p>
            <a:r>
              <a:rPr lang="zh-CN" altLang="en-US" dirty="0">
                <a:latin typeface="Times New Roman" panose="02020603050405020304" pitchFamily="18" charset="0"/>
              </a:rPr>
              <a:t>给定一个无向图</a:t>
            </a:r>
            <a:r>
              <a:rPr lang="en-US" altLang="zh-CN" dirty="0">
                <a:latin typeface="Times New Roman" panose="02020603050405020304" pitchFamily="18" charset="0"/>
              </a:rPr>
              <a:t>G=(V,E)</a:t>
            </a:r>
            <a:r>
              <a:rPr lang="zh-CN" altLang="en-US" dirty="0">
                <a:latin typeface="Times New Roman" panose="02020603050405020304" pitchFamily="18" charset="0"/>
              </a:rPr>
              <a:t>，及</a:t>
            </a:r>
            <a:r>
              <a:rPr lang="en-US" altLang="zh-CN" dirty="0">
                <a:latin typeface="Times New Roman" panose="02020603050405020304" pitchFamily="18" charset="0"/>
              </a:rPr>
              <a:t>3</a:t>
            </a:r>
            <a:r>
              <a:rPr lang="zh-CN" altLang="en-US" dirty="0">
                <a:latin typeface="Times New Roman" panose="02020603050405020304" pitchFamily="18" charset="0"/>
              </a:rPr>
              <a:t>种颜色</a:t>
            </a:r>
            <a:r>
              <a:rPr lang="en-US" altLang="zh-CN" dirty="0">
                <a:latin typeface="Times New Roman" panose="02020603050405020304" pitchFamily="18" charset="0"/>
              </a:rPr>
              <a:t>{1,2,3}</a:t>
            </a:r>
            <a:r>
              <a:rPr lang="zh-CN" altLang="en-US" dirty="0">
                <a:latin typeface="Times New Roman" panose="02020603050405020304" pitchFamily="18" charset="0"/>
              </a:rPr>
              <a:t>，现要为图的每个顶点着色。每顶点只能着一种颜色，并且要求相邻的顶点具有不同的颜色。</a:t>
            </a:r>
          </a:p>
        </p:txBody>
      </p:sp>
      <p:sp>
        <p:nvSpPr>
          <p:cNvPr id="19459" name="Slide Number Placeholder 1">
            <a:extLst>
              <a:ext uri="{FF2B5EF4-FFF2-40B4-BE49-F238E27FC236}">
                <a16:creationId xmlns:a16="http://schemas.microsoft.com/office/drawing/2014/main" id="{E0ADC143-0A30-E34B-BB14-AE5A3D3F7DE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51D608A-4468-9044-92EC-71C91D04CFF7}"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971" y="4500753"/>
            <a:ext cx="4659179" cy="207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25229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9EF1DE92-5A05-2B41-B4CD-51C006AAB5AD}"/>
              </a:ext>
            </a:extLst>
          </p:cNvPr>
          <p:cNvSpPr>
            <a:spLocks noGrp="1" noChangeArrowheads="1"/>
          </p:cNvSpPr>
          <p:nvPr>
            <p:ph type="title"/>
          </p:nvPr>
        </p:nvSpPr>
        <p:spPr/>
        <p:txBody>
          <a:bodyPr/>
          <a:lstStyle/>
          <a:p>
            <a:r>
              <a:rPr lang="zh-CN" altLang="en-US" dirty="0">
                <a:latin typeface="Times New Roman" panose="02020603050405020304" pitchFamily="18" charset="0"/>
              </a:rPr>
              <a:t>图的</a:t>
            </a:r>
            <a:r>
              <a:rPr lang="en-US" altLang="zh-CN" dirty="0">
                <a:latin typeface="Times New Roman" panose="02020603050405020304" pitchFamily="18" charset="0"/>
              </a:rPr>
              <a:t>3</a:t>
            </a:r>
            <a:r>
              <a:rPr lang="zh-CN" altLang="en-US" dirty="0">
                <a:latin typeface="Times New Roman" panose="02020603050405020304" pitchFamily="18" charset="0"/>
              </a:rPr>
              <a:t>着色问题</a:t>
            </a:r>
            <a:endParaRPr lang="en-US" altLang="en-US" dirty="0"/>
          </a:p>
        </p:txBody>
      </p:sp>
      <p:sp>
        <p:nvSpPr>
          <p:cNvPr id="21506" name="Content Placeholder 2">
            <a:extLst>
              <a:ext uri="{FF2B5EF4-FFF2-40B4-BE49-F238E27FC236}">
                <a16:creationId xmlns:a16="http://schemas.microsoft.com/office/drawing/2014/main" id="{F00C704E-FFBF-9844-9FA9-C4C9138FF823}"/>
              </a:ext>
            </a:extLst>
          </p:cNvPr>
          <p:cNvSpPr>
            <a:spLocks noGrp="1" noChangeArrowheads="1"/>
          </p:cNvSpPr>
          <p:nvPr>
            <p:ph idx="1"/>
          </p:nvPr>
        </p:nvSpPr>
        <p:spPr>
          <a:xfrm>
            <a:off x="612197" y="1888455"/>
            <a:ext cx="8514555" cy="3197299"/>
          </a:xfrm>
        </p:spPr>
        <p:txBody>
          <a:bodyPr/>
          <a:lstStyle/>
          <a:p>
            <a:r>
              <a:rPr lang="zh-CN" altLang="en-US" sz="3000" dirty="0">
                <a:latin typeface="Times New Roman" panose="02020603050405020304" pitchFamily="18" charset="0"/>
              </a:rPr>
              <a:t>一个具有</a:t>
            </a:r>
            <a:r>
              <a:rPr lang="en-US" altLang="zh-CN" sz="3000" dirty="0">
                <a:latin typeface="Times New Roman" panose="02020603050405020304" pitchFamily="18" charset="0"/>
              </a:rPr>
              <a:t>n</a:t>
            </a:r>
            <a:r>
              <a:rPr lang="zh-CN" altLang="en-US" sz="3000" dirty="0">
                <a:latin typeface="Times New Roman" panose="02020603050405020304" pitchFamily="18" charset="0"/>
              </a:rPr>
              <a:t>个顶点的图，可用一个</a:t>
            </a:r>
            <a:r>
              <a:rPr lang="en-US" altLang="zh-CN" sz="3000" dirty="0">
                <a:latin typeface="Times New Roman" panose="02020603050405020304" pitchFamily="18" charset="0"/>
              </a:rPr>
              <a:t>n</a:t>
            </a:r>
            <a:r>
              <a:rPr lang="zh-CN" altLang="en-US" sz="3000" dirty="0">
                <a:latin typeface="Times New Roman" panose="02020603050405020304" pitchFamily="18" charset="0"/>
              </a:rPr>
              <a:t>维的向量</a:t>
            </a:r>
            <a:r>
              <a:rPr lang="en-US" altLang="zh-CN" sz="3000" dirty="0">
                <a:latin typeface="Times New Roman" panose="02020603050405020304" pitchFamily="18" charset="0"/>
              </a:rPr>
              <a:t>(c</a:t>
            </a:r>
            <a:r>
              <a:rPr lang="en-US" altLang="zh-CN" sz="3000" baseline="-25000" dirty="0">
                <a:latin typeface="Times New Roman" panose="02020603050405020304" pitchFamily="18" charset="0"/>
              </a:rPr>
              <a:t>1</a:t>
            </a:r>
            <a:r>
              <a:rPr lang="en-US" altLang="zh-CN" sz="3000" dirty="0">
                <a:latin typeface="Times New Roman" panose="02020603050405020304" pitchFamily="18" charset="0"/>
              </a:rPr>
              <a:t>,c</a:t>
            </a:r>
            <a:r>
              <a:rPr lang="en-US" altLang="zh-CN" sz="3000" baseline="-25000" dirty="0">
                <a:latin typeface="Times New Roman" panose="02020603050405020304" pitchFamily="18" charset="0"/>
              </a:rPr>
              <a:t>2</a:t>
            </a:r>
            <a:r>
              <a:rPr lang="en-US" altLang="zh-CN" sz="3000" dirty="0">
                <a:latin typeface="Times New Roman" panose="02020603050405020304" pitchFamily="18" charset="0"/>
              </a:rPr>
              <a:t>,…,</a:t>
            </a:r>
            <a:r>
              <a:rPr lang="en-US" altLang="zh-CN" sz="3000" dirty="0" err="1">
                <a:latin typeface="Times New Roman" panose="02020603050405020304" pitchFamily="18" charset="0"/>
              </a:rPr>
              <a:t>c</a:t>
            </a:r>
            <a:r>
              <a:rPr lang="en-US" altLang="zh-CN" sz="3000" baseline="-25000" dirty="0" err="1">
                <a:latin typeface="Times New Roman" panose="02020603050405020304" pitchFamily="18" charset="0"/>
              </a:rPr>
              <a:t>n</a:t>
            </a:r>
            <a:r>
              <a:rPr lang="en-US" altLang="zh-CN" sz="3000" dirty="0">
                <a:latin typeface="Times New Roman" panose="02020603050405020304" pitchFamily="18" charset="0"/>
              </a:rPr>
              <a:t>)</a:t>
            </a:r>
            <a:r>
              <a:rPr lang="zh-CN" altLang="en-US" sz="3000" dirty="0">
                <a:latin typeface="Times New Roman" panose="02020603050405020304" pitchFamily="18" charset="0"/>
              </a:rPr>
              <a:t>表示一种着色方案，</a:t>
            </a:r>
            <a:r>
              <a:rPr lang="en-US" altLang="zh-CN" sz="3000" dirty="0">
                <a:latin typeface="Times New Roman" panose="02020603050405020304" pitchFamily="18" charset="0"/>
              </a:rPr>
              <a:t>c</a:t>
            </a:r>
            <a:r>
              <a:rPr lang="en-US" altLang="zh-CN" sz="3000" baseline="-25000" dirty="0">
                <a:latin typeface="Times New Roman" panose="02020603050405020304" pitchFamily="18" charset="0"/>
              </a:rPr>
              <a:t>i</a:t>
            </a:r>
            <a:r>
              <a:rPr lang="en-US" altLang="zh-CN" sz="3000" dirty="0">
                <a:latin typeface="Times New Roman" panose="02020603050405020304" pitchFamily="18" charset="0"/>
              </a:rPr>
              <a:t>∈{1,2,3}, </a:t>
            </a:r>
            <a:r>
              <a:rPr lang="en-US" altLang="zh-CN" sz="3000" dirty="0" err="1">
                <a:latin typeface="Times New Roman" panose="02020603050405020304" pitchFamily="18" charset="0"/>
              </a:rPr>
              <a:t>i</a:t>
            </a:r>
            <a:r>
              <a:rPr lang="en-US" altLang="zh-CN" sz="3000" dirty="0">
                <a:latin typeface="Times New Roman" panose="02020603050405020304" pitchFamily="18" charset="0"/>
              </a:rPr>
              <a:t>=1,2,...,n</a:t>
            </a:r>
            <a:r>
              <a:rPr lang="zh-CN" altLang="en-US" sz="3000" dirty="0">
                <a:latin typeface="Times New Roman" panose="02020603050405020304" pitchFamily="18" charset="0"/>
              </a:rPr>
              <a:t>，共有</a:t>
            </a:r>
            <a:r>
              <a:rPr lang="en-US" altLang="zh-CN" sz="3000" dirty="0">
                <a:latin typeface="Times New Roman" panose="02020603050405020304" pitchFamily="18" charset="0"/>
              </a:rPr>
              <a:t>3</a:t>
            </a:r>
            <a:r>
              <a:rPr lang="en-US" altLang="zh-CN" sz="3000" baseline="30000" dirty="0">
                <a:latin typeface="Times New Roman" panose="02020603050405020304" pitchFamily="18" charset="0"/>
              </a:rPr>
              <a:t>n</a:t>
            </a:r>
            <a:r>
              <a:rPr lang="zh-CN" altLang="en-US" sz="3000" dirty="0">
                <a:latin typeface="Times New Roman" panose="02020603050405020304" pitchFamily="18" charset="0"/>
              </a:rPr>
              <a:t>种可能的着色，可用一棵完全的</a:t>
            </a:r>
            <a:r>
              <a:rPr lang="en-US" altLang="zh-CN" sz="3000" dirty="0">
                <a:latin typeface="Times New Roman" panose="02020603050405020304" pitchFamily="18" charset="0"/>
              </a:rPr>
              <a:t>3</a:t>
            </a:r>
            <a:r>
              <a:rPr lang="zh-CN" altLang="en-US" sz="3000" dirty="0">
                <a:latin typeface="Times New Roman" panose="02020603050405020304" pitchFamily="18" charset="0"/>
              </a:rPr>
              <a:t>叉树表示。</a:t>
            </a:r>
          </a:p>
          <a:p>
            <a:r>
              <a:rPr lang="zh-CN" altLang="en-US" sz="3000" dirty="0">
                <a:latin typeface="Times New Roman" panose="02020603050405020304" pitchFamily="18" charset="0"/>
              </a:rPr>
              <a:t>下图为有</a:t>
            </a:r>
            <a:r>
              <a:rPr lang="en-US" altLang="zh-CN" sz="3000" dirty="0">
                <a:latin typeface="Times New Roman" panose="02020603050405020304" pitchFamily="18" charset="0"/>
              </a:rPr>
              <a:t>3</a:t>
            </a:r>
            <a:r>
              <a:rPr lang="zh-CN" altLang="en-US" sz="3000" dirty="0">
                <a:latin typeface="Times New Roman" panose="02020603050405020304" pitchFamily="18" charset="0"/>
              </a:rPr>
              <a:t>个顶点的所有可能的着色搜索树，从根到叶节点的每条路径表示一种着色方案。</a:t>
            </a:r>
          </a:p>
          <a:p>
            <a:endParaRPr lang="en-US" altLang="en-US" sz="3000" dirty="0"/>
          </a:p>
        </p:txBody>
      </p:sp>
      <p:sp>
        <p:nvSpPr>
          <p:cNvPr id="21507" name="Slide Number Placeholder 3">
            <a:extLst>
              <a:ext uri="{FF2B5EF4-FFF2-40B4-BE49-F238E27FC236}">
                <a16:creationId xmlns:a16="http://schemas.microsoft.com/office/drawing/2014/main" id="{A7F2819C-C9E7-0743-9ED9-03D69E2D36F1}"/>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B8BF8F0-E28D-5646-A39C-7AF5F5DBB4A8}"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grpSp>
        <p:nvGrpSpPr>
          <p:cNvPr id="5" name="Group 4">
            <a:extLst>
              <a:ext uri="{FF2B5EF4-FFF2-40B4-BE49-F238E27FC236}">
                <a16:creationId xmlns:a16="http://schemas.microsoft.com/office/drawing/2014/main" id="{48E20DFF-FCCA-A047-82DA-88000C134CB9}"/>
              </a:ext>
            </a:extLst>
          </p:cNvPr>
          <p:cNvGrpSpPr>
            <a:grpSpLocks noChangeAspect="1"/>
          </p:cNvGrpSpPr>
          <p:nvPr/>
        </p:nvGrpSpPr>
        <p:grpSpPr bwMode="auto">
          <a:xfrm>
            <a:off x="907538" y="4749701"/>
            <a:ext cx="7666513" cy="1841096"/>
            <a:chOff x="4643" y="3762"/>
            <a:chExt cx="7761" cy="1863"/>
          </a:xfrm>
        </p:grpSpPr>
        <p:sp>
          <p:nvSpPr>
            <p:cNvPr id="6" name="AutoShape 5">
              <a:extLst>
                <a:ext uri="{FF2B5EF4-FFF2-40B4-BE49-F238E27FC236}">
                  <a16:creationId xmlns:a16="http://schemas.microsoft.com/office/drawing/2014/main" id="{742A5BD1-CC4D-1842-819A-3BE925A16631}"/>
                </a:ext>
              </a:extLst>
            </p:cNvPr>
            <p:cNvSpPr>
              <a:spLocks noChangeAspect="1" noChangeArrowheads="1"/>
            </p:cNvSpPr>
            <p:nvPr/>
          </p:nvSpPr>
          <p:spPr bwMode="auto">
            <a:xfrm>
              <a:off x="4643" y="3762"/>
              <a:ext cx="7761" cy="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nvGrpSpPr>
            <p:cNvPr id="7" name="Group 6">
              <a:extLst>
                <a:ext uri="{FF2B5EF4-FFF2-40B4-BE49-F238E27FC236}">
                  <a16:creationId xmlns:a16="http://schemas.microsoft.com/office/drawing/2014/main" id="{566FEF0A-5370-C24A-B7F7-36E82FF4AC2F}"/>
                </a:ext>
              </a:extLst>
            </p:cNvPr>
            <p:cNvGrpSpPr>
              <a:grpSpLocks/>
            </p:cNvGrpSpPr>
            <p:nvPr/>
          </p:nvGrpSpPr>
          <p:grpSpPr bwMode="auto">
            <a:xfrm>
              <a:off x="4737" y="3843"/>
              <a:ext cx="7483" cy="1701"/>
              <a:chOff x="4737" y="3843"/>
              <a:chExt cx="7483" cy="1701"/>
            </a:xfrm>
          </p:grpSpPr>
          <p:sp>
            <p:nvSpPr>
              <p:cNvPr id="8" name="Oval 7">
                <a:extLst>
                  <a:ext uri="{FF2B5EF4-FFF2-40B4-BE49-F238E27FC236}">
                    <a16:creationId xmlns:a16="http://schemas.microsoft.com/office/drawing/2014/main" id="{DCC81F4E-4240-EF47-B889-EE5AB5AD787C}"/>
                  </a:ext>
                </a:extLst>
              </p:cNvPr>
              <p:cNvSpPr>
                <a:spLocks noChangeArrowheads="1"/>
              </p:cNvSpPr>
              <p:nvPr/>
            </p:nvSpPr>
            <p:spPr bwMode="auto">
              <a:xfrm>
                <a:off x="5020" y="4977"/>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9" name="Oval 8">
                <a:extLst>
                  <a:ext uri="{FF2B5EF4-FFF2-40B4-BE49-F238E27FC236}">
                    <a16:creationId xmlns:a16="http://schemas.microsoft.com/office/drawing/2014/main" id="{DC6467E8-A75D-4246-8D44-30FB68F39D4A}"/>
                  </a:ext>
                </a:extLst>
              </p:cNvPr>
              <p:cNvSpPr>
                <a:spLocks noChangeArrowheads="1"/>
              </p:cNvSpPr>
              <p:nvPr/>
            </p:nvSpPr>
            <p:spPr bwMode="auto">
              <a:xfrm>
                <a:off x="4737" y="5382"/>
                <a:ext cx="189"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0" name="Oval 9">
                <a:extLst>
                  <a:ext uri="{FF2B5EF4-FFF2-40B4-BE49-F238E27FC236}">
                    <a16:creationId xmlns:a16="http://schemas.microsoft.com/office/drawing/2014/main" id="{2EC16FCE-691E-DD45-8CBE-9EA39661A622}"/>
                  </a:ext>
                </a:extLst>
              </p:cNvPr>
              <p:cNvSpPr>
                <a:spLocks noChangeArrowheads="1"/>
              </p:cNvSpPr>
              <p:nvPr/>
            </p:nvSpPr>
            <p:spPr bwMode="auto">
              <a:xfrm>
                <a:off x="5020" y="5382"/>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1" name="Oval 10">
                <a:extLst>
                  <a:ext uri="{FF2B5EF4-FFF2-40B4-BE49-F238E27FC236}">
                    <a16:creationId xmlns:a16="http://schemas.microsoft.com/office/drawing/2014/main" id="{DA96B7FF-12E3-7644-A3D3-765E45469589}"/>
                  </a:ext>
                </a:extLst>
              </p:cNvPr>
              <p:cNvSpPr>
                <a:spLocks noChangeArrowheads="1"/>
              </p:cNvSpPr>
              <p:nvPr/>
            </p:nvSpPr>
            <p:spPr bwMode="auto">
              <a:xfrm>
                <a:off x="5300" y="5382"/>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2" name="Line 11">
                <a:extLst>
                  <a:ext uri="{FF2B5EF4-FFF2-40B4-BE49-F238E27FC236}">
                    <a16:creationId xmlns:a16="http://schemas.microsoft.com/office/drawing/2014/main" id="{AEC62925-6DC3-5B40-86C4-E9044C0BC9C3}"/>
                  </a:ext>
                </a:extLst>
              </p:cNvPr>
              <p:cNvSpPr>
                <a:spLocks noChangeShapeType="1"/>
              </p:cNvSpPr>
              <p:nvPr/>
            </p:nvSpPr>
            <p:spPr bwMode="auto">
              <a:xfrm flipH="1">
                <a:off x="4833" y="5139"/>
                <a:ext cx="280"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3" name="Line 12">
                <a:extLst>
                  <a:ext uri="{FF2B5EF4-FFF2-40B4-BE49-F238E27FC236}">
                    <a16:creationId xmlns:a16="http://schemas.microsoft.com/office/drawing/2014/main" id="{352572D7-39C6-3846-AE58-C864445B66A1}"/>
                  </a:ext>
                </a:extLst>
              </p:cNvPr>
              <p:cNvSpPr>
                <a:spLocks noChangeShapeType="1"/>
              </p:cNvSpPr>
              <p:nvPr/>
            </p:nvSpPr>
            <p:spPr bwMode="auto">
              <a:xfrm>
                <a:off x="5113" y="5139"/>
                <a:ext cx="1"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4" name="Line 13">
                <a:extLst>
                  <a:ext uri="{FF2B5EF4-FFF2-40B4-BE49-F238E27FC236}">
                    <a16:creationId xmlns:a16="http://schemas.microsoft.com/office/drawing/2014/main" id="{8A238FC4-22AC-0545-AC5D-8A3AB86D4402}"/>
                  </a:ext>
                </a:extLst>
              </p:cNvPr>
              <p:cNvSpPr>
                <a:spLocks noChangeShapeType="1"/>
              </p:cNvSpPr>
              <p:nvPr/>
            </p:nvSpPr>
            <p:spPr bwMode="auto">
              <a:xfrm>
                <a:off x="5113" y="5139"/>
                <a:ext cx="281"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5" name="Oval 14">
                <a:extLst>
                  <a:ext uri="{FF2B5EF4-FFF2-40B4-BE49-F238E27FC236}">
                    <a16:creationId xmlns:a16="http://schemas.microsoft.com/office/drawing/2014/main" id="{C0AEA4BA-E9FF-5848-B2D9-287E38D55E0F}"/>
                  </a:ext>
                </a:extLst>
              </p:cNvPr>
              <p:cNvSpPr>
                <a:spLocks noChangeArrowheads="1"/>
              </p:cNvSpPr>
              <p:nvPr/>
            </p:nvSpPr>
            <p:spPr bwMode="auto">
              <a:xfrm>
                <a:off x="5861" y="4977"/>
                <a:ext cx="187" cy="162"/>
              </a:xfrm>
              <a:prstGeom prst="ellipse">
                <a:avLst/>
              </a:prstGeom>
              <a:solidFill>
                <a:srgbClr val="00FF00"/>
              </a:solidFill>
              <a:ln>
                <a:noFill/>
              </a:ln>
              <a:extLst>
                <a:ext uri="{91240B29-F687-4F45-9708-019B960494DF}">
                  <a14:hiddenLine xmlns:a14="http://schemas.microsoft.com/office/drawing/2010/main" w="28575">
                    <a:solidFill>
                      <a:srgbClr val="00FF00"/>
                    </a:solidFill>
                    <a:round/>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6" name="Oval 15">
                <a:extLst>
                  <a:ext uri="{FF2B5EF4-FFF2-40B4-BE49-F238E27FC236}">
                    <a16:creationId xmlns:a16="http://schemas.microsoft.com/office/drawing/2014/main" id="{3C470E57-31B4-A24A-823B-434C431DA160}"/>
                  </a:ext>
                </a:extLst>
              </p:cNvPr>
              <p:cNvSpPr>
                <a:spLocks noChangeArrowheads="1"/>
              </p:cNvSpPr>
              <p:nvPr/>
            </p:nvSpPr>
            <p:spPr bwMode="auto">
              <a:xfrm>
                <a:off x="5578" y="5382"/>
                <a:ext cx="189"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7" name="Oval 16">
                <a:extLst>
                  <a:ext uri="{FF2B5EF4-FFF2-40B4-BE49-F238E27FC236}">
                    <a16:creationId xmlns:a16="http://schemas.microsoft.com/office/drawing/2014/main" id="{9F1AB6E6-9789-9949-B4F9-6E056337BC2B}"/>
                  </a:ext>
                </a:extLst>
              </p:cNvPr>
              <p:cNvSpPr>
                <a:spLocks noChangeArrowheads="1"/>
              </p:cNvSpPr>
              <p:nvPr/>
            </p:nvSpPr>
            <p:spPr bwMode="auto">
              <a:xfrm>
                <a:off x="5861" y="5382"/>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8" name="Oval 17">
                <a:extLst>
                  <a:ext uri="{FF2B5EF4-FFF2-40B4-BE49-F238E27FC236}">
                    <a16:creationId xmlns:a16="http://schemas.microsoft.com/office/drawing/2014/main" id="{79AF5AD7-EFA7-AC4D-AA92-B4DAD2E2AEE3}"/>
                  </a:ext>
                </a:extLst>
              </p:cNvPr>
              <p:cNvSpPr>
                <a:spLocks noChangeArrowheads="1"/>
              </p:cNvSpPr>
              <p:nvPr/>
            </p:nvSpPr>
            <p:spPr bwMode="auto">
              <a:xfrm>
                <a:off x="6141" y="5382"/>
                <a:ext cx="187" cy="162"/>
              </a:xfrm>
              <a:prstGeom prst="ellipse">
                <a:avLst/>
              </a:prstGeom>
              <a:solidFill>
                <a:srgbClr val="0000FF"/>
              </a:solidFill>
              <a:ln>
                <a:noFill/>
              </a:ln>
              <a:extLst>
                <a:ext uri="{91240B29-F687-4F45-9708-019B960494DF}">
                  <a14:hiddenLine xmlns:a14="http://schemas.microsoft.com/office/drawing/2010/main" w="28575">
                    <a:solidFill>
                      <a:srgbClr val="0000FF"/>
                    </a:solidFill>
                    <a:round/>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9" name="Line 18">
                <a:extLst>
                  <a:ext uri="{FF2B5EF4-FFF2-40B4-BE49-F238E27FC236}">
                    <a16:creationId xmlns:a16="http://schemas.microsoft.com/office/drawing/2014/main" id="{340BA22D-D65C-8A4F-8A1E-22DB67E0FF8E}"/>
                  </a:ext>
                </a:extLst>
              </p:cNvPr>
              <p:cNvSpPr>
                <a:spLocks noChangeShapeType="1"/>
              </p:cNvSpPr>
              <p:nvPr/>
            </p:nvSpPr>
            <p:spPr bwMode="auto">
              <a:xfrm flipH="1">
                <a:off x="5674" y="5139"/>
                <a:ext cx="280"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20" name="Line 19">
                <a:extLst>
                  <a:ext uri="{FF2B5EF4-FFF2-40B4-BE49-F238E27FC236}">
                    <a16:creationId xmlns:a16="http://schemas.microsoft.com/office/drawing/2014/main" id="{95906E1A-7DC1-4B40-8349-CD256E0D2082}"/>
                  </a:ext>
                </a:extLst>
              </p:cNvPr>
              <p:cNvSpPr>
                <a:spLocks noChangeShapeType="1"/>
              </p:cNvSpPr>
              <p:nvPr/>
            </p:nvSpPr>
            <p:spPr bwMode="auto">
              <a:xfrm>
                <a:off x="5954" y="5139"/>
                <a:ext cx="1"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21" name="Line 20">
                <a:extLst>
                  <a:ext uri="{FF2B5EF4-FFF2-40B4-BE49-F238E27FC236}">
                    <a16:creationId xmlns:a16="http://schemas.microsoft.com/office/drawing/2014/main" id="{9B72893A-03DC-5441-8D7C-8054FF0DA69D}"/>
                  </a:ext>
                </a:extLst>
              </p:cNvPr>
              <p:cNvSpPr>
                <a:spLocks noChangeShapeType="1"/>
              </p:cNvSpPr>
              <p:nvPr/>
            </p:nvSpPr>
            <p:spPr bwMode="auto">
              <a:xfrm>
                <a:off x="5954" y="5139"/>
                <a:ext cx="281" cy="24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22" name="Oval 21">
                <a:extLst>
                  <a:ext uri="{FF2B5EF4-FFF2-40B4-BE49-F238E27FC236}">
                    <a16:creationId xmlns:a16="http://schemas.microsoft.com/office/drawing/2014/main" id="{D79ADC81-752D-194C-A97C-F0EEBCACF91D}"/>
                  </a:ext>
                </a:extLst>
              </p:cNvPr>
              <p:cNvSpPr>
                <a:spLocks noChangeArrowheads="1"/>
              </p:cNvSpPr>
              <p:nvPr/>
            </p:nvSpPr>
            <p:spPr bwMode="auto">
              <a:xfrm>
                <a:off x="6703" y="4977"/>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23" name="Oval 22">
                <a:extLst>
                  <a:ext uri="{FF2B5EF4-FFF2-40B4-BE49-F238E27FC236}">
                    <a16:creationId xmlns:a16="http://schemas.microsoft.com/office/drawing/2014/main" id="{CE9D1F75-094D-8849-B3E0-0C9FD20EBDC0}"/>
                  </a:ext>
                </a:extLst>
              </p:cNvPr>
              <p:cNvSpPr>
                <a:spLocks noChangeArrowheads="1"/>
              </p:cNvSpPr>
              <p:nvPr/>
            </p:nvSpPr>
            <p:spPr bwMode="auto">
              <a:xfrm>
                <a:off x="6420" y="5382"/>
                <a:ext cx="189"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24" name="Oval 23">
                <a:extLst>
                  <a:ext uri="{FF2B5EF4-FFF2-40B4-BE49-F238E27FC236}">
                    <a16:creationId xmlns:a16="http://schemas.microsoft.com/office/drawing/2014/main" id="{9DACBCFF-B40C-9043-811C-4D32FF257CAF}"/>
                  </a:ext>
                </a:extLst>
              </p:cNvPr>
              <p:cNvSpPr>
                <a:spLocks noChangeArrowheads="1"/>
              </p:cNvSpPr>
              <p:nvPr/>
            </p:nvSpPr>
            <p:spPr bwMode="auto">
              <a:xfrm>
                <a:off x="6703" y="5382"/>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25" name="Oval 24">
                <a:extLst>
                  <a:ext uri="{FF2B5EF4-FFF2-40B4-BE49-F238E27FC236}">
                    <a16:creationId xmlns:a16="http://schemas.microsoft.com/office/drawing/2014/main" id="{2D408F22-666B-2B4E-8C44-0B3383410C0A}"/>
                  </a:ext>
                </a:extLst>
              </p:cNvPr>
              <p:cNvSpPr>
                <a:spLocks noChangeArrowheads="1"/>
              </p:cNvSpPr>
              <p:nvPr/>
            </p:nvSpPr>
            <p:spPr bwMode="auto">
              <a:xfrm>
                <a:off x="6983" y="5382"/>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26" name="Line 25">
                <a:extLst>
                  <a:ext uri="{FF2B5EF4-FFF2-40B4-BE49-F238E27FC236}">
                    <a16:creationId xmlns:a16="http://schemas.microsoft.com/office/drawing/2014/main" id="{DC70AE0D-CB0B-1C40-BE61-D28B1DC2D466}"/>
                  </a:ext>
                </a:extLst>
              </p:cNvPr>
              <p:cNvSpPr>
                <a:spLocks noChangeShapeType="1"/>
              </p:cNvSpPr>
              <p:nvPr/>
            </p:nvSpPr>
            <p:spPr bwMode="auto">
              <a:xfrm flipH="1">
                <a:off x="6516" y="5139"/>
                <a:ext cx="280"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27" name="Line 26">
                <a:extLst>
                  <a:ext uri="{FF2B5EF4-FFF2-40B4-BE49-F238E27FC236}">
                    <a16:creationId xmlns:a16="http://schemas.microsoft.com/office/drawing/2014/main" id="{E485CD7F-71ED-A641-B499-36D8E799AF6B}"/>
                  </a:ext>
                </a:extLst>
              </p:cNvPr>
              <p:cNvSpPr>
                <a:spLocks noChangeShapeType="1"/>
              </p:cNvSpPr>
              <p:nvPr/>
            </p:nvSpPr>
            <p:spPr bwMode="auto">
              <a:xfrm>
                <a:off x="6796" y="5139"/>
                <a:ext cx="1"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28" name="Line 27">
                <a:extLst>
                  <a:ext uri="{FF2B5EF4-FFF2-40B4-BE49-F238E27FC236}">
                    <a16:creationId xmlns:a16="http://schemas.microsoft.com/office/drawing/2014/main" id="{9FE9DF27-4D78-0048-AE2A-EE06E4C69328}"/>
                  </a:ext>
                </a:extLst>
              </p:cNvPr>
              <p:cNvSpPr>
                <a:spLocks noChangeShapeType="1"/>
              </p:cNvSpPr>
              <p:nvPr/>
            </p:nvSpPr>
            <p:spPr bwMode="auto">
              <a:xfrm>
                <a:off x="6796" y="5139"/>
                <a:ext cx="281"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29" name="Oval 28">
                <a:extLst>
                  <a:ext uri="{FF2B5EF4-FFF2-40B4-BE49-F238E27FC236}">
                    <a16:creationId xmlns:a16="http://schemas.microsoft.com/office/drawing/2014/main" id="{C888DBA9-7B80-F348-86EF-D3DF42210EAA}"/>
                  </a:ext>
                </a:extLst>
              </p:cNvPr>
              <p:cNvSpPr>
                <a:spLocks noChangeArrowheads="1"/>
              </p:cNvSpPr>
              <p:nvPr/>
            </p:nvSpPr>
            <p:spPr bwMode="auto">
              <a:xfrm>
                <a:off x="5861" y="4410"/>
                <a:ext cx="187" cy="162"/>
              </a:xfrm>
              <a:prstGeom prst="ellipse">
                <a:avLst/>
              </a:prstGeom>
              <a:solidFill>
                <a:srgbClr val="FF0000"/>
              </a:solidFill>
              <a:ln>
                <a:noFill/>
              </a:ln>
              <a:extLst>
                <a:ext uri="{91240B29-F687-4F45-9708-019B960494DF}">
                  <a14:hiddenLine xmlns:a14="http://schemas.microsoft.com/office/drawing/2010/main" w="28575">
                    <a:solidFill>
                      <a:srgbClr val="FF0000"/>
                    </a:solidFill>
                    <a:round/>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 name="Line 29">
                <a:extLst>
                  <a:ext uri="{FF2B5EF4-FFF2-40B4-BE49-F238E27FC236}">
                    <a16:creationId xmlns:a16="http://schemas.microsoft.com/office/drawing/2014/main" id="{71667BB7-4D77-F74A-9AE3-80DABB9931E8}"/>
                  </a:ext>
                </a:extLst>
              </p:cNvPr>
              <p:cNvSpPr>
                <a:spLocks noChangeShapeType="1"/>
              </p:cNvSpPr>
              <p:nvPr/>
            </p:nvSpPr>
            <p:spPr bwMode="auto">
              <a:xfrm flipH="1">
                <a:off x="5207" y="4572"/>
                <a:ext cx="654" cy="4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 name="Line 30">
                <a:extLst>
                  <a:ext uri="{FF2B5EF4-FFF2-40B4-BE49-F238E27FC236}">
                    <a16:creationId xmlns:a16="http://schemas.microsoft.com/office/drawing/2014/main" id="{7096E092-0BFF-3D4D-893A-33D0EE33467A}"/>
                  </a:ext>
                </a:extLst>
              </p:cNvPr>
              <p:cNvSpPr>
                <a:spLocks noChangeShapeType="1"/>
              </p:cNvSpPr>
              <p:nvPr/>
            </p:nvSpPr>
            <p:spPr bwMode="auto">
              <a:xfrm>
                <a:off x="5955" y="4572"/>
                <a:ext cx="0" cy="405"/>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2" name="Line 31">
                <a:extLst>
                  <a:ext uri="{FF2B5EF4-FFF2-40B4-BE49-F238E27FC236}">
                    <a16:creationId xmlns:a16="http://schemas.microsoft.com/office/drawing/2014/main" id="{E06384B6-253A-5A4B-94D1-497E76F1F0FD}"/>
                  </a:ext>
                </a:extLst>
              </p:cNvPr>
              <p:cNvSpPr>
                <a:spLocks noChangeShapeType="1"/>
              </p:cNvSpPr>
              <p:nvPr/>
            </p:nvSpPr>
            <p:spPr bwMode="auto">
              <a:xfrm>
                <a:off x="6048" y="4572"/>
                <a:ext cx="655" cy="4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3" name="Oval 32">
                <a:extLst>
                  <a:ext uri="{FF2B5EF4-FFF2-40B4-BE49-F238E27FC236}">
                    <a16:creationId xmlns:a16="http://schemas.microsoft.com/office/drawing/2014/main" id="{5C06637F-EE76-4142-A329-F6821C921285}"/>
                  </a:ext>
                </a:extLst>
              </p:cNvPr>
              <p:cNvSpPr>
                <a:spLocks noChangeArrowheads="1"/>
              </p:cNvSpPr>
              <p:nvPr/>
            </p:nvSpPr>
            <p:spPr bwMode="auto">
              <a:xfrm>
                <a:off x="7545" y="4977"/>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4" name="Oval 33">
                <a:extLst>
                  <a:ext uri="{FF2B5EF4-FFF2-40B4-BE49-F238E27FC236}">
                    <a16:creationId xmlns:a16="http://schemas.microsoft.com/office/drawing/2014/main" id="{4AB54468-6B40-494A-8724-7069E1CF5630}"/>
                  </a:ext>
                </a:extLst>
              </p:cNvPr>
              <p:cNvSpPr>
                <a:spLocks noChangeArrowheads="1"/>
              </p:cNvSpPr>
              <p:nvPr/>
            </p:nvSpPr>
            <p:spPr bwMode="auto">
              <a:xfrm>
                <a:off x="7262" y="5382"/>
                <a:ext cx="189"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5" name="Oval 34">
                <a:extLst>
                  <a:ext uri="{FF2B5EF4-FFF2-40B4-BE49-F238E27FC236}">
                    <a16:creationId xmlns:a16="http://schemas.microsoft.com/office/drawing/2014/main" id="{65349BC7-97E8-004D-95B4-422F05DA1BB6}"/>
                  </a:ext>
                </a:extLst>
              </p:cNvPr>
              <p:cNvSpPr>
                <a:spLocks noChangeArrowheads="1"/>
              </p:cNvSpPr>
              <p:nvPr/>
            </p:nvSpPr>
            <p:spPr bwMode="auto">
              <a:xfrm>
                <a:off x="7545" y="5382"/>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6" name="Oval 35">
                <a:extLst>
                  <a:ext uri="{FF2B5EF4-FFF2-40B4-BE49-F238E27FC236}">
                    <a16:creationId xmlns:a16="http://schemas.microsoft.com/office/drawing/2014/main" id="{806F4A76-10F8-6B4A-8680-49B5FD1D685D}"/>
                  </a:ext>
                </a:extLst>
              </p:cNvPr>
              <p:cNvSpPr>
                <a:spLocks noChangeArrowheads="1"/>
              </p:cNvSpPr>
              <p:nvPr/>
            </p:nvSpPr>
            <p:spPr bwMode="auto">
              <a:xfrm>
                <a:off x="7825" y="5382"/>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7" name="Line 36">
                <a:extLst>
                  <a:ext uri="{FF2B5EF4-FFF2-40B4-BE49-F238E27FC236}">
                    <a16:creationId xmlns:a16="http://schemas.microsoft.com/office/drawing/2014/main" id="{CF474241-B791-3A49-B721-4B783CC6D628}"/>
                  </a:ext>
                </a:extLst>
              </p:cNvPr>
              <p:cNvSpPr>
                <a:spLocks noChangeShapeType="1"/>
              </p:cNvSpPr>
              <p:nvPr/>
            </p:nvSpPr>
            <p:spPr bwMode="auto">
              <a:xfrm flipH="1">
                <a:off x="7358" y="5139"/>
                <a:ext cx="280"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8" name="Line 37">
                <a:extLst>
                  <a:ext uri="{FF2B5EF4-FFF2-40B4-BE49-F238E27FC236}">
                    <a16:creationId xmlns:a16="http://schemas.microsoft.com/office/drawing/2014/main" id="{8C83C6EA-6EAB-3542-A533-EC3DAB48F270}"/>
                  </a:ext>
                </a:extLst>
              </p:cNvPr>
              <p:cNvSpPr>
                <a:spLocks noChangeShapeType="1"/>
              </p:cNvSpPr>
              <p:nvPr/>
            </p:nvSpPr>
            <p:spPr bwMode="auto">
              <a:xfrm>
                <a:off x="7638" y="5139"/>
                <a:ext cx="1"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9" name="Line 38">
                <a:extLst>
                  <a:ext uri="{FF2B5EF4-FFF2-40B4-BE49-F238E27FC236}">
                    <a16:creationId xmlns:a16="http://schemas.microsoft.com/office/drawing/2014/main" id="{E15F707C-96FD-DC4C-997C-B81C39008FBD}"/>
                  </a:ext>
                </a:extLst>
              </p:cNvPr>
              <p:cNvSpPr>
                <a:spLocks noChangeShapeType="1"/>
              </p:cNvSpPr>
              <p:nvPr/>
            </p:nvSpPr>
            <p:spPr bwMode="auto">
              <a:xfrm>
                <a:off x="7638" y="5139"/>
                <a:ext cx="281"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0" name="Oval 39">
                <a:extLst>
                  <a:ext uri="{FF2B5EF4-FFF2-40B4-BE49-F238E27FC236}">
                    <a16:creationId xmlns:a16="http://schemas.microsoft.com/office/drawing/2014/main" id="{EB77244A-B18A-424A-9E9C-4B3C42A378D4}"/>
                  </a:ext>
                </a:extLst>
              </p:cNvPr>
              <p:cNvSpPr>
                <a:spLocks noChangeArrowheads="1"/>
              </p:cNvSpPr>
              <p:nvPr/>
            </p:nvSpPr>
            <p:spPr bwMode="auto">
              <a:xfrm>
                <a:off x="8386" y="4977"/>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1" name="Oval 40">
                <a:extLst>
                  <a:ext uri="{FF2B5EF4-FFF2-40B4-BE49-F238E27FC236}">
                    <a16:creationId xmlns:a16="http://schemas.microsoft.com/office/drawing/2014/main" id="{E7546430-132F-8741-B090-902D76782D35}"/>
                  </a:ext>
                </a:extLst>
              </p:cNvPr>
              <p:cNvSpPr>
                <a:spLocks noChangeArrowheads="1"/>
              </p:cNvSpPr>
              <p:nvPr/>
            </p:nvSpPr>
            <p:spPr bwMode="auto">
              <a:xfrm>
                <a:off x="8103" y="5382"/>
                <a:ext cx="189"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2" name="Oval 41">
                <a:extLst>
                  <a:ext uri="{FF2B5EF4-FFF2-40B4-BE49-F238E27FC236}">
                    <a16:creationId xmlns:a16="http://schemas.microsoft.com/office/drawing/2014/main" id="{C1C08FA3-AB8B-DA4D-BAE1-59D58FBE5956}"/>
                  </a:ext>
                </a:extLst>
              </p:cNvPr>
              <p:cNvSpPr>
                <a:spLocks noChangeArrowheads="1"/>
              </p:cNvSpPr>
              <p:nvPr/>
            </p:nvSpPr>
            <p:spPr bwMode="auto">
              <a:xfrm>
                <a:off x="8386" y="5382"/>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3" name="Oval 42">
                <a:extLst>
                  <a:ext uri="{FF2B5EF4-FFF2-40B4-BE49-F238E27FC236}">
                    <a16:creationId xmlns:a16="http://schemas.microsoft.com/office/drawing/2014/main" id="{1C5F3865-EFAE-F54B-ACF0-37255539153D}"/>
                  </a:ext>
                </a:extLst>
              </p:cNvPr>
              <p:cNvSpPr>
                <a:spLocks noChangeArrowheads="1"/>
              </p:cNvSpPr>
              <p:nvPr/>
            </p:nvSpPr>
            <p:spPr bwMode="auto">
              <a:xfrm>
                <a:off x="8666" y="5382"/>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4" name="Line 43">
                <a:extLst>
                  <a:ext uri="{FF2B5EF4-FFF2-40B4-BE49-F238E27FC236}">
                    <a16:creationId xmlns:a16="http://schemas.microsoft.com/office/drawing/2014/main" id="{79F9AC86-7B4C-4840-A72A-5383578D29E9}"/>
                  </a:ext>
                </a:extLst>
              </p:cNvPr>
              <p:cNvSpPr>
                <a:spLocks noChangeShapeType="1"/>
              </p:cNvSpPr>
              <p:nvPr/>
            </p:nvSpPr>
            <p:spPr bwMode="auto">
              <a:xfrm flipH="1">
                <a:off x="8199" y="5139"/>
                <a:ext cx="280"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5" name="Line 44">
                <a:extLst>
                  <a:ext uri="{FF2B5EF4-FFF2-40B4-BE49-F238E27FC236}">
                    <a16:creationId xmlns:a16="http://schemas.microsoft.com/office/drawing/2014/main" id="{3C95C149-FF39-C54A-A41E-31BFB0ED16F6}"/>
                  </a:ext>
                </a:extLst>
              </p:cNvPr>
              <p:cNvSpPr>
                <a:spLocks noChangeShapeType="1"/>
              </p:cNvSpPr>
              <p:nvPr/>
            </p:nvSpPr>
            <p:spPr bwMode="auto">
              <a:xfrm>
                <a:off x="8479" y="5139"/>
                <a:ext cx="1"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6" name="Line 45">
                <a:extLst>
                  <a:ext uri="{FF2B5EF4-FFF2-40B4-BE49-F238E27FC236}">
                    <a16:creationId xmlns:a16="http://schemas.microsoft.com/office/drawing/2014/main" id="{B6042720-C9E6-CA46-B7C5-FDD7AFE146F4}"/>
                  </a:ext>
                </a:extLst>
              </p:cNvPr>
              <p:cNvSpPr>
                <a:spLocks noChangeShapeType="1"/>
              </p:cNvSpPr>
              <p:nvPr/>
            </p:nvSpPr>
            <p:spPr bwMode="auto">
              <a:xfrm>
                <a:off x="8479" y="5139"/>
                <a:ext cx="281"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7" name="Oval 46">
                <a:extLst>
                  <a:ext uri="{FF2B5EF4-FFF2-40B4-BE49-F238E27FC236}">
                    <a16:creationId xmlns:a16="http://schemas.microsoft.com/office/drawing/2014/main" id="{06666C8E-7D1F-8846-B2F5-1908544982D2}"/>
                  </a:ext>
                </a:extLst>
              </p:cNvPr>
              <p:cNvSpPr>
                <a:spLocks noChangeArrowheads="1"/>
              </p:cNvSpPr>
              <p:nvPr/>
            </p:nvSpPr>
            <p:spPr bwMode="auto">
              <a:xfrm>
                <a:off x="9228" y="4977"/>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8" name="Oval 47">
                <a:extLst>
                  <a:ext uri="{FF2B5EF4-FFF2-40B4-BE49-F238E27FC236}">
                    <a16:creationId xmlns:a16="http://schemas.microsoft.com/office/drawing/2014/main" id="{F6C46410-D850-3948-8840-68BF001026D2}"/>
                  </a:ext>
                </a:extLst>
              </p:cNvPr>
              <p:cNvSpPr>
                <a:spLocks noChangeArrowheads="1"/>
              </p:cNvSpPr>
              <p:nvPr/>
            </p:nvSpPr>
            <p:spPr bwMode="auto">
              <a:xfrm>
                <a:off x="8945" y="5382"/>
                <a:ext cx="189"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49" name="Oval 48">
                <a:extLst>
                  <a:ext uri="{FF2B5EF4-FFF2-40B4-BE49-F238E27FC236}">
                    <a16:creationId xmlns:a16="http://schemas.microsoft.com/office/drawing/2014/main" id="{A722A742-D4A8-D946-8A22-412701B26398}"/>
                  </a:ext>
                </a:extLst>
              </p:cNvPr>
              <p:cNvSpPr>
                <a:spLocks noChangeArrowheads="1"/>
              </p:cNvSpPr>
              <p:nvPr/>
            </p:nvSpPr>
            <p:spPr bwMode="auto">
              <a:xfrm>
                <a:off x="9228" y="5382"/>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0" name="Oval 49">
                <a:extLst>
                  <a:ext uri="{FF2B5EF4-FFF2-40B4-BE49-F238E27FC236}">
                    <a16:creationId xmlns:a16="http://schemas.microsoft.com/office/drawing/2014/main" id="{690230DD-0C1A-0449-890D-A441A4830695}"/>
                  </a:ext>
                </a:extLst>
              </p:cNvPr>
              <p:cNvSpPr>
                <a:spLocks noChangeArrowheads="1"/>
              </p:cNvSpPr>
              <p:nvPr/>
            </p:nvSpPr>
            <p:spPr bwMode="auto">
              <a:xfrm>
                <a:off x="9508" y="5382"/>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1" name="Line 50">
                <a:extLst>
                  <a:ext uri="{FF2B5EF4-FFF2-40B4-BE49-F238E27FC236}">
                    <a16:creationId xmlns:a16="http://schemas.microsoft.com/office/drawing/2014/main" id="{C92794FC-9272-DF4F-9A5A-87AB0A7DCDAD}"/>
                  </a:ext>
                </a:extLst>
              </p:cNvPr>
              <p:cNvSpPr>
                <a:spLocks noChangeShapeType="1"/>
              </p:cNvSpPr>
              <p:nvPr/>
            </p:nvSpPr>
            <p:spPr bwMode="auto">
              <a:xfrm flipH="1">
                <a:off x="9041" y="5139"/>
                <a:ext cx="280"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2" name="Line 51">
                <a:extLst>
                  <a:ext uri="{FF2B5EF4-FFF2-40B4-BE49-F238E27FC236}">
                    <a16:creationId xmlns:a16="http://schemas.microsoft.com/office/drawing/2014/main" id="{FE50C015-7BFF-BF44-ACFE-9BA95EFDDD5A}"/>
                  </a:ext>
                </a:extLst>
              </p:cNvPr>
              <p:cNvSpPr>
                <a:spLocks noChangeShapeType="1"/>
              </p:cNvSpPr>
              <p:nvPr/>
            </p:nvSpPr>
            <p:spPr bwMode="auto">
              <a:xfrm>
                <a:off x="9321" y="5139"/>
                <a:ext cx="1"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3" name="Line 52">
                <a:extLst>
                  <a:ext uri="{FF2B5EF4-FFF2-40B4-BE49-F238E27FC236}">
                    <a16:creationId xmlns:a16="http://schemas.microsoft.com/office/drawing/2014/main" id="{BFA58430-0BAF-F948-9080-2907AF0444EC}"/>
                  </a:ext>
                </a:extLst>
              </p:cNvPr>
              <p:cNvSpPr>
                <a:spLocks noChangeShapeType="1"/>
              </p:cNvSpPr>
              <p:nvPr/>
            </p:nvSpPr>
            <p:spPr bwMode="auto">
              <a:xfrm>
                <a:off x="9321" y="5139"/>
                <a:ext cx="281"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4" name="Oval 53">
                <a:extLst>
                  <a:ext uri="{FF2B5EF4-FFF2-40B4-BE49-F238E27FC236}">
                    <a16:creationId xmlns:a16="http://schemas.microsoft.com/office/drawing/2014/main" id="{9E1A0487-4544-A241-9F33-D1974C702380}"/>
                  </a:ext>
                </a:extLst>
              </p:cNvPr>
              <p:cNvSpPr>
                <a:spLocks noChangeArrowheads="1"/>
              </p:cNvSpPr>
              <p:nvPr/>
            </p:nvSpPr>
            <p:spPr bwMode="auto">
              <a:xfrm>
                <a:off x="8386" y="4410"/>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5" name="Line 54">
                <a:extLst>
                  <a:ext uri="{FF2B5EF4-FFF2-40B4-BE49-F238E27FC236}">
                    <a16:creationId xmlns:a16="http://schemas.microsoft.com/office/drawing/2014/main" id="{5E5905CC-4F71-324F-8647-73E7D304FBAA}"/>
                  </a:ext>
                </a:extLst>
              </p:cNvPr>
              <p:cNvSpPr>
                <a:spLocks noChangeShapeType="1"/>
              </p:cNvSpPr>
              <p:nvPr/>
            </p:nvSpPr>
            <p:spPr bwMode="auto">
              <a:xfrm flipH="1">
                <a:off x="7732" y="4572"/>
                <a:ext cx="654" cy="4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6" name="Line 55">
                <a:extLst>
                  <a:ext uri="{FF2B5EF4-FFF2-40B4-BE49-F238E27FC236}">
                    <a16:creationId xmlns:a16="http://schemas.microsoft.com/office/drawing/2014/main" id="{A054EDBD-A31D-8C4D-8F9B-46313423BC0A}"/>
                  </a:ext>
                </a:extLst>
              </p:cNvPr>
              <p:cNvSpPr>
                <a:spLocks noChangeShapeType="1"/>
              </p:cNvSpPr>
              <p:nvPr/>
            </p:nvSpPr>
            <p:spPr bwMode="auto">
              <a:xfrm>
                <a:off x="8480" y="4572"/>
                <a:ext cx="1" cy="4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7" name="Line 56">
                <a:extLst>
                  <a:ext uri="{FF2B5EF4-FFF2-40B4-BE49-F238E27FC236}">
                    <a16:creationId xmlns:a16="http://schemas.microsoft.com/office/drawing/2014/main" id="{97758AD8-77D6-A64B-8B4D-E46CE5001F6D}"/>
                  </a:ext>
                </a:extLst>
              </p:cNvPr>
              <p:cNvSpPr>
                <a:spLocks noChangeShapeType="1"/>
              </p:cNvSpPr>
              <p:nvPr/>
            </p:nvSpPr>
            <p:spPr bwMode="auto">
              <a:xfrm>
                <a:off x="8573" y="4572"/>
                <a:ext cx="655" cy="4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8" name="Oval 57">
                <a:extLst>
                  <a:ext uri="{FF2B5EF4-FFF2-40B4-BE49-F238E27FC236}">
                    <a16:creationId xmlns:a16="http://schemas.microsoft.com/office/drawing/2014/main" id="{6EDCAA7E-D048-1D46-AA53-985489FF6914}"/>
                  </a:ext>
                </a:extLst>
              </p:cNvPr>
              <p:cNvSpPr>
                <a:spLocks noChangeArrowheads="1"/>
              </p:cNvSpPr>
              <p:nvPr/>
            </p:nvSpPr>
            <p:spPr bwMode="auto">
              <a:xfrm>
                <a:off x="10070" y="4977"/>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59" name="Oval 58">
                <a:extLst>
                  <a:ext uri="{FF2B5EF4-FFF2-40B4-BE49-F238E27FC236}">
                    <a16:creationId xmlns:a16="http://schemas.microsoft.com/office/drawing/2014/main" id="{36F9432A-6A94-F443-B7AB-28C78D631E12}"/>
                  </a:ext>
                </a:extLst>
              </p:cNvPr>
              <p:cNvSpPr>
                <a:spLocks noChangeArrowheads="1"/>
              </p:cNvSpPr>
              <p:nvPr/>
            </p:nvSpPr>
            <p:spPr bwMode="auto">
              <a:xfrm>
                <a:off x="9787" y="5382"/>
                <a:ext cx="189"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60" name="Oval 59">
                <a:extLst>
                  <a:ext uri="{FF2B5EF4-FFF2-40B4-BE49-F238E27FC236}">
                    <a16:creationId xmlns:a16="http://schemas.microsoft.com/office/drawing/2014/main" id="{DE699DAF-9104-A145-AAEA-7B11E8D8E7AE}"/>
                  </a:ext>
                </a:extLst>
              </p:cNvPr>
              <p:cNvSpPr>
                <a:spLocks noChangeArrowheads="1"/>
              </p:cNvSpPr>
              <p:nvPr/>
            </p:nvSpPr>
            <p:spPr bwMode="auto">
              <a:xfrm>
                <a:off x="10070" y="5382"/>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61" name="Oval 60">
                <a:extLst>
                  <a:ext uri="{FF2B5EF4-FFF2-40B4-BE49-F238E27FC236}">
                    <a16:creationId xmlns:a16="http://schemas.microsoft.com/office/drawing/2014/main" id="{0712630E-1AD4-F240-B6BD-827EEB1B8DAC}"/>
                  </a:ext>
                </a:extLst>
              </p:cNvPr>
              <p:cNvSpPr>
                <a:spLocks noChangeArrowheads="1"/>
              </p:cNvSpPr>
              <p:nvPr/>
            </p:nvSpPr>
            <p:spPr bwMode="auto">
              <a:xfrm>
                <a:off x="10350" y="5382"/>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62" name="Line 61">
                <a:extLst>
                  <a:ext uri="{FF2B5EF4-FFF2-40B4-BE49-F238E27FC236}">
                    <a16:creationId xmlns:a16="http://schemas.microsoft.com/office/drawing/2014/main" id="{08465451-7A16-CF43-93B5-1CB8AFD04F45}"/>
                  </a:ext>
                </a:extLst>
              </p:cNvPr>
              <p:cNvSpPr>
                <a:spLocks noChangeShapeType="1"/>
              </p:cNvSpPr>
              <p:nvPr/>
            </p:nvSpPr>
            <p:spPr bwMode="auto">
              <a:xfrm flipH="1">
                <a:off x="9883" y="5139"/>
                <a:ext cx="280"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63" name="Line 62">
                <a:extLst>
                  <a:ext uri="{FF2B5EF4-FFF2-40B4-BE49-F238E27FC236}">
                    <a16:creationId xmlns:a16="http://schemas.microsoft.com/office/drawing/2014/main" id="{23E4E338-4178-9F47-86BC-55B54A8E9C81}"/>
                  </a:ext>
                </a:extLst>
              </p:cNvPr>
              <p:cNvSpPr>
                <a:spLocks noChangeShapeType="1"/>
              </p:cNvSpPr>
              <p:nvPr/>
            </p:nvSpPr>
            <p:spPr bwMode="auto">
              <a:xfrm>
                <a:off x="10163" y="5139"/>
                <a:ext cx="1"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64" name="Line 63">
                <a:extLst>
                  <a:ext uri="{FF2B5EF4-FFF2-40B4-BE49-F238E27FC236}">
                    <a16:creationId xmlns:a16="http://schemas.microsoft.com/office/drawing/2014/main" id="{8856AA95-B6C6-F94A-9ED6-6F6E218FB116}"/>
                  </a:ext>
                </a:extLst>
              </p:cNvPr>
              <p:cNvSpPr>
                <a:spLocks noChangeShapeType="1"/>
              </p:cNvSpPr>
              <p:nvPr/>
            </p:nvSpPr>
            <p:spPr bwMode="auto">
              <a:xfrm>
                <a:off x="10163" y="5139"/>
                <a:ext cx="281"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65" name="Oval 64">
                <a:extLst>
                  <a:ext uri="{FF2B5EF4-FFF2-40B4-BE49-F238E27FC236}">
                    <a16:creationId xmlns:a16="http://schemas.microsoft.com/office/drawing/2014/main" id="{727AE5B9-B0B8-604E-9141-2CB8CE604381}"/>
                  </a:ext>
                </a:extLst>
              </p:cNvPr>
              <p:cNvSpPr>
                <a:spLocks noChangeArrowheads="1"/>
              </p:cNvSpPr>
              <p:nvPr/>
            </p:nvSpPr>
            <p:spPr bwMode="auto">
              <a:xfrm>
                <a:off x="10911" y="4977"/>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66" name="Oval 65">
                <a:extLst>
                  <a:ext uri="{FF2B5EF4-FFF2-40B4-BE49-F238E27FC236}">
                    <a16:creationId xmlns:a16="http://schemas.microsoft.com/office/drawing/2014/main" id="{DCF89095-2BAA-7345-BB8A-57CE7A5142F7}"/>
                  </a:ext>
                </a:extLst>
              </p:cNvPr>
              <p:cNvSpPr>
                <a:spLocks noChangeArrowheads="1"/>
              </p:cNvSpPr>
              <p:nvPr/>
            </p:nvSpPr>
            <p:spPr bwMode="auto">
              <a:xfrm>
                <a:off x="10628" y="5382"/>
                <a:ext cx="189"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67" name="Oval 66">
                <a:extLst>
                  <a:ext uri="{FF2B5EF4-FFF2-40B4-BE49-F238E27FC236}">
                    <a16:creationId xmlns:a16="http://schemas.microsoft.com/office/drawing/2014/main" id="{CD72F321-ADA8-064D-918E-48C7C8B32636}"/>
                  </a:ext>
                </a:extLst>
              </p:cNvPr>
              <p:cNvSpPr>
                <a:spLocks noChangeArrowheads="1"/>
              </p:cNvSpPr>
              <p:nvPr/>
            </p:nvSpPr>
            <p:spPr bwMode="auto">
              <a:xfrm>
                <a:off x="10911" y="5382"/>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68" name="Oval 67">
                <a:extLst>
                  <a:ext uri="{FF2B5EF4-FFF2-40B4-BE49-F238E27FC236}">
                    <a16:creationId xmlns:a16="http://schemas.microsoft.com/office/drawing/2014/main" id="{78707E7A-F3F7-AC4B-BFE0-D15E1A1C0DE7}"/>
                  </a:ext>
                </a:extLst>
              </p:cNvPr>
              <p:cNvSpPr>
                <a:spLocks noChangeArrowheads="1"/>
              </p:cNvSpPr>
              <p:nvPr/>
            </p:nvSpPr>
            <p:spPr bwMode="auto">
              <a:xfrm>
                <a:off x="11191" y="5382"/>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69" name="Line 68">
                <a:extLst>
                  <a:ext uri="{FF2B5EF4-FFF2-40B4-BE49-F238E27FC236}">
                    <a16:creationId xmlns:a16="http://schemas.microsoft.com/office/drawing/2014/main" id="{BB23BEE9-8D49-E94B-9D4C-B478D5C364A7}"/>
                  </a:ext>
                </a:extLst>
              </p:cNvPr>
              <p:cNvSpPr>
                <a:spLocks noChangeShapeType="1"/>
              </p:cNvSpPr>
              <p:nvPr/>
            </p:nvSpPr>
            <p:spPr bwMode="auto">
              <a:xfrm flipH="1">
                <a:off x="10724" y="5139"/>
                <a:ext cx="280"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70" name="Line 69">
                <a:extLst>
                  <a:ext uri="{FF2B5EF4-FFF2-40B4-BE49-F238E27FC236}">
                    <a16:creationId xmlns:a16="http://schemas.microsoft.com/office/drawing/2014/main" id="{8FEB8C2E-0E90-164C-80AB-B5807FCAB8B5}"/>
                  </a:ext>
                </a:extLst>
              </p:cNvPr>
              <p:cNvSpPr>
                <a:spLocks noChangeShapeType="1"/>
              </p:cNvSpPr>
              <p:nvPr/>
            </p:nvSpPr>
            <p:spPr bwMode="auto">
              <a:xfrm>
                <a:off x="11004" y="5139"/>
                <a:ext cx="1"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71" name="Line 70">
                <a:extLst>
                  <a:ext uri="{FF2B5EF4-FFF2-40B4-BE49-F238E27FC236}">
                    <a16:creationId xmlns:a16="http://schemas.microsoft.com/office/drawing/2014/main" id="{752A4D20-1AA0-DC48-AD36-1E16783AA9AA}"/>
                  </a:ext>
                </a:extLst>
              </p:cNvPr>
              <p:cNvSpPr>
                <a:spLocks noChangeShapeType="1"/>
              </p:cNvSpPr>
              <p:nvPr/>
            </p:nvSpPr>
            <p:spPr bwMode="auto">
              <a:xfrm>
                <a:off x="11004" y="5139"/>
                <a:ext cx="281"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72" name="Oval 71">
                <a:extLst>
                  <a:ext uri="{FF2B5EF4-FFF2-40B4-BE49-F238E27FC236}">
                    <a16:creationId xmlns:a16="http://schemas.microsoft.com/office/drawing/2014/main" id="{10A29991-572D-5944-9AA6-7A84CED54B0A}"/>
                  </a:ext>
                </a:extLst>
              </p:cNvPr>
              <p:cNvSpPr>
                <a:spLocks noChangeArrowheads="1"/>
              </p:cNvSpPr>
              <p:nvPr/>
            </p:nvSpPr>
            <p:spPr bwMode="auto">
              <a:xfrm>
                <a:off x="11753" y="4977"/>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73" name="Oval 72">
                <a:extLst>
                  <a:ext uri="{FF2B5EF4-FFF2-40B4-BE49-F238E27FC236}">
                    <a16:creationId xmlns:a16="http://schemas.microsoft.com/office/drawing/2014/main" id="{F7E7CD4F-A53F-F440-97F4-094ED716DFCA}"/>
                  </a:ext>
                </a:extLst>
              </p:cNvPr>
              <p:cNvSpPr>
                <a:spLocks noChangeArrowheads="1"/>
              </p:cNvSpPr>
              <p:nvPr/>
            </p:nvSpPr>
            <p:spPr bwMode="auto">
              <a:xfrm>
                <a:off x="11470" y="5382"/>
                <a:ext cx="189"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74" name="Oval 73">
                <a:extLst>
                  <a:ext uri="{FF2B5EF4-FFF2-40B4-BE49-F238E27FC236}">
                    <a16:creationId xmlns:a16="http://schemas.microsoft.com/office/drawing/2014/main" id="{158E2F85-AB99-894B-B2CD-782E8AC32C10}"/>
                  </a:ext>
                </a:extLst>
              </p:cNvPr>
              <p:cNvSpPr>
                <a:spLocks noChangeArrowheads="1"/>
              </p:cNvSpPr>
              <p:nvPr/>
            </p:nvSpPr>
            <p:spPr bwMode="auto">
              <a:xfrm>
                <a:off x="11753" y="5382"/>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75" name="Oval 74">
                <a:extLst>
                  <a:ext uri="{FF2B5EF4-FFF2-40B4-BE49-F238E27FC236}">
                    <a16:creationId xmlns:a16="http://schemas.microsoft.com/office/drawing/2014/main" id="{6C8CD433-ADB2-9542-994D-78C030F6E7EB}"/>
                  </a:ext>
                </a:extLst>
              </p:cNvPr>
              <p:cNvSpPr>
                <a:spLocks noChangeArrowheads="1"/>
              </p:cNvSpPr>
              <p:nvPr/>
            </p:nvSpPr>
            <p:spPr bwMode="auto">
              <a:xfrm>
                <a:off x="12033" y="5382"/>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76" name="Line 75">
                <a:extLst>
                  <a:ext uri="{FF2B5EF4-FFF2-40B4-BE49-F238E27FC236}">
                    <a16:creationId xmlns:a16="http://schemas.microsoft.com/office/drawing/2014/main" id="{67B2BAF6-055D-A24A-94FB-D61E941242CF}"/>
                  </a:ext>
                </a:extLst>
              </p:cNvPr>
              <p:cNvSpPr>
                <a:spLocks noChangeShapeType="1"/>
              </p:cNvSpPr>
              <p:nvPr/>
            </p:nvSpPr>
            <p:spPr bwMode="auto">
              <a:xfrm flipH="1">
                <a:off x="11566" y="5139"/>
                <a:ext cx="280"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77" name="Line 76">
                <a:extLst>
                  <a:ext uri="{FF2B5EF4-FFF2-40B4-BE49-F238E27FC236}">
                    <a16:creationId xmlns:a16="http://schemas.microsoft.com/office/drawing/2014/main" id="{6976F3B8-93E4-5343-9D8C-518DA216666C}"/>
                  </a:ext>
                </a:extLst>
              </p:cNvPr>
              <p:cNvSpPr>
                <a:spLocks noChangeShapeType="1"/>
              </p:cNvSpPr>
              <p:nvPr/>
            </p:nvSpPr>
            <p:spPr bwMode="auto">
              <a:xfrm>
                <a:off x="11846" y="5139"/>
                <a:ext cx="1"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78" name="Line 77">
                <a:extLst>
                  <a:ext uri="{FF2B5EF4-FFF2-40B4-BE49-F238E27FC236}">
                    <a16:creationId xmlns:a16="http://schemas.microsoft.com/office/drawing/2014/main" id="{536B4B76-4C8E-7543-B2C0-47EF922613EF}"/>
                  </a:ext>
                </a:extLst>
              </p:cNvPr>
              <p:cNvSpPr>
                <a:spLocks noChangeShapeType="1"/>
              </p:cNvSpPr>
              <p:nvPr/>
            </p:nvSpPr>
            <p:spPr bwMode="auto">
              <a:xfrm>
                <a:off x="11846" y="5139"/>
                <a:ext cx="281"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79" name="Oval 78">
                <a:extLst>
                  <a:ext uri="{FF2B5EF4-FFF2-40B4-BE49-F238E27FC236}">
                    <a16:creationId xmlns:a16="http://schemas.microsoft.com/office/drawing/2014/main" id="{CE727AA0-55E9-B049-93E7-E491F567AEFD}"/>
                  </a:ext>
                </a:extLst>
              </p:cNvPr>
              <p:cNvSpPr>
                <a:spLocks noChangeArrowheads="1"/>
              </p:cNvSpPr>
              <p:nvPr/>
            </p:nvSpPr>
            <p:spPr bwMode="auto">
              <a:xfrm>
                <a:off x="10911" y="4410"/>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80" name="Line 79">
                <a:extLst>
                  <a:ext uri="{FF2B5EF4-FFF2-40B4-BE49-F238E27FC236}">
                    <a16:creationId xmlns:a16="http://schemas.microsoft.com/office/drawing/2014/main" id="{95963265-EE82-0244-B167-DC28E95D6246}"/>
                  </a:ext>
                </a:extLst>
              </p:cNvPr>
              <p:cNvSpPr>
                <a:spLocks noChangeShapeType="1"/>
              </p:cNvSpPr>
              <p:nvPr/>
            </p:nvSpPr>
            <p:spPr bwMode="auto">
              <a:xfrm flipH="1">
                <a:off x="10257" y="4572"/>
                <a:ext cx="654" cy="4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81" name="Line 80">
                <a:extLst>
                  <a:ext uri="{FF2B5EF4-FFF2-40B4-BE49-F238E27FC236}">
                    <a16:creationId xmlns:a16="http://schemas.microsoft.com/office/drawing/2014/main" id="{DF2987FE-6C01-BA4C-A60D-3CDA709AB3D4}"/>
                  </a:ext>
                </a:extLst>
              </p:cNvPr>
              <p:cNvSpPr>
                <a:spLocks noChangeShapeType="1"/>
              </p:cNvSpPr>
              <p:nvPr/>
            </p:nvSpPr>
            <p:spPr bwMode="auto">
              <a:xfrm>
                <a:off x="11005" y="4572"/>
                <a:ext cx="1" cy="4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82" name="Line 81">
                <a:extLst>
                  <a:ext uri="{FF2B5EF4-FFF2-40B4-BE49-F238E27FC236}">
                    <a16:creationId xmlns:a16="http://schemas.microsoft.com/office/drawing/2014/main" id="{226277E3-29ED-0E44-A53B-9E5756DE69A9}"/>
                  </a:ext>
                </a:extLst>
              </p:cNvPr>
              <p:cNvSpPr>
                <a:spLocks noChangeShapeType="1"/>
              </p:cNvSpPr>
              <p:nvPr/>
            </p:nvSpPr>
            <p:spPr bwMode="auto">
              <a:xfrm>
                <a:off x="11098" y="4572"/>
                <a:ext cx="655" cy="4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83" name="Oval 82">
                <a:extLst>
                  <a:ext uri="{FF2B5EF4-FFF2-40B4-BE49-F238E27FC236}">
                    <a16:creationId xmlns:a16="http://schemas.microsoft.com/office/drawing/2014/main" id="{B0BB4D4A-A75F-B947-84BC-00F59F96CBB5}"/>
                  </a:ext>
                </a:extLst>
              </p:cNvPr>
              <p:cNvSpPr>
                <a:spLocks noChangeArrowheads="1"/>
              </p:cNvSpPr>
              <p:nvPr/>
            </p:nvSpPr>
            <p:spPr bwMode="auto">
              <a:xfrm>
                <a:off x="8386" y="3843"/>
                <a:ext cx="187" cy="162"/>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84" name="Line 83">
                <a:extLst>
                  <a:ext uri="{FF2B5EF4-FFF2-40B4-BE49-F238E27FC236}">
                    <a16:creationId xmlns:a16="http://schemas.microsoft.com/office/drawing/2014/main" id="{976EC684-8B25-364F-B269-467E726BA20B}"/>
                  </a:ext>
                </a:extLst>
              </p:cNvPr>
              <p:cNvSpPr>
                <a:spLocks noChangeShapeType="1"/>
              </p:cNvSpPr>
              <p:nvPr/>
            </p:nvSpPr>
            <p:spPr bwMode="auto">
              <a:xfrm flipV="1">
                <a:off x="6046" y="3924"/>
                <a:ext cx="2337" cy="56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85" name="Line 84">
                <a:extLst>
                  <a:ext uri="{FF2B5EF4-FFF2-40B4-BE49-F238E27FC236}">
                    <a16:creationId xmlns:a16="http://schemas.microsoft.com/office/drawing/2014/main" id="{9305F35E-7C97-6D44-8878-10D80FEAA460}"/>
                  </a:ext>
                </a:extLst>
              </p:cNvPr>
              <p:cNvSpPr>
                <a:spLocks noChangeShapeType="1"/>
              </p:cNvSpPr>
              <p:nvPr/>
            </p:nvSpPr>
            <p:spPr bwMode="auto">
              <a:xfrm>
                <a:off x="8480" y="4005"/>
                <a:ext cx="1" cy="4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86" name="Line 85">
                <a:extLst>
                  <a:ext uri="{FF2B5EF4-FFF2-40B4-BE49-F238E27FC236}">
                    <a16:creationId xmlns:a16="http://schemas.microsoft.com/office/drawing/2014/main" id="{0489021E-802D-B043-8FCE-8C3966E725EA}"/>
                  </a:ext>
                </a:extLst>
              </p:cNvPr>
              <p:cNvSpPr>
                <a:spLocks noChangeShapeType="1"/>
              </p:cNvSpPr>
              <p:nvPr/>
            </p:nvSpPr>
            <p:spPr bwMode="auto">
              <a:xfrm>
                <a:off x="8570" y="3924"/>
                <a:ext cx="2341" cy="4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grpSp>
    </p:spTree>
    <p:extLst>
      <p:ext uri="{BB962C8B-B14F-4D97-AF65-F5344CB8AC3E}">
        <p14:creationId xmlns:p14="http://schemas.microsoft.com/office/powerpoint/2010/main" val="147089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69" name="Oval 17">
            <a:extLst>
              <a:ext uri="{FF2B5EF4-FFF2-40B4-BE49-F238E27FC236}">
                <a16:creationId xmlns:a16="http://schemas.microsoft.com/office/drawing/2014/main" id="{F4F28E67-510D-7F42-9766-97776CAA0222}"/>
              </a:ext>
            </a:extLst>
          </p:cNvPr>
          <p:cNvSpPr>
            <a:spLocks noChangeArrowheads="1"/>
          </p:cNvSpPr>
          <p:nvPr/>
        </p:nvSpPr>
        <p:spPr bwMode="auto">
          <a:xfrm>
            <a:off x="1263588" y="3427777"/>
            <a:ext cx="381000" cy="381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a:t>
            </a:r>
          </a:p>
        </p:txBody>
      </p:sp>
      <p:sp>
        <p:nvSpPr>
          <p:cNvPr id="305170" name="Oval 18">
            <a:extLst>
              <a:ext uri="{FF2B5EF4-FFF2-40B4-BE49-F238E27FC236}">
                <a16:creationId xmlns:a16="http://schemas.microsoft.com/office/drawing/2014/main" id="{CB2EB5AD-FEF5-3B43-96D9-2942E5C9BC78}"/>
              </a:ext>
            </a:extLst>
          </p:cNvPr>
          <p:cNvSpPr>
            <a:spLocks noChangeArrowheads="1"/>
          </p:cNvSpPr>
          <p:nvPr/>
        </p:nvSpPr>
        <p:spPr bwMode="auto">
          <a:xfrm>
            <a:off x="653988" y="4037377"/>
            <a:ext cx="381000" cy="381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b</a:t>
            </a:r>
          </a:p>
        </p:txBody>
      </p:sp>
      <p:sp>
        <p:nvSpPr>
          <p:cNvPr id="305171" name="Oval 19">
            <a:extLst>
              <a:ext uri="{FF2B5EF4-FFF2-40B4-BE49-F238E27FC236}">
                <a16:creationId xmlns:a16="http://schemas.microsoft.com/office/drawing/2014/main" id="{44508DFB-33C7-F34D-8316-AD6BCCCDEEE1}"/>
              </a:ext>
            </a:extLst>
          </p:cNvPr>
          <p:cNvSpPr>
            <a:spLocks noChangeArrowheads="1"/>
          </p:cNvSpPr>
          <p:nvPr/>
        </p:nvSpPr>
        <p:spPr bwMode="auto">
          <a:xfrm>
            <a:off x="1796988" y="4037377"/>
            <a:ext cx="381000" cy="381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a:t>
            </a:r>
          </a:p>
        </p:txBody>
      </p:sp>
      <p:sp>
        <p:nvSpPr>
          <p:cNvPr id="305172" name="Oval 20">
            <a:extLst>
              <a:ext uri="{FF2B5EF4-FFF2-40B4-BE49-F238E27FC236}">
                <a16:creationId xmlns:a16="http://schemas.microsoft.com/office/drawing/2014/main" id="{79CE2BA7-4459-7C4B-9827-53C663EC9878}"/>
              </a:ext>
            </a:extLst>
          </p:cNvPr>
          <p:cNvSpPr>
            <a:spLocks noChangeArrowheads="1"/>
          </p:cNvSpPr>
          <p:nvPr/>
        </p:nvSpPr>
        <p:spPr bwMode="auto">
          <a:xfrm>
            <a:off x="882588" y="4875577"/>
            <a:ext cx="381000" cy="381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d</a:t>
            </a:r>
          </a:p>
        </p:txBody>
      </p:sp>
      <p:sp>
        <p:nvSpPr>
          <p:cNvPr id="305173" name="Oval 21">
            <a:extLst>
              <a:ext uri="{FF2B5EF4-FFF2-40B4-BE49-F238E27FC236}">
                <a16:creationId xmlns:a16="http://schemas.microsoft.com/office/drawing/2014/main" id="{9A486413-1A28-FC44-9EE4-573E9B59DBD9}"/>
              </a:ext>
            </a:extLst>
          </p:cNvPr>
          <p:cNvSpPr>
            <a:spLocks noChangeArrowheads="1"/>
          </p:cNvSpPr>
          <p:nvPr/>
        </p:nvSpPr>
        <p:spPr bwMode="auto">
          <a:xfrm>
            <a:off x="1568388" y="4875577"/>
            <a:ext cx="381000" cy="3810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e</a:t>
            </a:r>
          </a:p>
        </p:txBody>
      </p:sp>
      <p:sp>
        <p:nvSpPr>
          <p:cNvPr id="305174" name="Freeform 22">
            <a:extLst>
              <a:ext uri="{FF2B5EF4-FFF2-40B4-BE49-F238E27FC236}">
                <a16:creationId xmlns:a16="http://schemas.microsoft.com/office/drawing/2014/main" id="{36B8ACA6-AA98-D845-9CBC-E3D6339C1DFA}"/>
              </a:ext>
            </a:extLst>
          </p:cNvPr>
          <p:cNvSpPr>
            <a:spLocks/>
          </p:cNvSpPr>
          <p:nvPr/>
        </p:nvSpPr>
        <p:spPr bwMode="auto">
          <a:xfrm>
            <a:off x="968313" y="3764327"/>
            <a:ext cx="365125" cy="314325"/>
          </a:xfrm>
          <a:custGeom>
            <a:avLst/>
            <a:gdLst>
              <a:gd name="T0" fmla="*/ 0 w 230"/>
              <a:gd name="T1" fmla="*/ 2147483646 h 198"/>
              <a:gd name="T2" fmla="*/ 2147483646 w 230"/>
              <a:gd name="T3" fmla="*/ 0 h 198"/>
              <a:gd name="T4" fmla="*/ 0 60000 65536"/>
              <a:gd name="T5" fmla="*/ 0 60000 65536"/>
            </a:gdLst>
            <a:ahLst/>
            <a:cxnLst>
              <a:cxn ang="T4">
                <a:pos x="T0" y="T1"/>
              </a:cxn>
              <a:cxn ang="T5">
                <a:pos x="T2" y="T3"/>
              </a:cxn>
            </a:cxnLst>
            <a:rect l="0" t="0" r="r" b="b"/>
            <a:pathLst>
              <a:path w="230" h="198">
                <a:moveTo>
                  <a:pt x="0" y="198"/>
                </a:moveTo>
                <a:lnTo>
                  <a:pt x="230" y="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175" name="Freeform 23">
            <a:extLst>
              <a:ext uri="{FF2B5EF4-FFF2-40B4-BE49-F238E27FC236}">
                <a16:creationId xmlns:a16="http://schemas.microsoft.com/office/drawing/2014/main" id="{15561B31-0A99-3840-8441-8FDAACC0CDC6}"/>
              </a:ext>
            </a:extLst>
          </p:cNvPr>
          <p:cNvSpPr>
            <a:spLocks/>
          </p:cNvSpPr>
          <p:nvPr/>
        </p:nvSpPr>
        <p:spPr bwMode="auto">
          <a:xfrm>
            <a:off x="1585851" y="3764327"/>
            <a:ext cx="382587" cy="273050"/>
          </a:xfrm>
          <a:custGeom>
            <a:avLst/>
            <a:gdLst>
              <a:gd name="T0" fmla="*/ 0 w 241"/>
              <a:gd name="T1" fmla="*/ 0 h 172"/>
              <a:gd name="T2" fmla="*/ 2147483646 w 241"/>
              <a:gd name="T3" fmla="*/ 2147483646 h 172"/>
              <a:gd name="T4" fmla="*/ 0 60000 65536"/>
              <a:gd name="T5" fmla="*/ 0 60000 65536"/>
            </a:gdLst>
            <a:ahLst/>
            <a:cxnLst>
              <a:cxn ang="T4">
                <a:pos x="T0" y="T1"/>
              </a:cxn>
              <a:cxn ang="T5">
                <a:pos x="T2" y="T3"/>
              </a:cxn>
            </a:cxnLst>
            <a:rect l="0" t="0" r="r" b="b"/>
            <a:pathLst>
              <a:path w="241" h="172">
                <a:moveTo>
                  <a:pt x="0" y="0"/>
                </a:moveTo>
                <a:lnTo>
                  <a:pt x="241" y="172"/>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176" name="Freeform 24">
            <a:extLst>
              <a:ext uri="{FF2B5EF4-FFF2-40B4-BE49-F238E27FC236}">
                <a16:creationId xmlns:a16="http://schemas.microsoft.com/office/drawing/2014/main" id="{98B399DC-8D9F-C64F-BA11-C6D1E16CF290}"/>
              </a:ext>
            </a:extLst>
          </p:cNvPr>
          <p:cNvSpPr>
            <a:spLocks/>
          </p:cNvSpPr>
          <p:nvPr/>
        </p:nvSpPr>
        <p:spPr bwMode="auto">
          <a:xfrm>
            <a:off x="882588" y="4418377"/>
            <a:ext cx="161925" cy="455613"/>
          </a:xfrm>
          <a:custGeom>
            <a:avLst/>
            <a:gdLst>
              <a:gd name="T0" fmla="*/ 0 w 102"/>
              <a:gd name="T1" fmla="*/ 0 h 287"/>
              <a:gd name="T2" fmla="*/ 2147483646 w 102"/>
              <a:gd name="T3" fmla="*/ 2147483646 h 287"/>
              <a:gd name="T4" fmla="*/ 0 60000 65536"/>
              <a:gd name="T5" fmla="*/ 0 60000 65536"/>
            </a:gdLst>
            <a:ahLst/>
            <a:cxnLst>
              <a:cxn ang="T4">
                <a:pos x="T0" y="T1"/>
              </a:cxn>
              <a:cxn ang="T5">
                <a:pos x="T2" y="T3"/>
              </a:cxn>
            </a:cxnLst>
            <a:rect l="0" t="0" r="r" b="b"/>
            <a:pathLst>
              <a:path w="102" h="287">
                <a:moveTo>
                  <a:pt x="0" y="0"/>
                </a:moveTo>
                <a:lnTo>
                  <a:pt x="102" y="287"/>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177" name="Freeform 25">
            <a:extLst>
              <a:ext uri="{FF2B5EF4-FFF2-40B4-BE49-F238E27FC236}">
                <a16:creationId xmlns:a16="http://schemas.microsoft.com/office/drawing/2014/main" id="{104114DF-B185-354E-A0DC-3E8FD9F5E06D}"/>
              </a:ext>
            </a:extLst>
          </p:cNvPr>
          <p:cNvSpPr>
            <a:spLocks/>
          </p:cNvSpPr>
          <p:nvPr/>
        </p:nvSpPr>
        <p:spPr bwMode="auto">
          <a:xfrm>
            <a:off x="982601" y="4361227"/>
            <a:ext cx="688975" cy="536575"/>
          </a:xfrm>
          <a:custGeom>
            <a:avLst/>
            <a:gdLst>
              <a:gd name="T0" fmla="*/ 0 w 434"/>
              <a:gd name="T1" fmla="*/ 0 h 338"/>
              <a:gd name="T2" fmla="*/ 2147483646 w 434"/>
              <a:gd name="T3" fmla="*/ 2147483646 h 338"/>
              <a:gd name="T4" fmla="*/ 0 60000 65536"/>
              <a:gd name="T5" fmla="*/ 0 60000 65536"/>
            </a:gdLst>
            <a:ahLst/>
            <a:cxnLst>
              <a:cxn ang="T4">
                <a:pos x="T0" y="T1"/>
              </a:cxn>
              <a:cxn ang="T5">
                <a:pos x="T2" y="T3"/>
              </a:cxn>
            </a:cxnLst>
            <a:rect l="0" t="0" r="r" b="b"/>
            <a:pathLst>
              <a:path w="434" h="338">
                <a:moveTo>
                  <a:pt x="0" y="0"/>
                </a:moveTo>
                <a:lnTo>
                  <a:pt x="434" y="338"/>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178" name="Freeform 26">
            <a:extLst>
              <a:ext uri="{FF2B5EF4-FFF2-40B4-BE49-F238E27FC236}">
                <a16:creationId xmlns:a16="http://schemas.microsoft.com/office/drawing/2014/main" id="{34FE4756-4A4B-434B-97D9-29FEBEB71C14}"/>
              </a:ext>
            </a:extLst>
          </p:cNvPr>
          <p:cNvSpPr>
            <a:spLocks/>
          </p:cNvSpPr>
          <p:nvPr/>
        </p:nvSpPr>
        <p:spPr bwMode="auto">
          <a:xfrm>
            <a:off x="1190563" y="4397740"/>
            <a:ext cx="704850" cy="514350"/>
          </a:xfrm>
          <a:custGeom>
            <a:avLst/>
            <a:gdLst>
              <a:gd name="T0" fmla="*/ 0 w 444"/>
              <a:gd name="T1" fmla="*/ 2147483646 h 324"/>
              <a:gd name="T2" fmla="*/ 2147483646 w 444"/>
              <a:gd name="T3" fmla="*/ 0 h 324"/>
              <a:gd name="T4" fmla="*/ 0 60000 65536"/>
              <a:gd name="T5" fmla="*/ 0 60000 65536"/>
            </a:gdLst>
            <a:ahLst/>
            <a:cxnLst>
              <a:cxn ang="T4">
                <a:pos x="T0" y="T1"/>
              </a:cxn>
              <a:cxn ang="T5">
                <a:pos x="T2" y="T3"/>
              </a:cxn>
            </a:cxnLst>
            <a:rect l="0" t="0" r="r" b="b"/>
            <a:pathLst>
              <a:path w="444" h="324">
                <a:moveTo>
                  <a:pt x="0" y="324"/>
                </a:moveTo>
                <a:lnTo>
                  <a:pt x="444" y="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179" name="Freeform 27">
            <a:extLst>
              <a:ext uri="{FF2B5EF4-FFF2-40B4-BE49-F238E27FC236}">
                <a16:creationId xmlns:a16="http://schemas.microsoft.com/office/drawing/2014/main" id="{89CFD5B1-5A6C-0F49-9558-98855FB1B155}"/>
              </a:ext>
            </a:extLst>
          </p:cNvPr>
          <p:cNvSpPr>
            <a:spLocks/>
          </p:cNvSpPr>
          <p:nvPr/>
        </p:nvSpPr>
        <p:spPr bwMode="auto">
          <a:xfrm>
            <a:off x="1795401" y="4418377"/>
            <a:ext cx="153987" cy="457200"/>
          </a:xfrm>
          <a:custGeom>
            <a:avLst/>
            <a:gdLst>
              <a:gd name="T0" fmla="*/ 2147483646 w 97"/>
              <a:gd name="T1" fmla="*/ 0 h 288"/>
              <a:gd name="T2" fmla="*/ 0 w 97"/>
              <a:gd name="T3" fmla="*/ 2147483646 h 288"/>
              <a:gd name="T4" fmla="*/ 0 60000 65536"/>
              <a:gd name="T5" fmla="*/ 0 60000 65536"/>
            </a:gdLst>
            <a:ahLst/>
            <a:cxnLst>
              <a:cxn ang="T4">
                <a:pos x="T0" y="T1"/>
              </a:cxn>
              <a:cxn ang="T5">
                <a:pos x="T2" y="T3"/>
              </a:cxn>
            </a:cxnLst>
            <a:rect l="0" t="0" r="r" b="b"/>
            <a:pathLst>
              <a:path w="97" h="288">
                <a:moveTo>
                  <a:pt x="97" y="0"/>
                </a:moveTo>
                <a:lnTo>
                  <a:pt x="0" y="288"/>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180" name="Line 28">
            <a:extLst>
              <a:ext uri="{FF2B5EF4-FFF2-40B4-BE49-F238E27FC236}">
                <a16:creationId xmlns:a16="http://schemas.microsoft.com/office/drawing/2014/main" id="{C29C5832-ECAC-5845-8E6D-EE6E04AA928B}"/>
              </a:ext>
            </a:extLst>
          </p:cNvPr>
          <p:cNvSpPr>
            <a:spLocks noChangeShapeType="1"/>
          </p:cNvSpPr>
          <p:nvPr/>
        </p:nvSpPr>
        <p:spPr bwMode="auto">
          <a:xfrm>
            <a:off x="1263588" y="5104177"/>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181" name="Rectangle 29">
            <a:extLst>
              <a:ext uri="{FF2B5EF4-FFF2-40B4-BE49-F238E27FC236}">
                <a16:creationId xmlns:a16="http://schemas.microsoft.com/office/drawing/2014/main" id="{4808F424-FDDF-0F40-80B9-17D98643D565}"/>
              </a:ext>
            </a:extLst>
          </p:cNvPr>
          <p:cNvSpPr>
            <a:spLocks noChangeArrowheads="1"/>
          </p:cNvSpPr>
          <p:nvPr/>
        </p:nvSpPr>
        <p:spPr bwMode="auto">
          <a:xfrm>
            <a:off x="996888" y="5789977"/>
            <a:ext cx="228600" cy="228600"/>
          </a:xfrm>
          <a:prstGeom prst="rect">
            <a:avLst/>
          </a:prstGeom>
          <a:solidFill>
            <a:srgbClr val="FF0000"/>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alt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182" name="Rectangle 30">
            <a:extLst>
              <a:ext uri="{FF2B5EF4-FFF2-40B4-BE49-F238E27FC236}">
                <a16:creationId xmlns:a16="http://schemas.microsoft.com/office/drawing/2014/main" id="{D7FF3753-8808-7748-986F-4E7A3350A70C}"/>
              </a:ext>
            </a:extLst>
          </p:cNvPr>
          <p:cNvSpPr>
            <a:spLocks noChangeArrowheads="1"/>
          </p:cNvSpPr>
          <p:nvPr/>
        </p:nvSpPr>
        <p:spPr bwMode="auto">
          <a:xfrm>
            <a:off x="1377888" y="5789977"/>
            <a:ext cx="228600" cy="228600"/>
          </a:xfrm>
          <a:prstGeom prst="rect">
            <a:avLst/>
          </a:prstGeom>
          <a:solidFill>
            <a:srgbClr val="FFFF00"/>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alt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183" name="Rectangle 31">
            <a:extLst>
              <a:ext uri="{FF2B5EF4-FFF2-40B4-BE49-F238E27FC236}">
                <a16:creationId xmlns:a16="http://schemas.microsoft.com/office/drawing/2014/main" id="{12629C92-7E4E-E54C-9CF1-E0CE3F68B638}"/>
              </a:ext>
            </a:extLst>
          </p:cNvPr>
          <p:cNvSpPr>
            <a:spLocks noChangeArrowheads="1"/>
          </p:cNvSpPr>
          <p:nvPr/>
        </p:nvSpPr>
        <p:spPr bwMode="auto">
          <a:xfrm>
            <a:off x="1758888" y="5789977"/>
            <a:ext cx="228600" cy="228600"/>
          </a:xfrm>
          <a:prstGeom prst="rect">
            <a:avLst/>
          </a:prstGeom>
          <a:solidFill>
            <a:srgbClr val="0000FF"/>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alt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197" name="Text Box 45">
            <a:extLst>
              <a:ext uri="{FF2B5EF4-FFF2-40B4-BE49-F238E27FC236}">
                <a16:creationId xmlns:a16="http://schemas.microsoft.com/office/drawing/2014/main" id="{B143693B-B54D-D143-A43D-F75E30026513}"/>
              </a:ext>
            </a:extLst>
          </p:cNvPr>
          <p:cNvSpPr txBox="1">
            <a:spLocks noChangeArrowheads="1"/>
          </p:cNvSpPr>
          <p:nvPr/>
        </p:nvSpPr>
        <p:spPr bwMode="auto">
          <a:xfrm>
            <a:off x="958788" y="6075727"/>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1</a:t>
            </a:r>
          </a:p>
        </p:txBody>
      </p:sp>
      <p:sp>
        <p:nvSpPr>
          <p:cNvPr id="305198" name="Text Box 46">
            <a:extLst>
              <a:ext uri="{FF2B5EF4-FFF2-40B4-BE49-F238E27FC236}">
                <a16:creationId xmlns:a16="http://schemas.microsoft.com/office/drawing/2014/main" id="{002903EB-D2C1-0247-ABBA-4C711133C71B}"/>
              </a:ext>
            </a:extLst>
          </p:cNvPr>
          <p:cNvSpPr txBox="1">
            <a:spLocks noChangeArrowheads="1"/>
          </p:cNvSpPr>
          <p:nvPr/>
        </p:nvSpPr>
        <p:spPr bwMode="auto">
          <a:xfrm>
            <a:off x="1308038" y="6075727"/>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2</a:t>
            </a:r>
          </a:p>
        </p:txBody>
      </p:sp>
      <p:sp>
        <p:nvSpPr>
          <p:cNvPr id="305199" name="Text Box 47">
            <a:extLst>
              <a:ext uri="{FF2B5EF4-FFF2-40B4-BE49-F238E27FC236}">
                <a16:creationId xmlns:a16="http://schemas.microsoft.com/office/drawing/2014/main" id="{88B3377C-BC6B-CB41-9F51-BAB848AFA9D4}"/>
              </a:ext>
            </a:extLst>
          </p:cNvPr>
          <p:cNvSpPr txBox="1">
            <a:spLocks noChangeArrowheads="1"/>
          </p:cNvSpPr>
          <p:nvPr/>
        </p:nvSpPr>
        <p:spPr bwMode="auto">
          <a:xfrm>
            <a:off x="1711263" y="6075727"/>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3</a:t>
            </a:r>
          </a:p>
        </p:txBody>
      </p:sp>
      <p:sp>
        <p:nvSpPr>
          <p:cNvPr id="305200" name="Oval 48">
            <a:extLst>
              <a:ext uri="{FF2B5EF4-FFF2-40B4-BE49-F238E27FC236}">
                <a16:creationId xmlns:a16="http://schemas.microsoft.com/office/drawing/2014/main" id="{BDC625E8-FA1C-124B-B8A6-D08E23D3B29A}"/>
              </a:ext>
            </a:extLst>
          </p:cNvPr>
          <p:cNvSpPr>
            <a:spLocks noChangeArrowheads="1"/>
          </p:cNvSpPr>
          <p:nvPr/>
        </p:nvSpPr>
        <p:spPr bwMode="auto">
          <a:xfrm>
            <a:off x="7130988" y="3656377"/>
            <a:ext cx="381000" cy="381000"/>
          </a:xfrm>
          <a:prstGeom prst="ellipse">
            <a:avLst/>
          </a:prstGeom>
          <a:solidFill>
            <a:srgbClr val="FF000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a:t>
            </a:r>
          </a:p>
        </p:txBody>
      </p:sp>
      <p:sp>
        <p:nvSpPr>
          <p:cNvPr id="305201" name="Oval 49">
            <a:extLst>
              <a:ext uri="{FF2B5EF4-FFF2-40B4-BE49-F238E27FC236}">
                <a16:creationId xmlns:a16="http://schemas.microsoft.com/office/drawing/2014/main" id="{8D9593A0-AEC8-E441-8206-05709FEF3564}"/>
              </a:ext>
            </a:extLst>
          </p:cNvPr>
          <p:cNvSpPr>
            <a:spLocks noChangeArrowheads="1"/>
          </p:cNvSpPr>
          <p:nvPr/>
        </p:nvSpPr>
        <p:spPr bwMode="auto">
          <a:xfrm>
            <a:off x="6521388" y="4265977"/>
            <a:ext cx="381000" cy="381000"/>
          </a:xfrm>
          <a:prstGeom prst="ellipse">
            <a:avLst/>
          </a:prstGeom>
          <a:solidFill>
            <a:srgbClr val="FFFF0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b</a:t>
            </a:r>
          </a:p>
        </p:txBody>
      </p:sp>
      <p:sp>
        <p:nvSpPr>
          <p:cNvPr id="305202" name="Oval 50">
            <a:extLst>
              <a:ext uri="{FF2B5EF4-FFF2-40B4-BE49-F238E27FC236}">
                <a16:creationId xmlns:a16="http://schemas.microsoft.com/office/drawing/2014/main" id="{9831D9CD-EAB7-4E45-9958-D496EF5310C6}"/>
              </a:ext>
            </a:extLst>
          </p:cNvPr>
          <p:cNvSpPr>
            <a:spLocks noChangeArrowheads="1"/>
          </p:cNvSpPr>
          <p:nvPr/>
        </p:nvSpPr>
        <p:spPr bwMode="auto">
          <a:xfrm>
            <a:off x="7664388" y="4265977"/>
            <a:ext cx="381000" cy="381000"/>
          </a:xfrm>
          <a:prstGeom prst="ellipse">
            <a:avLst/>
          </a:prstGeom>
          <a:solidFill>
            <a:srgbClr val="FFFF0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a:t>
            </a:r>
          </a:p>
        </p:txBody>
      </p:sp>
      <p:sp>
        <p:nvSpPr>
          <p:cNvPr id="305203" name="Oval 51">
            <a:extLst>
              <a:ext uri="{FF2B5EF4-FFF2-40B4-BE49-F238E27FC236}">
                <a16:creationId xmlns:a16="http://schemas.microsoft.com/office/drawing/2014/main" id="{B76C644F-CA7A-264B-9871-FE1BF86ABDD3}"/>
              </a:ext>
            </a:extLst>
          </p:cNvPr>
          <p:cNvSpPr>
            <a:spLocks noChangeArrowheads="1"/>
          </p:cNvSpPr>
          <p:nvPr/>
        </p:nvSpPr>
        <p:spPr bwMode="auto">
          <a:xfrm>
            <a:off x="6749988" y="5104177"/>
            <a:ext cx="381000" cy="381000"/>
          </a:xfrm>
          <a:prstGeom prst="ellipse">
            <a:avLst/>
          </a:prstGeom>
          <a:solidFill>
            <a:srgbClr val="FF0000"/>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d</a:t>
            </a:r>
          </a:p>
        </p:txBody>
      </p:sp>
      <p:sp>
        <p:nvSpPr>
          <p:cNvPr id="305204" name="Oval 52">
            <a:extLst>
              <a:ext uri="{FF2B5EF4-FFF2-40B4-BE49-F238E27FC236}">
                <a16:creationId xmlns:a16="http://schemas.microsoft.com/office/drawing/2014/main" id="{8EEE1047-CACE-0741-B2DF-B82BC9F549CA}"/>
              </a:ext>
            </a:extLst>
          </p:cNvPr>
          <p:cNvSpPr>
            <a:spLocks noChangeArrowheads="1"/>
          </p:cNvSpPr>
          <p:nvPr/>
        </p:nvSpPr>
        <p:spPr bwMode="auto">
          <a:xfrm>
            <a:off x="7435788" y="5104177"/>
            <a:ext cx="381000" cy="381000"/>
          </a:xfrm>
          <a:prstGeom prst="ellipse">
            <a:avLst/>
          </a:prstGeom>
          <a:solidFill>
            <a:srgbClr val="0000FF"/>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e</a:t>
            </a:r>
          </a:p>
        </p:txBody>
      </p:sp>
      <p:sp>
        <p:nvSpPr>
          <p:cNvPr id="305205" name="Freeform 53">
            <a:extLst>
              <a:ext uri="{FF2B5EF4-FFF2-40B4-BE49-F238E27FC236}">
                <a16:creationId xmlns:a16="http://schemas.microsoft.com/office/drawing/2014/main" id="{A5DE9BCA-5718-BA4A-8ED9-F95A0E369DD6}"/>
              </a:ext>
            </a:extLst>
          </p:cNvPr>
          <p:cNvSpPr>
            <a:spLocks/>
          </p:cNvSpPr>
          <p:nvPr/>
        </p:nvSpPr>
        <p:spPr bwMode="auto">
          <a:xfrm>
            <a:off x="6835713" y="3992927"/>
            <a:ext cx="365125" cy="314325"/>
          </a:xfrm>
          <a:custGeom>
            <a:avLst/>
            <a:gdLst>
              <a:gd name="T0" fmla="*/ 0 w 230"/>
              <a:gd name="T1" fmla="*/ 2147483646 h 198"/>
              <a:gd name="T2" fmla="*/ 2147483646 w 230"/>
              <a:gd name="T3" fmla="*/ 0 h 198"/>
              <a:gd name="T4" fmla="*/ 0 60000 65536"/>
              <a:gd name="T5" fmla="*/ 0 60000 65536"/>
            </a:gdLst>
            <a:ahLst/>
            <a:cxnLst>
              <a:cxn ang="T4">
                <a:pos x="T0" y="T1"/>
              </a:cxn>
              <a:cxn ang="T5">
                <a:pos x="T2" y="T3"/>
              </a:cxn>
            </a:cxnLst>
            <a:rect l="0" t="0" r="r" b="b"/>
            <a:pathLst>
              <a:path w="230" h="198">
                <a:moveTo>
                  <a:pt x="0" y="198"/>
                </a:moveTo>
                <a:lnTo>
                  <a:pt x="230" y="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06" name="Freeform 54">
            <a:extLst>
              <a:ext uri="{FF2B5EF4-FFF2-40B4-BE49-F238E27FC236}">
                <a16:creationId xmlns:a16="http://schemas.microsoft.com/office/drawing/2014/main" id="{25E39B76-5C99-9542-95B6-EBD67EB61A92}"/>
              </a:ext>
            </a:extLst>
          </p:cNvPr>
          <p:cNvSpPr>
            <a:spLocks/>
          </p:cNvSpPr>
          <p:nvPr/>
        </p:nvSpPr>
        <p:spPr bwMode="auto">
          <a:xfrm>
            <a:off x="7453251" y="3992927"/>
            <a:ext cx="382587" cy="273050"/>
          </a:xfrm>
          <a:custGeom>
            <a:avLst/>
            <a:gdLst>
              <a:gd name="T0" fmla="*/ 0 w 241"/>
              <a:gd name="T1" fmla="*/ 0 h 172"/>
              <a:gd name="T2" fmla="*/ 2147483646 w 241"/>
              <a:gd name="T3" fmla="*/ 2147483646 h 172"/>
              <a:gd name="T4" fmla="*/ 0 60000 65536"/>
              <a:gd name="T5" fmla="*/ 0 60000 65536"/>
            </a:gdLst>
            <a:ahLst/>
            <a:cxnLst>
              <a:cxn ang="T4">
                <a:pos x="T0" y="T1"/>
              </a:cxn>
              <a:cxn ang="T5">
                <a:pos x="T2" y="T3"/>
              </a:cxn>
            </a:cxnLst>
            <a:rect l="0" t="0" r="r" b="b"/>
            <a:pathLst>
              <a:path w="241" h="172">
                <a:moveTo>
                  <a:pt x="0" y="0"/>
                </a:moveTo>
                <a:lnTo>
                  <a:pt x="241" y="172"/>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07" name="Freeform 55">
            <a:extLst>
              <a:ext uri="{FF2B5EF4-FFF2-40B4-BE49-F238E27FC236}">
                <a16:creationId xmlns:a16="http://schemas.microsoft.com/office/drawing/2014/main" id="{44C24094-87ED-E54A-92B5-1F52BF8AD194}"/>
              </a:ext>
            </a:extLst>
          </p:cNvPr>
          <p:cNvSpPr>
            <a:spLocks/>
          </p:cNvSpPr>
          <p:nvPr/>
        </p:nvSpPr>
        <p:spPr bwMode="auto">
          <a:xfrm>
            <a:off x="6749988" y="4646977"/>
            <a:ext cx="161925" cy="455613"/>
          </a:xfrm>
          <a:custGeom>
            <a:avLst/>
            <a:gdLst>
              <a:gd name="T0" fmla="*/ 0 w 102"/>
              <a:gd name="T1" fmla="*/ 0 h 287"/>
              <a:gd name="T2" fmla="*/ 2147483646 w 102"/>
              <a:gd name="T3" fmla="*/ 2147483646 h 287"/>
              <a:gd name="T4" fmla="*/ 0 60000 65536"/>
              <a:gd name="T5" fmla="*/ 0 60000 65536"/>
            </a:gdLst>
            <a:ahLst/>
            <a:cxnLst>
              <a:cxn ang="T4">
                <a:pos x="T0" y="T1"/>
              </a:cxn>
              <a:cxn ang="T5">
                <a:pos x="T2" y="T3"/>
              </a:cxn>
            </a:cxnLst>
            <a:rect l="0" t="0" r="r" b="b"/>
            <a:pathLst>
              <a:path w="102" h="287">
                <a:moveTo>
                  <a:pt x="0" y="0"/>
                </a:moveTo>
                <a:lnTo>
                  <a:pt x="102" y="287"/>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08" name="Freeform 56">
            <a:extLst>
              <a:ext uri="{FF2B5EF4-FFF2-40B4-BE49-F238E27FC236}">
                <a16:creationId xmlns:a16="http://schemas.microsoft.com/office/drawing/2014/main" id="{D876F0B1-5401-5149-8264-A382581FED72}"/>
              </a:ext>
            </a:extLst>
          </p:cNvPr>
          <p:cNvSpPr>
            <a:spLocks/>
          </p:cNvSpPr>
          <p:nvPr/>
        </p:nvSpPr>
        <p:spPr bwMode="auto">
          <a:xfrm>
            <a:off x="6850001" y="4589827"/>
            <a:ext cx="688975" cy="536575"/>
          </a:xfrm>
          <a:custGeom>
            <a:avLst/>
            <a:gdLst>
              <a:gd name="T0" fmla="*/ 0 w 434"/>
              <a:gd name="T1" fmla="*/ 0 h 338"/>
              <a:gd name="T2" fmla="*/ 2147483646 w 434"/>
              <a:gd name="T3" fmla="*/ 2147483646 h 338"/>
              <a:gd name="T4" fmla="*/ 0 60000 65536"/>
              <a:gd name="T5" fmla="*/ 0 60000 65536"/>
            </a:gdLst>
            <a:ahLst/>
            <a:cxnLst>
              <a:cxn ang="T4">
                <a:pos x="T0" y="T1"/>
              </a:cxn>
              <a:cxn ang="T5">
                <a:pos x="T2" y="T3"/>
              </a:cxn>
            </a:cxnLst>
            <a:rect l="0" t="0" r="r" b="b"/>
            <a:pathLst>
              <a:path w="434" h="338">
                <a:moveTo>
                  <a:pt x="0" y="0"/>
                </a:moveTo>
                <a:lnTo>
                  <a:pt x="434" y="338"/>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09" name="Freeform 57">
            <a:extLst>
              <a:ext uri="{FF2B5EF4-FFF2-40B4-BE49-F238E27FC236}">
                <a16:creationId xmlns:a16="http://schemas.microsoft.com/office/drawing/2014/main" id="{38C81E48-CB6F-6E4A-A3F4-32F0CF93F857}"/>
              </a:ext>
            </a:extLst>
          </p:cNvPr>
          <p:cNvSpPr>
            <a:spLocks/>
          </p:cNvSpPr>
          <p:nvPr/>
        </p:nvSpPr>
        <p:spPr bwMode="auto">
          <a:xfrm>
            <a:off x="7057963" y="4626340"/>
            <a:ext cx="704850" cy="514350"/>
          </a:xfrm>
          <a:custGeom>
            <a:avLst/>
            <a:gdLst>
              <a:gd name="T0" fmla="*/ 0 w 444"/>
              <a:gd name="T1" fmla="*/ 2147483646 h 324"/>
              <a:gd name="T2" fmla="*/ 2147483646 w 444"/>
              <a:gd name="T3" fmla="*/ 0 h 324"/>
              <a:gd name="T4" fmla="*/ 0 60000 65536"/>
              <a:gd name="T5" fmla="*/ 0 60000 65536"/>
            </a:gdLst>
            <a:ahLst/>
            <a:cxnLst>
              <a:cxn ang="T4">
                <a:pos x="T0" y="T1"/>
              </a:cxn>
              <a:cxn ang="T5">
                <a:pos x="T2" y="T3"/>
              </a:cxn>
            </a:cxnLst>
            <a:rect l="0" t="0" r="r" b="b"/>
            <a:pathLst>
              <a:path w="444" h="324">
                <a:moveTo>
                  <a:pt x="0" y="324"/>
                </a:moveTo>
                <a:lnTo>
                  <a:pt x="444" y="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10" name="Freeform 58">
            <a:extLst>
              <a:ext uri="{FF2B5EF4-FFF2-40B4-BE49-F238E27FC236}">
                <a16:creationId xmlns:a16="http://schemas.microsoft.com/office/drawing/2014/main" id="{EE40B966-2B2F-A747-971A-949FD15E3E33}"/>
              </a:ext>
            </a:extLst>
          </p:cNvPr>
          <p:cNvSpPr>
            <a:spLocks/>
          </p:cNvSpPr>
          <p:nvPr/>
        </p:nvSpPr>
        <p:spPr bwMode="auto">
          <a:xfrm>
            <a:off x="7662801" y="4646977"/>
            <a:ext cx="153987" cy="457200"/>
          </a:xfrm>
          <a:custGeom>
            <a:avLst/>
            <a:gdLst>
              <a:gd name="T0" fmla="*/ 2147483646 w 97"/>
              <a:gd name="T1" fmla="*/ 0 h 288"/>
              <a:gd name="T2" fmla="*/ 0 w 97"/>
              <a:gd name="T3" fmla="*/ 2147483646 h 288"/>
              <a:gd name="T4" fmla="*/ 0 60000 65536"/>
              <a:gd name="T5" fmla="*/ 0 60000 65536"/>
            </a:gdLst>
            <a:ahLst/>
            <a:cxnLst>
              <a:cxn ang="T4">
                <a:pos x="T0" y="T1"/>
              </a:cxn>
              <a:cxn ang="T5">
                <a:pos x="T2" y="T3"/>
              </a:cxn>
            </a:cxnLst>
            <a:rect l="0" t="0" r="r" b="b"/>
            <a:pathLst>
              <a:path w="97" h="288">
                <a:moveTo>
                  <a:pt x="97" y="0"/>
                </a:moveTo>
                <a:lnTo>
                  <a:pt x="0" y="288"/>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11" name="Line 59">
            <a:extLst>
              <a:ext uri="{FF2B5EF4-FFF2-40B4-BE49-F238E27FC236}">
                <a16:creationId xmlns:a16="http://schemas.microsoft.com/office/drawing/2014/main" id="{6551CBDE-844C-F54D-AE2D-20BE8E67F2BF}"/>
              </a:ext>
            </a:extLst>
          </p:cNvPr>
          <p:cNvSpPr>
            <a:spLocks noChangeShapeType="1"/>
          </p:cNvSpPr>
          <p:nvPr/>
        </p:nvSpPr>
        <p:spPr bwMode="auto">
          <a:xfrm>
            <a:off x="7130988" y="5332777"/>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42" name="Freeform 90">
            <a:extLst>
              <a:ext uri="{FF2B5EF4-FFF2-40B4-BE49-F238E27FC236}">
                <a16:creationId xmlns:a16="http://schemas.microsoft.com/office/drawing/2014/main" id="{70BCA269-EC38-5748-A052-01C923E846E6}"/>
              </a:ext>
            </a:extLst>
          </p:cNvPr>
          <p:cNvSpPr>
            <a:spLocks/>
          </p:cNvSpPr>
          <p:nvPr/>
        </p:nvSpPr>
        <p:spPr bwMode="auto">
          <a:xfrm>
            <a:off x="4603688" y="3205527"/>
            <a:ext cx="88900" cy="355600"/>
          </a:xfrm>
          <a:custGeom>
            <a:avLst/>
            <a:gdLst>
              <a:gd name="T0" fmla="*/ 2147483646 w 56"/>
              <a:gd name="T1" fmla="*/ 0 h 224"/>
              <a:gd name="T2" fmla="*/ 0 w 56"/>
              <a:gd name="T3" fmla="*/ 2147483646 h 224"/>
              <a:gd name="T4" fmla="*/ 0 60000 65536"/>
              <a:gd name="T5" fmla="*/ 0 60000 65536"/>
            </a:gdLst>
            <a:ahLst/>
            <a:cxnLst>
              <a:cxn ang="T4">
                <a:pos x="T0" y="T1"/>
              </a:cxn>
              <a:cxn ang="T5">
                <a:pos x="T2" y="T3"/>
              </a:cxn>
            </a:cxnLst>
            <a:rect l="0" t="0" r="r" b="b"/>
            <a:pathLst>
              <a:path w="56" h="224">
                <a:moveTo>
                  <a:pt x="56" y="0"/>
                </a:moveTo>
                <a:lnTo>
                  <a:pt x="0" y="224"/>
                </a:lnTo>
              </a:path>
            </a:pathLst>
          </a:custGeom>
          <a:noFill/>
          <a:ln w="15875" cap="flat" cmpd="sng">
            <a:solidFill>
              <a:srgbClr val="FF00FF"/>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43" name="Freeform 91">
            <a:extLst>
              <a:ext uri="{FF2B5EF4-FFF2-40B4-BE49-F238E27FC236}">
                <a16:creationId xmlns:a16="http://schemas.microsoft.com/office/drawing/2014/main" id="{A0F24AB4-A3A6-7E43-872A-7C42DB8E6B2B}"/>
              </a:ext>
            </a:extLst>
          </p:cNvPr>
          <p:cNvSpPr>
            <a:spLocks/>
          </p:cNvSpPr>
          <p:nvPr/>
        </p:nvSpPr>
        <p:spPr bwMode="auto">
          <a:xfrm>
            <a:off x="3749613" y="3884977"/>
            <a:ext cx="619125" cy="419100"/>
          </a:xfrm>
          <a:custGeom>
            <a:avLst/>
            <a:gdLst>
              <a:gd name="T0" fmla="*/ 2147483646 w 390"/>
              <a:gd name="T1" fmla="*/ 0 h 264"/>
              <a:gd name="T2" fmla="*/ 0 w 390"/>
              <a:gd name="T3" fmla="*/ 2147483646 h 264"/>
              <a:gd name="T4" fmla="*/ 0 60000 65536"/>
              <a:gd name="T5" fmla="*/ 0 60000 65536"/>
            </a:gdLst>
            <a:ahLst/>
            <a:cxnLst>
              <a:cxn ang="T4">
                <a:pos x="T0" y="T1"/>
              </a:cxn>
              <a:cxn ang="T5">
                <a:pos x="T2" y="T3"/>
              </a:cxn>
            </a:cxnLst>
            <a:rect l="0" t="0" r="r" b="b"/>
            <a:pathLst>
              <a:path w="390" h="264">
                <a:moveTo>
                  <a:pt x="390" y="0"/>
                </a:moveTo>
                <a:lnTo>
                  <a:pt x="0" y="264"/>
                </a:lnTo>
              </a:path>
            </a:pathLst>
          </a:custGeom>
          <a:noFill/>
          <a:ln w="15875" cap="flat" cmpd="sng">
            <a:solidFill>
              <a:srgbClr val="FF00FF"/>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44" name="Freeform 92">
            <a:extLst>
              <a:ext uri="{FF2B5EF4-FFF2-40B4-BE49-F238E27FC236}">
                <a16:creationId xmlns:a16="http://schemas.microsoft.com/office/drawing/2014/main" id="{69055AE7-835A-9446-9FD9-55DAB0AAE52B}"/>
              </a:ext>
            </a:extLst>
          </p:cNvPr>
          <p:cNvSpPr>
            <a:spLocks/>
          </p:cNvSpPr>
          <p:nvPr/>
        </p:nvSpPr>
        <p:spPr bwMode="auto">
          <a:xfrm>
            <a:off x="4435413" y="3918315"/>
            <a:ext cx="66675" cy="306387"/>
          </a:xfrm>
          <a:custGeom>
            <a:avLst/>
            <a:gdLst>
              <a:gd name="T0" fmla="*/ 2147483646 w 42"/>
              <a:gd name="T1" fmla="*/ 0 h 193"/>
              <a:gd name="T2" fmla="*/ 0 w 42"/>
              <a:gd name="T3" fmla="*/ 2147483646 h 193"/>
              <a:gd name="T4" fmla="*/ 0 60000 65536"/>
              <a:gd name="T5" fmla="*/ 0 60000 65536"/>
            </a:gdLst>
            <a:ahLst/>
            <a:cxnLst>
              <a:cxn ang="T4">
                <a:pos x="T0" y="T1"/>
              </a:cxn>
              <a:cxn ang="T5">
                <a:pos x="T2" y="T3"/>
              </a:cxn>
            </a:cxnLst>
            <a:rect l="0" t="0" r="r" b="b"/>
            <a:pathLst>
              <a:path w="42" h="193">
                <a:moveTo>
                  <a:pt x="42" y="0"/>
                </a:moveTo>
                <a:lnTo>
                  <a:pt x="0" y="193"/>
                </a:lnTo>
              </a:path>
            </a:pathLst>
          </a:custGeom>
          <a:noFill/>
          <a:ln w="15875" cap="flat" cmpd="sng">
            <a:solidFill>
              <a:srgbClr val="FF00FF"/>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46" name="Freeform 94">
            <a:extLst>
              <a:ext uri="{FF2B5EF4-FFF2-40B4-BE49-F238E27FC236}">
                <a16:creationId xmlns:a16="http://schemas.microsoft.com/office/drawing/2014/main" id="{2E850C70-FE37-9147-B0BF-15262BFB1410}"/>
              </a:ext>
            </a:extLst>
          </p:cNvPr>
          <p:cNvSpPr>
            <a:spLocks/>
          </p:cNvSpPr>
          <p:nvPr/>
        </p:nvSpPr>
        <p:spPr bwMode="auto">
          <a:xfrm>
            <a:off x="4181413" y="5926502"/>
            <a:ext cx="328613" cy="336550"/>
          </a:xfrm>
          <a:custGeom>
            <a:avLst/>
            <a:gdLst>
              <a:gd name="T0" fmla="*/ 0 w 207"/>
              <a:gd name="T1" fmla="*/ 0 h 212"/>
              <a:gd name="T2" fmla="*/ 2147483646 w 207"/>
              <a:gd name="T3" fmla="*/ 2147483646 h 212"/>
              <a:gd name="T4" fmla="*/ 0 60000 65536"/>
              <a:gd name="T5" fmla="*/ 0 60000 65536"/>
            </a:gdLst>
            <a:ahLst/>
            <a:cxnLst>
              <a:cxn ang="T4">
                <a:pos x="T0" y="T1"/>
              </a:cxn>
              <a:cxn ang="T5">
                <a:pos x="T2" y="T3"/>
              </a:cxn>
            </a:cxnLst>
            <a:rect l="0" t="0" r="r" b="b"/>
            <a:pathLst>
              <a:path w="207" h="212">
                <a:moveTo>
                  <a:pt x="0" y="0"/>
                </a:moveTo>
                <a:lnTo>
                  <a:pt x="207" y="212"/>
                </a:lnTo>
              </a:path>
            </a:pathLst>
          </a:custGeom>
          <a:noFill/>
          <a:ln w="15875" cap="flat" cmpd="sng">
            <a:solidFill>
              <a:srgbClr val="FF00FF"/>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47" name="Freeform 95">
            <a:extLst>
              <a:ext uri="{FF2B5EF4-FFF2-40B4-BE49-F238E27FC236}">
                <a16:creationId xmlns:a16="http://schemas.microsoft.com/office/drawing/2014/main" id="{B645B4FD-659C-9841-9C03-BF16EA8C3838}"/>
              </a:ext>
            </a:extLst>
          </p:cNvPr>
          <p:cNvSpPr>
            <a:spLocks/>
          </p:cNvSpPr>
          <p:nvPr/>
        </p:nvSpPr>
        <p:spPr bwMode="auto">
          <a:xfrm>
            <a:off x="3374963" y="5843952"/>
            <a:ext cx="441325" cy="419100"/>
          </a:xfrm>
          <a:custGeom>
            <a:avLst/>
            <a:gdLst>
              <a:gd name="T0" fmla="*/ 2147483646 w 278"/>
              <a:gd name="T1" fmla="*/ 0 h 264"/>
              <a:gd name="T2" fmla="*/ 0 w 278"/>
              <a:gd name="T3" fmla="*/ 2147483646 h 264"/>
              <a:gd name="T4" fmla="*/ 0 60000 65536"/>
              <a:gd name="T5" fmla="*/ 0 60000 65536"/>
            </a:gdLst>
            <a:ahLst/>
            <a:cxnLst>
              <a:cxn ang="T4">
                <a:pos x="T0" y="T1"/>
              </a:cxn>
              <a:cxn ang="T5">
                <a:pos x="T2" y="T3"/>
              </a:cxn>
            </a:cxnLst>
            <a:rect l="0" t="0" r="r" b="b"/>
            <a:pathLst>
              <a:path w="278" h="264">
                <a:moveTo>
                  <a:pt x="278" y="0"/>
                </a:moveTo>
                <a:lnTo>
                  <a:pt x="0" y="264"/>
                </a:lnTo>
              </a:path>
            </a:pathLst>
          </a:custGeom>
          <a:noFill/>
          <a:ln w="15875" cap="flat" cmpd="sng">
            <a:solidFill>
              <a:srgbClr val="FF00FF"/>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51" name="Oval 99">
            <a:extLst>
              <a:ext uri="{FF2B5EF4-FFF2-40B4-BE49-F238E27FC236}">
                <a16:creationId xmlns:a16="http://schemas.microsoft.com/office/drawing/2014/main" id="{B928FD70-2D2B-4A42-AE71-339A0B77EE58}"/>
              </a:ext>
            </a:extLst>
          </p:cNvPr>
          <p:cNvSpPr>
            <a:spLocks noChangeArrowheads="1"/>
          </p:cNvSpPr>
          <p:nvPr/>
        </p:nvSpPr>
        <p:spPr bwMode="auto">
          <a:xfrm>
            <a:off x="4463988" y="2818177"/>
            <a:ext cx="3048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alt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52" name="Line 100">
            <a:extLst>
              <a:ext uri="{FF2B5EF4-FFF2-40B4-BE49-F238E27FC236}">
                <a16:creationId xmlns:a16="http://schemas.microsoft.com/office/drawing/2014/main" id="{D6A2799B-5514-7E4C-A160-5978C150FBB9}"/>
              </a:ext>
            </a:extLst>
          </p:cNvPr>
          <p:cNvSpPr>
            <a:spLocks noChangeShapeType="1"/>
          </p:cNvSpPr>
          <p:nvPr/>
        </p:nvSpPr>
        <p:spPr bwMode="auto">
          <a:xfrm flipH="1">
            <a:off x="4521138" y="3199177"/>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53" name="Oval 101">
            <a:extLst>
              <a:ext uri="{FF2B5EF4-FFF2-40B4-BE49-F238E27FC236}">
                <a16:creationId xmlns:a16="http://schemas.microsoft.com/office/drawing/2014/main" id="{9C3D2E3B-6D56-4D4D-AAD4-D5A1D28F95ED}"/>
              </a:ext>
            </a:extLst>
          </p:cNvPr>
          <p:cNvSpPr>
            <a:spLocks noChangeArrowheads="1"/>
          </p:cNvSpPr>
          <p:nvPr/>
        </p:nvSpPr>
        <p:spPr bwMode="auto">
          <a:xfrm>
            <a:off x="4311588" y="3503977"/>
            <a:ext cx="3048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alt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54" name="Oval 102">
            <a:extLst>
              <a:ext uri="{FF2B5EF4-FFF2-40B4-BE49-F238E27FC236}">
                <a16:creationId xmlns:a16="http://schemas.microsoft.com/office/drawing/2014/main" id="{C10DE945-2138-CE4D-8849-EAAF022C059A}"/>
              </a:ext>
            </a:extLst>
          </p:cNvPr>
          <p:cNvSpPr>
            <a:spLocks noChangeArrowheads="1"/>
          </p:cNvSpPr>
          <p:nvPr/>
        </p:nvSpPr>
        <p:spPr bwMode="auto">
          <a:xfrm>
            <a:off x="4159188" y="4189777"/>
            <a:ext cx="3048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alt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55" name="Oval 103">
            <a:extLst>
              <a:ext uri="{FF2B5EF4-FFF2-40B4-BE49-F238E27FC236}">
                <a16:creationId xmlns:a16="http://schemas.microsoft.com/office/drawing/2014/main" id="{4A7D3FF1-3E5E-5540-BF9A-4E41C0AC03C7}"/>
              </a:ext>
            </a:extLst>
          </p:cNvPr>
          <p:cNvSpPr>
            <a:spLocks noChangeArrowheads="1"/>
          </p:cNvSpPr>
          <p:nvPr/>
        </p:nvSpPr>
        <p:spPr bwMode="auto">
          <a:xfrm>
            <a:off x="4006788" y="4875577"/>
            <a:ext cx="3048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alt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56" name="Oval 104">
            <a:extLst>
              <a:ext uri="{FF2B5EF4-FFF2-40B4-BE49-F238E27FC236}">
                <a16:creationId xmlns:a16="http://schemas.microsoft.com/office/drawing/2014/main" id="{7AE427FE-6C99-404B-B1E4-CA46025854AD}"/>
              </a:ext>
            </a:extLst>
          </p:cNvPr>
          <p:cNvSpPr>
            <a:spLocks noChangeArrowheads="1"/>
          </p:cNvSpPr>
          <p:nvPr/>
        </p:nvSpPr>
        <p:spPr bwMode="auto">
          <a:xfrm>
            <a:off x="3863913" y="5567727"/>
            <a:ext cx="3048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alt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59" name="Oval 107">
            <a:extLst>
              <a:ext uri="{FF2B5EF4-FFF2-40B4-BE49-F238E27FC236}">
                <a16:creationId xmlns:a16="http://schemas.microsoft.com/office/drawing/2014/main" id="{55AED0C4-EF2B-7541-A965-502409BA2015}"/>
              </a:ext>
            </a:extLst>
          </p:cNvPr>
          <p:cNvSpPr>
            <a:spLocks noChangeArrowheads="1"/>
          </p:cNvSpPr>
          <p:nvPr/>
        </p:nvSpPr>
        <p:spPr bwMode="auto">
          <a:xfrm>
            <a:off x="4387788" y="6323377"/>
            <a:ext cx="3048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ok</a:t>
            </a:r>
          </a:p>
        </p:txBody>
      </p:sp>
      <p:sp>
        <p:nvSpPr>
          <p:cNvPr id="305260" name="Line 108">
            <a:extLst>
              <a:ext uri="{FF2B5EF4-FFF2-40B4-BE49-F238E27FC236}">
                <a16:creationId xmlns:a16="http://schemas.microsoft.com/office/drawing/2014/main" id="{9C2CA799-1521-0A45-A71B-1A41E40FE74B}"/>
              </a:ext>
            </a:extLst>
          </p:cNvPr>
          <p:cNvSpPr>
            <a:spLocks noChangeShapeType="1"/>
          </p:cNvSpPr>
          <p:nvPr/>
        </p:nvSpPr>
        <p:spPr bwMode="auto">
          <a:xfrm flipH="1">
            <a:off x="4359213" y="3884977"/>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61" name="Line 109">
            <a:extLst>
              <a:ext uri="{FF2B5EF4-FFF2-40B4-BE49-F238E27FC236}">
                <a16:creationId xmlns:a16="http://schemas.microsoft.com/office/drawing/2014/main" id="{681666E4-6F56-B844-B151-03C25024D235}"/>
              </a:ext>
            </a:extLst>
          </p:cNvPr>
          <p:cNvSpPr>
            <a:spLocks noChangeShapeType="1"/>
          </p:cNvSpPr>
          <p:nvPr/>
        </p:nvSpPr>
        <p:spPr bwMode="auto">
          <a:xfrm flipH="1">
            <a:off x="4197288" y="4570777"/>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62" name="Line 110">
            <a:extLst>
              <a:ext uri="{FF2B5EF4-FFF2-40B4-BE49-F238E27FC236}">
                <a16:creationId xmlns:a16="http://schemas.microsoft.com/office/drawing/2014/main" id="{D6964736-3B98-F94E-9EEC-A579BC9A020B}"/>
              </a:ext>
            </a:extLst>
          </p:cNvPr>
          <p:cNvSpPr>
            <a:spLocks noChangeShapeType="1"/>
          </p:cNvSpPr>
          <p:nvPr/>
        </p:nvSpPr>
        <p:spPr bwMode="auto">
          <a:xfrm flipH="1">
            <a:off x="4044888" y="5256577"/>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63" name="Freeform 111">
            <a:extLst>
              <a:ext uri="{FF2B5EF4-FFF2-40B4-BE49-F238E27FC236}">
                <a16:creationId xmlns:a16="http://schemas.microsoft.com/office/drawing/2014/main" id="{780D7DC3-70B4-9243-A9C3-6462B54C1513}"/>
              </a:ext>
            </a:extLst>
          </p:cNvPr>
          <p:cNvSpPr>
            <a:spLocks/>
          </p:cNvSpPr>
          <p:nvPr/>
        </p:nvSpPr>
        <p:spPr bwMode="auto">
          <a:xfrm>
            <a:off x="3397188" y="5893165"/>
            <a:ext cx="509588" cy="457200"/>
          </a:xfrm>
          <a:custGeom>
            <a:avLst/>
            <a:gdLst>
              <a:gd name="T0" fmla="*/ 0 w 321"/>
              <a:gd name="T1" fmla="*/ 2147483646 h 288"/>
              <a:gd name="T2" fmla="*/ 2147483646 w 321"/>
              <a:gd name="T3" fmla="*/ 0 h 288"/>
              <a:gd name="T4" fmla="*/ 0 60000 65536"/>
              <a:gd name="T5" fmla="*/ 0 60000 65536"/>
            </a:gdLst>
            <a:ahLst/>
            <a:cxnLst>
              <a:cxn ang="T4">
                <a:pos x="T0" y="T1"/>
              </a:cxn>
              <a:cxn ang="T5">
                <a:pos x="T2" y="T3"/>
              </a:cxn>
            </a:cxnLst>
            <a:rect l="0" t="0" r="r" b="b"/>
            <a:pathLst>
              <a:path w="321" h="288">
                <a:moveTo>
                  <a:pt x="0" y="288"/>
                </a:moveTo>
                <a:lnTo>
                  <a:pt x="321" y="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64" name="Freeform 112">
            <a:extLst>
              <a:ext uri="{FF2B5EF4-FFF2-40B4-BE49-F238E27FC236}">
                <a16:creationId xmlns:a16="http://schemas.microsoft.com/office/drawing/2014/main" id="{38CA6506-CB9F-4C41-A769-FE3A19348484}"/>
              </a:ext>
            </a:extLst>
          </p:cNvPr>
          <p:cNvSpPr>
            <a:spLocks/>
          </p:cNvSpPr>
          <p:nvPr/>
        </p:nvSpPr>
        <p:spPr bwMode="auto">
          <a:xfrm>
            <a:off x="3916301" y="5950315"/>
            <a:ext cx="76200" cy="371475"/>
          </a:xfrm>
          <a:custGeom>
            <a:avLst/>
            <a:gdLst>
              <a:gd name="T0" fmla="*/ 0 w 48"/>
              <a:gd name="T1" fmla="*/ 2147483646 h 234"/>
              <a:gd name="T2" fmla="*/ 2147483646 w 48"/>
              <a:gd name="T3" fmla="*/ 0 h 234"/>
              <a:gd name="T4" fmla="*/ 0 60000 65536"/>
              <a:gd name="T5" fmla="*/ 0 60000 65536"/>
            </a:gdLst>
            <a:ahLst/>
            <a:cxnLst>
              <a:cxn ang="T4">
                <a:pos x="T0" y="T1"/>
              </a:cxn>
              <a:cxn ang="T5">
                <a:pos x="T2" y="T3"/>
              </a:cxn>
            </a:cxnLst>
            <a:rect l="0" t="0" r="r" b="b"/>
            <a:pathLst>
              <a:path w="48" h="234">
                <a:moveTo>
                  <a:pt x="0" y="234"/>
                </a:moveTo>
                <a:lnTo>
                  <a:pt x="48" y="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66" name="Freeform 114">
            <a:extLst>
              <a:ext uri="{FF2B5EF4-FFF2-40B4-BE49-F238E27FC236}">
                <a16:creationId xmlns:a16="http://schemas.microsoft.com/office/drawing/2014/main" id="{5DFD7D3C-AE80-5347-BD36-35B3588D2A74}"/>
              </a:ext>
            </a:extLst>
          </p:cNvPr>
          <p:cNvSpPr>
            <a:spLocks/>
          </p:cNvSpPr>
          <p:nvPr/>
        </p:nvSpPr>
        <p:spPr bwMode="auto">
          <a:xfrm>
            <a:off x="4081401" y="5931265"/>
            <a:ext cx="396875" cy="404812"/>
          </a:xfrm>
          <a:custGeom>
            <a:avLst/>
            <a:gdLst>
              <a:gd name="T0" fmla="*/ 2147483646 w 250"/>
              <a:gd name="T1" fmla="*/ 2147483646 h 255"/>
              <a:gd name="T2" fmla="*/ 0 w 250"/>
              <a:gd name="T3" fmla="*/ 0 h 255"/>
              <a:gd name="T4" fmla="*/ 0 60000 65536"/>
              <a:gd name="T5" fmla="*/ 0 60000 65536"/>
            </a:gdLst>
            <a:ahLst/>
            <a:cxnLst>
              <a:cxn ang="T4">
                <a:pos x="T0" y="T1"/>
              </a:cxn>
              <a:cxn ang="T5">
                <a:pos x="T2" y="T3"/>
              </a:cxn>
            </a:cxnLst>
            <a:rect l="0" t="0" r="r" b="b"/>
            <a:pathLst>
              <a:path w="250" h="255">
                <a:moveTo>
                  <a:pt x="250" y="255"/>
                </a:moveTo>
                <a:lnTo>
                  <a:pt x="0" y="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67" name="Text Box 115">
            <a:extLst>
              <a:ext uri="{FF2B5EF4-FFF2-40B4-BE49-F238E27FC236}">
                <a16:creationId xmlns:a16="http://schemas.microsoft.com/office/drawing/2014/main" id="{D3CE125A-F8D2-B34A-8E7A-A18C4B015974}"/>
              </a:ext>
            </a:extLst>
          </p:cNvPr>
          <p:cNvSpPr txBox="1">
            <a:spLocks noChangeArrowheads="1"/>
          </p:cNvSpPr>
          <p:nvPr/>
        </p:nvSpPr>
        <p:spPr bwMode="auto">
          <a:xfrm>
            <a:off x="4011551" y="3137265"/>
            <a:ext cx="5286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a=1</a:t>
            </a:r>
          </a:p>
        </p:txBody>
      </p:sp>
      <p:sp>
        <p:nvSpPr>
          <p:cNvPr id="305268" name="Oval 116">
            <a:extLst>
              <a:ext uri="{FF2B5EF4-FFF2-40B4-BE49-F238E27FC236}">
                <a16:creationId xmlns:a16="http://schemas.microsoft.com/office/drawing/2014/main" id="{53DA33B8-1294-8142-B5FA-6EAA529B7F05}"/>
              </a:ext>
            </a:extLst>
          </p:cNvPr>
          <p:cNvSpPr>
            <a:spLocks noChangeArrowheads="1"/>
          </p:cNvSpPr>
          <p:nvPr/>
        </p:nvSpPr>
        <p:spPr bwMode="auto">
          <a:xfrm>
            <a:off x="3397188" y="4189777"/>
            <a:ext cx="304800" cy="38100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05269" name="Freeform 117">
            <a:extLst>
              <a:ext uri="{FF2B5EF4-FFF2-40B4-BE49-F238E27FC236}">
                <a16:creationId xmlns:a16="http://schemas.microsoft.com/office/drawing/2014/main" id="{91649BFB-2742-E548-8C96-5BF08CF0A0CD}"/>
              </a:ext>
            </a:extLst>
          </p:cNvPr>
          <p:cNvSpPr>
            <a:spLocks/>
          </p:cNvSpPr>
          <p:nvPr/>
        </p:nvSpPr>
        <p:spPr bwMode="auto">
          <a:xfrm>
            <a:off x="3654363" y="3799252"/>
            <a:ext cx="681038" cy="442913"/>
          </a:xfrm>
          <a:custGeom>
            <a:avLst/>
            <a:gdLst>
              <a:gd name="T0" fmla="*/ 0 w 429"/>
              <a:gd name="T1" fmla="*/ 2147483646 h 279"/>
              <a:gd name="T2" fmla="*/ 2147483646 w 429"/>
              <a:gd name="T3" fmla="*/ 0 h 279"/>
              <a:gd name="T4" fmla="*/ 0 60000 65536"/>
              <a:gd name="T5" fmla="*/ 0 60000 65536"/>
            </a:gdLst>
            <a:ahLst/>
            <a:cxnLst>
              <a:cxn ang="T4">
                <a:pos x="T0" y="T1"/>
              </a:cxn>
              <a:cxn ang="T5">
                <a:pos x="T2" y="T3"/>
              </a:cxn>
            </a:cxnLst>
            <a:rect l="0" t="0" r="r" b="b"/>
            <a:pathLst>
              <a:path w="429" h="279">
                <a:moveTo>
                  <a:pt x="0" y="279"/>
                </a:moveTo>
                <a:lnTo>
                  <a:pt x="429" y="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70" name="Text Box 118">
            <a:extLst>
              <a:ext uri="{FF2B5EF4-FFF2-40B4-BE49-F238E27FC236}">
                <a16:creationId xmlns:a16="http://schemas.microsoft.com/office/drawing/2014/main" id="{462794A2-BCC9-084B-BDED-C6B0894117EA}"/>
              </a:ext>
            </a:extLst>
          </p:cNvPr>
          <p:cNvSpPr txBox="1">
            <a:spLocks noChangeArrowheads="1"/>
          </p:cNvSpPr>
          <p:nvPr/>
        </p:nvSpPr>
        <p:spPr bwMode="auto">
          <a:xfrm>
            <a:off x="3478151" y="3580177"/>
            <a:ext cx="5413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b=1</a:t>
            </a:r>
          </a:p>
        </p:txBody>
      </p:sp>
      <p:sp>
        <p:nvSpPr>
          <p:cNvPr id="305271" name="Text Box 119">
            <a:extLst>
              <a:ext uri="{FF2B5EF4-FFF2-40B4-BE49-F238E27FC236}">
                <a16:creationId xmlns:a16="http://schemas.microsoft.com/office/drawing/2014/main" id="{CB5A6875-97DE-704C-89C5-2D55F5B8BA1E}"/>
              </a:ext>
            </a:extLst>
          </p:cNvPr>
          <p:cNvSpPr txBox="1">
            <a:spLocks noChangeArrowheads="1"/>
          </p:cNvSpPr>
          <p:nvPr/>
        </p:nvSpPr>
        <p:spPr bwMode="auto">
          <a:xfrm>
            <a:off x="4608451" y="3899265"/>
            <a:ext cx="5413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b=2</a:t>
            </a:r>
          </a:p>
        </p:txBody>
      </p:sp>
      <p:sp>
        <p:nvSpPr>
          <p:cNvPr id="305273" name="Text Box 121">
            <a:extLst>
              <a:ext uri="{FF2B5EF4-FFF2-40B4-BE49-F238E27FC236}">
                <a16:creationId xmlns:a16="http://schemas.microsoft.com/office/drawing/2014/main" id="{F0A5C975-E190-4346-A92F-F34C967F923E}"/>
              </a:ext>
            </a:extLst>
          </p:cNvPr>
          <p:cNvSpPr txBox="1">
            <a:spLocks noChangeArrowheads="1"/>
          </p:cNvSpPr>
          <p:nvPr/>
        </p:nvSpPr>
        <p:spPr bwMode="auto">
          <a:xfrm>
            <a:off x="3254313" y="4494577"/>
            <a:ext cx="52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c=1</a:t>
            </a:r>
          </a:p>
        </p:txBody>
      </p:sp>
      <p:sp>
        <p:nvSpPr>
          <p:cNvPr id="305274" name="Freeform 122">
            <a:extLst>
              <a:ext uri="{FF2B5EF4-FFF2-40B4-BE49-F238E27FC236}">
                <a16:creationId xmlns:a16="http://schemas.microsoft.com/office/drawing/2014/main" id="{BE2E8F62-A674-1044-BCF7-7389E092997C}"/>
              </a:ext>
            </a:extLst>
          </p:cNvPr>
          <p:cNvSpPr>
            <a:spLocks/>
          </p:cNvSpPr>
          <p:nvPr/>
        </p:nvSpPr>
        <p:spPr bwMode="auto">
          <a:xfrm>
            <a:off x="3449576" y="4485052"/>
            <a:ext cx="728662" cy="476250"/>
          </a:xfrm>
          <a:custGeom>
            <a:avLst/>
            <a:gdLst>
              <a:gd name="T0" fmla="*/ 0 w 459"/>
              <a:gd name="T1" fmla="*/ 2147483646 h 300"/>
              <a:gd name="T2" fmla="*/ 2147483646 w 459"/>
              <a:gd name="T3" fmla="*/ 0 h 300"/>
              <a:gd name="T4" fmla="*/ 0 60000 65536"/>
              <a:gd name="T5" fmla="*/ 0 60000 65536"/>
            </a:gdLst>
            <a:ahLst/>
            <a:cxnLst>
              <a:cxn ang="T4">
                <a:pos x="T0" y="T1"/>
              </a:cxn>
              <a:cxn ang="T5">
                <a:pos x="T2" y="T3"/>
              </a:cxn>
            </a:cxnLst>
            <a:rect l="0" t="0" r="r" b="b"/>
            <a:pathLst>
              <a:path w="459" h="300">
                <a:moveTo>
                  <a:pt x="0" y="300"/>
                </a:moveTo>
                <a:lnTo>
                  <a:pt x="459" y="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75" name="Text Box 123">
            <a:extLst>
              <a:ext uri="{FF2B5EF4-FFF2-40B4-BE49-F238E27FC236}">
                <a16:creationId xmlns:a16="http://schemas.microsoft.com/office/drawing/2014/main" id="{95248914-1BDC-E94F-A8D0-15739372DD0F}"/>
              </a:ext>
            </a:extLst>
          </p:cNvPr>
          <p:cNvSpPr txBox="1">
            <a:spLocks noChangeArrowheads="1"/>
          </p:cNvSpPr>
          <p:nvPr/>
        </p:nvSpPr>
        <p:spPr bwMode="auto">
          <a:xfrm>
            <a:off x="4311588" y="4585065"/>
            <a:ext cx="528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c=2</a:t>
            </a:r>
          </a:p>
        </p:txBody>
      </p:sp>
      <p:sp>
        <p:nvSpPr>
          <p:cNvPr id="305276" name="Text Box 124">
            <a:extLst>
              <a:ext uri="{FF2B5EF4-FFF2-40B4-BE49-F238E27FC236}">
                <a16:creationId xmlns:a16="http://schemas.microsoft.com/office/drawing/2014/main" id="{87872E17-6515-F942-8AF5-EB4323F6E1B5}"/>
              </a:ext>
            </a:extLst>
          </p:cNvPr>
          <p:cNvSpPr txBox="1">
            <a:spLocks noChangeArrowheads="1"/>
          </p:cNvSpPr>
          <p:nvPr/>
        </p:nvSpPr>
        <p:spPr bwMode="auto">
          <a:xfrm>
            <a:off x="3473388" y="5180377"/>
            <a:ext cx="541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d=1</a:t>
            </a:r>
          </a:p>
        </p:txBody>
      </p:sp>
      <p:sp>
        <p:nvSpPr>
          <p:cNvPr id="305277" name="Text Box 125">
            <a:extLst>
              <a:ext uri="{FF2B5EF4-FFF2-40B4-BE49-F238E27FC236}">
                <a16:creationId xmlns:a16="http://schemas.microsoft.com/office/drawing/2014/main" id="{0B682433-73A9-1942-987B-BA5717A4933F}"/>
              </a:ext>
            </a:extLst>
          </p:cNvPr>
          <p:cNvSpPr txBox="1">
            <a:spLocks noChangeArrowheads="1"/>
          </p:cNvSpPr>
          <p:nvPr/>
        </p:nvSpPr>
        <p:spPr bwMode="auto">
          <a:xfrm>
            <a:off x="2918204" y="5843952"/>
            <a:ext cx="528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e=1</a:t>
            </a:r>
          </a:p>
        </p:txBody>
      </p:sp>
      <p:sp>
        <p:nvSpPr>
          <p:cNvPr id="305278" name="Text Box 126">
            <a:extLst>
              <a:ext uri="{FF2B5EF4-FFF2-40B4-BE49-F238E27FC236}">
                <a16:creationId xmlns:a16="http://schemas.microsoft.com/office/drawing/2014/main" id="{EEAF63FD-A2DE-CD44-B087-305F322B80EB}"/>
              </a:ext>
            </a:extLst>
          </p:cNvPr>
          <p:cNvSpPr txBox="1">
            <a:spLocks noChangeArrowheads="1"/>
          </p:cNvSpPr>
          <p:nvPr/>
        </p:nvSpPr>
        <p:spPr bwMode="auto">
          <a:xfrm>
            <a:off x="3958563" y="6071218"/>
            <a:ext cx="528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e=2</a:t>
            </a:r>
          </a:p>
        </p:txBody>
      </p:sp>
      <p:sp>
        <p:nvSpPr>
          <p:cNvPr id="305279" name="Text Box 127">
            <a:extLst>
              <a:ext uri="{FF2B5EF4-FFF2-40B4-BE49-F238E27FC236}">
                <a16:creationId xmlns:a16="http://schemas.microsoft.com/office/drawing/2014/main" id="{24E5132F-1A7B-C547-AA36-E491C648E578}"/>
              </a:ext>
            </a:extLst>
          </p:cNvPr>
          <p:cNvSpPr txBox="1">
            <a:spLocks noChangeArrowheads="1"/>
          </p:cNvSpPr>
          <p:nvPr/>
        </p:nvSpPr>
        <p:spPr bwMode="auto">
          <a:xfrm>
            <a:off x="4478276" y="5882052"/>
            <a:ext cx="528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e=3</a:t>
            </a:r>
          </a:p>
        </p:txBody>
      </p:sp>
      <p:sp>
        <p:nvSpPr>
          <p:cNvPr id="305280" name="Oval 128">
            <a:extLst>
              <a:ext uri="{FF2B5EF4-FFF2-40B4-BE49-F238E27FC236}">
                <a16:creationId xmlns:a16="http://schemas.microsoft.com/office/drawing/2014/main" id="{18A31A05-22A6-FF49-8B8E-9071C67ED9CC}"/>
              </a:ext>
            </a:extLst>
          </p:cNvPr>
          <p:cNvSpPr>
            <a:spLocks noChangeArrowheads="1"/>
          </p:cNvSpPr>
          <p:nvPr/>
        </p:nvSpPr>
        <p:spPr bwMode="auto">
          <a:xfrm>
            <a:off x="3168588" y="4875577"/>
            <a:ext cx="304800" cy="38100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05281" name="Oval 129">
            <a:extLst>
              <a:ext uri="{FF2B5EF4-FFF2-40B4-BE49-F238E27FC236}">
                <a16:creationId xmlns:a16="http://schemas.microsoft.com/office/drawing/2014/main" id="{B215ED64-6B23-554A-AE14-F394769D708F}"/>
              </a:ext>
            </a:extLst>
          </p:cNvPr>
          <p:cNvSpPr>
            <a:spLocks noChangeArrowheads="1"/>
          </p:cNvSpPr>
          <p:nvPr/>
        </p:nvSpPr>
        <p:spPr bwMode="auto">
          <a:xfrm>
            <a:off x="3168588" y="6323377"/>
            <a:ext cx="304800" cy="38100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05282" name="Oval 130">
            <a:extLst>
              <a:ext uri="{FF2B5EF4-FFF2-40B4-BE49-F238E27FC236}">
                <a16:creationId xmlns:a16="http://schemas.microsoft.com/office/drawing/2014/main" id="{BCFA5965-889E-7B4B-8640-57B8A741D571}"/>
              </a:ext>
            </a:extLst>
          </p:cNvPr>
          <p:cNvSpPr>
            <a:spLocks noChangeArrowheads="1"/>
          </p:cNvSpPr>
          <p:nvPr/>
        </p:nvSpPr>
        <p:spPr bwMode="auto">
          <a:xfrm>
            <a:off x="3778188" y="6323377"/>
            <a:ext cx="304800" cy="38100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05283" name="Freeform 131">
            <a:extLst>
              <a:ext uri="{FF2B5EF4-FFF2-40B4-BE49-F238E27FC236}">
                <a16:creationId xmlns:a16="http://schemas.microsoft.com/office/drawing/2014/main" id="{77AA9B91-FD15-8241-961C-46E295FC3A46}"/>
              </a:ext>
            </a:extLst>
          </p:cNvPr>
          <p:cNvSpPr>
            <a:spLocks/>
          </p:cNvSpPr>
          <p:nvPr/>
        </p:nvSpPr>
        <p:spPr bwMode="auto">
          <a:xfrm>
            <a:off x="3544826" y="4599352"/>
            <a:ext cx="619125" cy="419100"/>
          </a:xfrm>
          <a:custGeom>
            <a:avLst/>
            <a:gdLst>
              <a:gd name="T0" fmla="*/ 2147483646 w 390"/>
              <a:gd name="T1" fmla="*/ 0 h 264"/>
              <a:gd name="T2" fmla="*/ 0 w 390"/>
              <a:gd name="T3" fmla="*/ 2147483646 h 264"/>
              <a:gd name="T4" fmla="*/ 0 60000 65536"/>
              <a:gd name="T5" fmla="*/ 0 60000 65536"/>
            </a:gdLst>
            <a:ahLst/>
            <a:cxnLst>
              <a:cxn ang="T4">
                <a:pos x="T0" y="T1"/>
              </a:cxn>
              <a:cxn ang="T5">
                <a:pos x="T2" y="T3"/>
              </a:cxn>
            </a:cxnLst>
            <a:rect l="0" t="0" r="r" b="b"/>
            <a:pathLst>
              <a:path w="390" h="264">
                <a:moveTo>
                  <a:pt x="390" y="0"/>
                </a:moveTo>
                <a:lnTo>
                  <a:pt x="0" y="264"/>
                </a:lnTo>
              </a:path>
            </a:pathLst>
          </a:custGeom>
          <a:noFill/>
          <a:ln w="15875" cap="flat" cmpd="sng">
            <a:solidFill>
              <a:srgbClr val="FF00FF"/>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84" name="Freeform 132">
            <a:extLst>
              <a:ext uri="{FF2B5EF4-FFF2-40B4-BE49-F238E27FC236}">
                <a16:creationId xmlns:a16="http://schemas.microsoft.com/office/drawing/2014/main" id="{D365D17A-D2D1-BE42-8D72-9C465F56DD40}"/>
              </a:ext>
            </a:extLst>
          </p:cNvPr>
          <p:cNvSpPr>
            <a:spLocks/>
          </p:cNvSpPr>
          <p:nvPr/>
        </p:nvSpPr>
        <p:spPr bwMode="auto">
          <a:xfrm>
            <a:off x="4279838" y="4585065"/>
            <a:ext cx="66675" cy="306387"/>
          </a:xfrm>
          <a:custGeom>
            <a:avLst/>
            <a:gdLst>
              <a:gd name="T0" fmla="*/ 2147483646 w 42"/>
              <a:gd name="T1" fmla="*/ 0 h 193"/>
              <a:gd name="T2" fmla="*/ 0 w 42"/>
              <a:gd name="T3" fmla="*/ 2147483646 h 193"/>
              <a:gd name="T4" fmla="*/ 0 60000 65536"/>
              <a:gd name="T5" fmla="*/ 0 60000 65536"/>
            </a:gdLst>
            <a:ahLst/>
            <a:cxnLst>
              <a:cxn ang="T4">
                <a:pos x="T0" y="T1"/>
              </a:cxn>
              <a:cxn ang="T5">
                <a:pos x="T2" y="T3"/>
              </a:cxn>
            </a:cxnLst>
            <a:rect l="0" t="0" r="r" b="b"/>
            <a:pathLst>
              <a:path w="42" h="193">
                <a:moveTo>
                  <a:pt x="42" y="0"/>
                </a:moveTo>
                <a:lnTo>
                  <a:pt x="0" y="193"/>
                </a:lnTo>
              </a:path>
            </a:pathLst>
          </a:custGeom>
          <a:noFill/>
          <a:ln w="15875" cap="flat" cmpd="sng">
            <a:solidFill>
              <a:srgbClr val="FF00FF"/>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85" name="Freeform 133">
            <a:extLst>
              <a:ext uri="{FF2B5EF4-FFF2-40B4-BE49-F238E27FC236}">
                <a16:creationId xmlns:a16="http://schemas.microsoft.com/office/drawing/2014/main" id="{C3F4C232-13A4-5249-A5E7-AFA63F024CFC}"/>
              </a:ext>
            </a:extLst>
          </p:cNvPr>
          <p:cNvSpPr>
            <a:spLocks/>
          </p:cNvSpPr>
          <p:nvPr/>
        </p:nvSpPr>
        <p:spPr bwMode="auto">
          <a:xfrm>
            <a:off x="4129026" y="5264515"/>
            <a:ext cx="66675" cy="306387"/>
          </a:xfrm>
          <a:custGeom>
            <a:avLst/>
            <a:gdLst>
              <a:gd name="T0" fmla="*/ 2147483646 w 42"/>
              <a:gd name="T1" fmla="*/ 0 h 193"/>
              <a:gd name="T2" fmla="*/ 0 w 42"/>
              <a:gd name="T3" fmla="*/ 2147483646 h 193"/>
              <a:gd name="T4" fmla="*/ 0 60000 65536"/>
              <a:gd name="T5" fmla="*/ 0 60000 65536"/>
            </a:gdLst>
            <a:ahLst/>
            <a:cxnLst>
              <a:cxn ang="T4">
                <a:pos x="T0" y="T1"/>
              </a:cxn>
              <a:cxn ang="T5">
                <a:pos x="T2" y="T3"/>
              </a:cxn>
            </a:cxnLst>
            <a:rect l="0" t="0" r="r" b="b"/>
            <a:pathLst>
              <a:path w="42" h="193">
                <a:moveTo>
                  <a:pt x="42" y="0"/>
                </a:moveTo>
                <a:lnTo>
                  <a:pt x="0" y="193"/>
                </a:lnTo>
              </a:path>
            </a:pathLst>
          </a:custGeom>
          <a:noFill/>
          <a:ln w="15875" cap="flat" cmpd="sng">
            <a:solidFill>
              <a:srgbClr val="FF00FF"/>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86" name="Freeform 134">
            <a:extLst>
              <a:ext uri="{FF2B5EF4-FFF2-40B4-BE49-F238E27FC236}">
                <a16:creationId xmlns:a16="http://schemas.microsoft.com/office/drawing/2014/main" id="{95DF01C2-3679-1147-A018-EA042059E39F}"/>
              </a:ext>
            </a:extLst>
          </p:cNvPr>
          <p:cNvSpPr>
            <a:spLocks/>
          </p:cNvSpPr>
          <p:nvPr/>
        </p:nvSpPr>
        <p:spPr bwMode="auto">
          <a:xfrm>
            <a:off x="3982976" y="6016990"/>
            <a:ext cx="66675" cy="306387"/>
          </a:xfrm>
          <a:custGeom>
            <a:avLst/>
            <a:gdLst>
              <a:gd name="T0" fmla="*/ 2147483646 w 42"/>
              <a:gd name="T1" fmla="*/ 0 h 193"/>
              <a:gd name="T2" fmla="*/ 0 w 42"/>
              <a:gd name="T3" fmla="*/ 2147483646 h 193"/>
              <a:gd name="T4" fmla="*/ 0 60000 65536"/>
              <a:gd name="T5" fmla="*/ 0 60000 65536"/>
            </a:gdLst>
            <a:ahLst/>
            <a:cxnLst>
              <a:cxn ang="T4">
                <a:pos x="T0" y="T1"/>
              </a:cxn>
              <a:cxn ang="T5">
                <a:pos x="T2" y="T3"/>
              </a:cxn>
            </a:cxnLst>
            <a:rect l="0" t="0" r="r" b="b"/>
            <a:pathLst>
              <a:path w="42" h="193">
                <a:moveTo>
                  <a:pt x="42" y="0"/>
                </a:moveTo>
                <a:lnTo>
                  <a:pt x="0" y="193"/>
                </a:lnTo>
              </a:path>
            </a:pathLst>
          </a:custGeom>
          <a:noFill/>
          <a:ln w="15875" cap="flat" cmpd="sng">
            <a:solidFill>
              <a:srgbClr val="FF00FF"/>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87" name="AutoShape 135">
            <a:extLst>
              <a:ext uri="{FF2B5EF4-FFF2-40B4-BE49-F238E27FC236}">
                <a16:creationId xmlns:a16="http://schemas.microsoft.com/office/drawing/2014/main" id="{1C7372FF-DC44-6C40-ADE5-2F7F8E2BFB16}"/>
              </a:ext>
            </a:extLst>
          </p:cNvPr>
          <p:cNvSpPr>
            <a:spLocks noChangeArrowheads="1"/>
          </p:cNvSpPr>
          <p:nvPr/>
        </p:nvSpPr>
        <p:spPr bwMode="auto">
          <a:xfrm>
            <a:off x="5530788" y="4799377"/>
            <a:ext cx="685800" cy="76200"/>
          </a:xfrm>
          <a:prstGeom prst="rightArrow">
            <a:avLst>
              <a:gd name="adj1" fmla="val 50000"/>
              <a:gd name="adj2" fmla="val 225000"/>
            </a:avLst>
          </a:prstGeom>
          <a:solidFill>
            <a:schemeClr val="accent1"/>
          </a:solidFill>
          <a:ln w="9525">
            <a:solidFill>
              <a:schemeClr val="tx1"/>
            </a:solidFill>
            <a:miter lim="800000"/>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alt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89" name="Freeform 137">
            <a:extLst>
              <a:ext uri="{FF2B5EF4-FFF2-40B4-BE49-F238E27FC236}">
                <a16:creationId xmlns:a16="http://schemas.microsoft.com/office/drawing/2014/main" id="{83BA1C78-5C99-0945-AE70-532FA853931F}"/>
              </a:ext>
            </a:extLst>
          </p:cNvPr>
          <p:cNvSpPr>
            <a:spLocks/>
          </p:cNvSpPr>
          <p:nvPr/>
        </p:nvSpPr>
        <p:spPr bwMode="auto">
          <a:xfrm>
            <a:off x="4281426" y="5202602"/>
            <a:ext cx="274637" cy="374650"/>
          </a:xfrm>
          <a:custGeom>
            <a:avLst/>
            <a:gdLst>
              <a:gd name="T0" fmla="*/ 0 w 173"/>
              <a:gd name="T1" fmla="*/ 0 h 236"/>
              <a:gd name="T2" fmla="*/ 2147483646 w 173"/>
              <a:gd name="T3" fmla="*/ 2147483646 h 236"/>
              <a:gd name="T4" fmla="*/ 0 60000 65536"/>
              <a:gd name="T5" fmla="*/ 0 60000 65536"/>
            </a:gdLst>
            <a:ahLst/>
            <a:cxnLst>
              <a:cxn ang="T4">
                <a:pos x="T0" y="T1"/>
              </a:cxn>
              <a:cxn ang="T5">
                <a:pos x="T2" y="T3"/>
              </a:cxn>
            </a:cxnLst>
            <a:rect l="0" t="0" r="r" b="b"/>
            <a:pathLst>
              <a:path w="173" h="236">
                <a:moveTo>
                  <a:pt x="0" y="0"/>
                </a:moveTo>
                <a:lnTo>
                  <a:pt x="173" y="236"/>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90" name="Oval 138">
            <a:extLst>
              <a:ext uri="{FF2B5EF4-FFF2-40B4-BE49-F238E27FC236}">
                <a16:creationId xmlns:a16="http://schemas.microsoft.com/office/drawing/2014/main" id="{182AB9AE-1DDB-A949-85F9-E745C0178831}"/>
              </a:ext>
            </a:extLst>
          </p:cNvPr>
          <p:cNvSpPr>
            <a:spLocks noChangeArrowheads="1"/>
          </p:cNvSpPr>
          <p:nvPr/>
        </p:nvSpPr>
        <p:spPr bwMode="auto">
          <a:xfrm>
            <a:off x="4463988" y="5561377"/>
            <a:ext cx="304800" cy="38100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x</a:t>
            </a:r>
          </a:p>
        </p:txBody>
      </p:sp>
      <p:sp>
        <p:nvSpPr>
          <p:cNvPr id="305292" name="Freeform 140">
            <a:extLst>
              <a:ext uri="{FF2B5EF4-FFF2-40B4-BE49-F238E27FC236}">
                <a16:creationId xmlns:a16="http://schemas.microsoft.com/office/drawing/2014/main" id="{A20816A2-AD54-C444-92E9-1D1BEDE4523F}"/>
              </a:ext>
            </a:extLst>
          </p:cNvPr>
          <p:cNvSpPr>
            <a:spLocks/>
          </p:cNvSpPr>
          <p:nvPr/>
        </p:nvSpPr>
        <p:spPr bwMode="auto">
          <a:xfrm>
            <a:off x="4197288" y="5294677"/>
            <a:ext cx="171450" cy="381000"/>
          </a:xfrm>
          <a:custGeom>
            <a:avLst/>
            <a:gdLst>
              <a:gd name="T0" fmla="*/ 0 w 108"/>
              <a:gd name="T1" fmla="*/ 2147483646 h 240"/>
              <a:gd name="T2" fmla="*/ 2147483646 w 108"/>
              <a:gd name="T3" fmla="*/ 2147483646 h 240"/>
              <a:gd name="T4" fmla="*/ 2147483646 w 108"/>
              <a:gd name="T5" fmla="*/ 2147483646 h 240"/>
              <a:gd name="T6" fmla="*/ 2147483646 w 108"/>
              <a:gd name="T7" fmla="*/ 2147483646 h 240"/>
              <a:gd name="T8" fmla="*/ 2147483646 w 108"/>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240">
                <a:moveTo>
                  <a:pt x="0" y="240"/>
                </a:moveTo>
                <a:lnTo>
                  <a:pt x="48" y="216"/>
                </a:lnTo>
                <a:lnTo>
                  <a:pt x="90" y="180"/>
                </a:lnTo>
                <a:lnTo>
                  <a:pt x="108" y="108"/>
                </a:lnTo>
                <a:lnTo>
                  <a:pt x="58" y="0"/>
                </a:lnTo>
              </a:path>
            </a:pathLst>
          </a:custGeom>
          <a:noFill/>
          <a:ln w="2222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93" name="Freeform 141">
            <a:extLst>
              <a:ext uri="{FF2B5EF4-FFF2-40B4-BE49-F238E27FC236}">
                <a16:creationId xmlns:a16="http://schemas.microsoft.com/office/drawing/2014/main" id="{6B051E10-CB7E-484F-B581-3B9278EF7F81}"/>
              </a:ext>
            </a:extLst>
          </p:cNvPr>
          <p:cNvSpPr>
            <a:spLocks/>
          </p:cNvSpPr>
          <p:nvPr/>
        </p:nvSpPr>
        <p:spPr bwMode="auto">
          <a:xfrm>
            <a:off x="4341751" y="5150215"/>
            <a:ext cx="274637" cy="350837"/>
          </a:xfrm>
          <a:custGeom>
            <a:avLst/>
            <a:gdLst>
              <a:gd name="T0" fmla="*/ 0 w 173"/>
              <a:gd name="T1" fmla="*/ 0 h 221"/>
              <a:gd name="T2" fmla="*/ 2147483646 w 173"/>
              <a:gd name="T3" fmla="*/ 2147483646 h 221"/>
              <a:gd name="T4" fmla="*/ 0 60000 65536"/>
              <a:gd name="T5" fmla="*/ 0 60000 65536"/>
            </a:gdLst>
            <a:ahLst/>
            <a:cxnLst>
              <a:cxn ang="T4">
                <a:pos x="T0" y="T1"/>
              </a:cxn>
              <a:cxn ang="T5">
                <a:pos x="T2" y="T3"/>
              </a:cxn>
            </a:cxnLst>
            <a:rect l="0" t="0" r="r" b="b"/>
            <a:pathLst>
              <a:path w="173" h="221">
                <a:moveTo>
                  <a:pt x="0" y="0"/>
                </a:moveTo>
                <a:lnTo>
                  <a:pt x="173" y="221"/>
                </a:lnTo>
              </a:path>
            </a:pathLst>
          </a:custGeom>
          <a:noFill/>
          <a:ln w="15875" cap="flat" cmpd="sng">
            <a:solidFill>
              <a:srgbClr val="FF00FF"/>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5294" name="Text Box 142">
            <a:extLst>
              <a:ext uri="{FF2B5EF4-FFF2-40B4-BE49-F238E27FC236}">
                <a16:creationId xmlns:a16="http://schemas.microsoft.com/office/drawing/2014/main" id="{D56EC194-1E22-4A48-AAE1-13D871C007E5}"/>
              </a:ext>
            </a:extLst>
          </p:cNvPr>
          <p:cNvSpPr txBox="1">
            <a:spLocks noChangeArrowheads="1"/>
          </p:cNvSpPr>
          <p:nvPr/>
        </p:nvSpPr>
        <p:spPr bwMode="auto">
          <a:xfrm>
            <a:off x="4616388" y="5104177"/>
            <a:ext cx="541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rPr>
              <a:t>d=2</a:t>
            </a:r>
          </a:p>
        </p:txBody>
      </p:sp>
      <p:sp>
        <p:nvSpPr>
          <p:cNvPr id="305295" name="Rectangle 143">
            <a:extLst>
              <a:ext uri="{FF2B5EF4-FFF2-40B4-BE49-F238E27FC236}">
                <a16:creationId xmlns:a16="http://schemas.microsoft.com/office/drawing/2014/main" id="{E94E78DA-F1EF-B148-BFB9-C453B36D06FF}"/>
              </a:ext>
            </a:extLst>
          </p:cNvPr>
          <p:cNvSpPr>
            <a:spLocks noChangeArrowheads="1"/>
          </p:cNvSpPr>
          <p:nvPr/>
        </p:nvSpPr>
        <p:spPr bwMode="auto">
          <a:xfrm>
            <a:off x="95197" y="2034801"/>
            <a:ext cx="91058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26670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a:t>
            </a:r>
            <a:r>
              <a:rPr kumimoji="0" lang="zh-CN" altLang="en-US" sz="1800" b="1" i="0" u="none" strike="noStrike" kern="1200" cap="none" spc="0" normalizeH="0" baseline="0" noProof="0" dirty="0">
                <a:ln>
                  <a:noFill/>
                </a:ln>
                <a:solidFill>
                  <a:srgbClr val="FF0000"/>
                </a:solidFill>
                <a:effectLst/>
                <a:uLnTx/>
                <a:uFillTx/>
                <a:latin typeface="Arial" panose="020B0604020202020204" pitchFamily="34" charset="0"/>
                <a:ea typeface="SimSun" panose="02010600030101010101" pitchFamily="2" charset="-122"/>
              </a:rPr>
              <a:t>合法着色</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”－全部顶点都已经被着色，且没有两个相邻的顶点是同样的</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SimSun" panose="02010600030101010101" pitchFamily="2" charset="-122"/>
              </a:rPr>
              <a:t>颜色</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defRPr/>
            </a:pPr>
            <a:r>
              <a:rPr kumimoji="0" lang="en-US" altLang="zh-CN" sz="1800" dirty="0" smtClean="0">
                <a:solidFill>
                  <a:srgbClr val="000000"/>
                </a:solidFill>
                <a:latin typeface="Arial" panose="020B0604020202020204" pitchFamily="34" charset="0"/>
              </a:rPr>
              <a:t>“</a:t>
            </a:r>
            <a:r>
              <a:rPr kumimoji="0" lang="zh-CN" altLang="en-US" sz="1800" b="1" i="0" u="none" strike="noStrike" kern="1200" cap="none" spc="0" normalizeH="0" baseline="0" noProof="0" dirty="0" smtClean="0">
                <a:ln>
                  <a:noFill/>
                </a:ln>
                <a:solidFill>
                  <a:srgbClr val="FF0000"/>
                </a:solidFill>
                <a:effectLst/>
                <a:uLnTx/>
                <a:uFillTx/>
                <a:latin typeface="Arial" panose="020B0604020202020204" pitchFamily="34" charset="0"/>
                <a:ea typeface="SimSun" panose="02010600030101010101" pitchFamily="2" charset="-122"/>
              </a:rPr>
              <a:t>部分</a:t>
            </a:r>
            <a:r>
              <a:rPr kumimoji="0" lang="zh-CN" altLang="en-US" sz="1800" b="1" i="0" u="none" strike="noStrike" kern="1200" cap="none" spc="0" normalizeH="0" baseline="0" noProof="0" dirty="0">
                <a:ln>
                  <a:noFill/>
                </a:ln>
                <a:solidFill>
                  <a:srgbClr val="FF0000"/>
                </a:solidFill>
                <a:effectLst/>
                <a:uLnTx/>
                <a:uFillTx/>
                <a:latin typeface="Arial" panose="020B0604020202020204" pitchFamily="34" charset="0"/>
                <a:ea typeface="SimSun" panose="02010600030101010101" pitchFamily="2" charset="-122"/>
              </a:rPr>
              <a:t>着色</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”－部分顶点还未着色；</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SimSun" panose="02010600030101010101" pitchFamily="2" charset="-122"/>
              </a:rPr>
              <a:t>在经</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着色的顶点中，没有两个</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SimSun" panose="02010600030101010101" pitchFamily="2" charset="-122"/>
              </a:rPr>
              <a:t>相邻顶点</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是</a:t>
            </a:r>
            <a:r>
              <a:rPr kumimoji="0" lang="zh-CN" altLang="en-US" sz="1800" b="0" i="0" u="none" strike="noStrike" kern="1200" cap="none" spc="0" normalizeH="0" baseline="0" noProof="0" dirty="0" smtClean="0">
                <a:ln>
                  <a:noFill/>
                </a:ln>
                <a:solidFill>
                  <a:srgbClr val="000000"/>
                </a:solidFill>
                <a:effectLst/>
                <a:uLnTx/>
                <a:uFillTx/>
                <a:latin typeface="Arial" panose="020B0604020202020204" pitchFamily="34" charset="0"/>
                <a:ea typeface="SimSun" panose="02010600030101010101" pitchFamily="2" charset="-122"/>
              </a:rPr>
              <a:t>同样颜色</a:t>
            </a:r>
            <a:endParaRPr kumimoji="0" lang="en-US" altLang="zh-CN" sz="1800" dirty="0">
              <a:solidFill>
                <a:srgbClr val="000000"/>
              </a:solidFill>
              <a:latin typeface="Arial" panose="020B0604020202020204" pitchFamily="34" charset="0"/>
            </a:endParaRPr>
          </a:p>
        </p:txBody>
      </p:sp>
      <p:sp>
        <p:nvSpPr>
          <p:cNvPr id="24651" name="Slide Number Placeholder 1">
            <a:extLst>
              <a:ext uri="{FF2B5EF4-FFF2-40B4-BE49-F238E27FC236}">
                <a16:creationId xmlns:a16="http://schemas.microsoft.com/office/drawing/2014/main" id="{62D8E4C1-4B80-C34A-ADC5-A71C794860DD}"/>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4A33631-EE94-554C-9510-7DCE5873503C}"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4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endParaRPr>
          </a:p>
        </p:txBody>
      </p:sp>
      <p:sp>
        <p:nvSpPr>
          <p:cNvPr id="77" name="Text Box 47"/>
          <p:cNvSpPr txBox="1">
            <a:spLocks noChangeArrowheads="1"/>
          </p:cNvSpPr>
          <p:nvPr/>
        </p:nvSpPr>
        <p:spPr bwMode="auto">
          <a:xfrm>
            <a:off x="5195594" y="6094777"/>
            <a:ext cx="38886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eaLnBrk="1" fontAlgn="auto" hangingPunct="1">
              <a:spcBef>
                <a:spcPct val="50000"/>
              </a:spcBef>
              <a:spcAft>
                <a:spcPts val="0"/>
              </a:spcAft>
              <a:defRPr/>
            </a:pPr>
            <a:r>
              <a:rPr lang="zh-CN" altLang="en-US" kern="0" dirty="0" smtClean="0">
                <a:solidFill>
                  <a:srgbClr val="FF0000"/>
                </a:solidFill>
                <a:ea typeface="宋体" panose="02010600030101010101" pitchFamily="2" charset="-122"/>
              </a:rPr>
              <a:t>仅生成了由</a:t>
            </a:r>
            <a:r>
              <a:rPr lang="en-US" altLang="zh-CN" kern="0" dirty="0">
                <a:solidFill>
                  <a:srgbClr val="FF0000"/>
                </a:solidFill>
                <a:ea typeface="宋体" panose="02010600030101010101" pitchFamily="2" charset="-122"/>
              </a:rPr>
              <a:t>364</a:t>
            </a:r>
            <a:r>
              <a:rPr lang="zh-CN" altLang="en-US" kern="0" dirty="0">
                <a:solidFill>
                  <a:srgbClr val="FF0000"/>
                </a:solidFill>
                <a:ea typeface="宋体" panose="02010600030101010101" pitchFamily="2" charset="-122"/>
              </a:rPr>
              <a:t>个</a:t>
            </a:r>
            <a:r>
              <a:rPr lang="zh-CN" altLang="en-US" kern="0" dirty="0" smtClean="0">
                <a:solidFill>
                  <a:srgbClr val="FF0000"/>
                </a:solidFill>
                <a:ea typeface="宋体" panose="02010600030101010101" pitchFamily="2" charset="-122"/>
              </a:rPr>
              <a:t>节点组成的解</a:t>
            </a:r>
            <a:r>
              <a:rPr lang="zh-CN" altLang="en-US" kern="0" dirty="0">
                <a:solidFill>
                  <a:srgbClr val="FF0000"/>
                </a:solidFill>
                <a:ea typeface="宋体" panose="02010600030101010101" pitchFamily="2" charset="-122"/>
              </a:rPr>
              <a:t>空间</a:t>
            </a:r>
            <a:r>
              <a:rPr lang="zh-CN" altLang="en-US" kern="0" dirty="0" smtClean="0">
                <a:solidFill>
                  <a:srgbClr val="FF0000"/>
                </a:solidFill>
                <a:ea typeface="宋体" panose="02010600030101010101" pitchFamily="2" charset="-122"/>
              </a:rPr>
              <a:t>树中的</a:t>
            </a:r>
            <a:r>
              <a:rPr lang="en-US" altLang="zh-CN" kern="0" dirty="0" smtClean="0">
                <a:solidFill>
                  <a:srgbClr val="FF0000"/>
                </a:solidFill>
                <a:ea typeface="宋体" panose="02010600030101010101" pitchFamily="2" charset="-122"/>
              </a:rPr>
              <a:t>10</a:t>
            </a:r>
            <a:r>
              <a:rPr lang="zh-CN" altLang="en-US" kern="0" dirty="0">
                <a:solidFill>
                  <a:srgbClr val="FF0000"/>
                </a:solidFill>
                <a:ea typeface="宋体" panose="02010600030101010101" pitchFamily="2" charset="-122"/>
              </a:rPr>
              <a:t>个节点后就找到了问题的解</a:t>
            </a:r>
            <a:endParaRPr kumimoji="0" lang="en-US" altLang="zh-CN"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8" name="Title 1">
            <a:extLst>
              <a:ext uri="{FF2B5EF4-FFF2-40B4-BE49-F238E27FC236}">
                <a16:creationId xmlns:a16="http://schemas.microsoft.com/office/drawing/2014/main" id="{9EF1DE92-5A05-2B41-B4CD-51C006AAB5AD}"/>
              </a:ext>
            </a:extLst>
          </p:cNvPr>
          <p:cNvSpPr>
            <a:spLocks noGrp="1" noChangeArrowheads="1"/>
          </p:cNvSpPr>
          <p:nvPr>
            <p:ph type="title"/>
          </p:nvPr>
        </p:nvSpPr>
        <p:spPr>
          <a:xfrm>
            <a:off x="1150938" y="214313"/>
            <a:ext cx="7793037" cy="1462087"/>
          </a:xfrm>
        </p:spPr>
        <p:txBody>
          <a:bodyPr/>
          <a:lstStyle/>
          <a:p>
            <a:r>
              <a:rPr lang="zh-CN" altLang="en-US" dirty="0">
                <a:latin typeface="Times New Roman" panose="02020603050405020304" pitchFamily="18" charset="0"/>
              </a:rPr>
              <a:t>图的</a:t>
            </a:r>
            <a:r>
              <a:rPr lang="en-US" altLang="zh-CN" dirty="0">
                <a:latin typeface="Times New Roman" panose="02020603050405020304" pitchFamily="18" charset="0"/>
              </a:rPr>
              <a:t>3</a:t>
            </a:r>
            <a:r>
              <a:rPr lang="zh-CN" altLang="en-US" dirty="0">
                <a:latin typeface="Times New Roman" panose="02020603050405020304" pitchFamily="18" charset="0"/>
              </a:rPr>
              <a:t>着色问题</a:t>
            </a:r>
            <a:endParaRPr lang="en-US" altLang="en-US" dirty="0"/>
          </a:p>
        </p:txBody>
      </p:sp>
    </p:spTree>
    <p:extLst>
      <p:ext uri="{BB962C8B-B14F-4D97-AF65-F5344CB8AC3E}">
        <p14:creationId xmlns:p14="http://schemas.microsoft.com/office/powerpoint/2010/main" val="28308094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51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51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51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51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51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51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51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1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51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51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51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518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51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51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51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519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519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51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05251"/>
                                        </p:tgtEl>
                                        <p:attrNameLst>
                                          <p:attrName>style.visibility</p:attrName>
                                        </p:attrNameLst>
                                      </p:cBhvr>
                                      <p:to>
                                        <p:strVal val="visible"/>
                                      </p:to>
                                    </p:set>
                                    <p:animEffect transition="in" filter="blinds(horizontal)">
                                      <p:cBhvr>
                                        <p:cTn id="45" dur="500"/>
                                        <p:tgtEl>
                                          <p:spTgt spid="30525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305242"/>
                                        </p:tgtEl>
                                        <p:attrNameLst>
                                          <p:attrName>style.visibility</p:attrName>
                                        </p:attrNameLst>
                                      </p:cBhvr>
                                      <p:to>
                                        <p:strVal val="visible"/>
                                      </p:to>
                                    </p:set>
                                    <p:animEffect transition="in" filter="blinds(horizontal)">
                                      <p:cBhvr>
                                        <p:cTn id="50" dur="500"/>
                                        <p:tgtEl>
                                          <p:spTgt spid="305242"/>
                                        </p:tgtEl>
                                      </p:cBhvr>
                                    </p:animEffect>
                                  </p:childTnLst>
                                </p:cTn>
                              </p:par>
                              <p:par>
                                <p:cTn id="51" presetID="3" presetClass="entr" presetSubtype="10" fill="hold" nodeType="withEffect">
                                  <p:stCondLst>
                                    <p:cond delay="0"/>
                                  </p:stCondLst>
                                  <p:childTnLst>
                                    <p:set>
                                      <p:cBhvr>
                                        <p:cTn id="52" dur="1" fill="hold">
                                          <p:stCondLst>
                                            <p:cond delay="0"/>
                                          </p:stCondLst>
                                        </p:cTn>
                                        <p:tgtEl>
                                          <p:spTgt spid="305252"/>
                                        </p:tgtEl>
                                        <p:attrNameLst>
                                          <p:attrName>style.visibility</p:attrName>
                                        </p:attrNameLst>
                                      </p:cBhvr>
                                      <p:to>
                                        <p:strVal val="visible"/>
                                      </p:to>
                                    </p:set>
                                    <p:animEffect transition="in" filter="blinds(horizontal)">
                                      <p:cBhvr>
                                        <p:cTn id="53" dur="500"/>
                                        <p:tgtEl>
                                          <p:spTgt spid="30525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05253"/>
                                        </p:tgtEl>
                                        <p:attrNameLst>
                                          <p:attrName>style.visibility</p:attrName>
                                        </p:attrNameLst>
                                      </p:cBhvr>
                                      <p:to>
                                        <p:strVal val="visible"/>
                                      </p:to>
                                    </p:set>
                                    <p:animEffect transition="in" filter="blinds(horizontal)">
                                      <p:cBhvr>
                                        <p:cTn id="56" dur="500"/>
                                        <p:tgtEl>
                                          <p:spTgt spid="305253"/>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05267"/>
                                        </p:tgtEl>
                                        <p:attrNameLst>
                                          <p:attrName>style.visibility</p:attrName>
                                        </p:attrNameLst>
                                      </p:cBhvr>
                                      <p:to>
                                        <p:strVal val="visible"/>
                                      </p:to>
                                    </p:set>
                                    <p:animEffect transition="in" filter="blinds(horizontal)">
                                      <p:cBhvr>
                                        <p:cTn id="59" dur="500"/>
                                        <p:tgtEl>
                                          <p:spTgt spid="30526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305243"/>
                                        </p:tgtEl>
                                        <p:attrNameLst>
                                          <p:attrName>style.visibility</p:attrName>
                                        </p:attrNameLst>
                                      </p:cBhvr>
                                      <p:to>
                                        <p:strVal val="visible"/>
                                      </p:to>
                                    </p:set>
                                    <p:animEffect transition="in" filter="blinds(horizontal)">
                                      <p:cBhvr>
                                        <p:cTn id="64" dur="500"/>
                                        <p:tgtEl>
                                          <p:spTgt spid="305243"/>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305268"/>
                                        </p:tgtEl>
                                        <p:attrNameLst>
                                          <p:attrName>style.visibility</p:attrName>
                                        </p:attrNameLst>
                                      </p:cBhvr>
                                      <p:to>
                                        <p:strVal val="visible"/>
                                      </p:to>
                                    </p:set>
                                    <p:animEffect transition="in" filter="blinds(horizontal)">
                                      <p:cBhvr>
                                        <p:cTn id="67" dur="500"/>
                                        <p:tgtEl>
                                          <p:spTgt spid="305268"/>
                                        </p:tgtEl>
                                      </p:cBhvr>
                                    </p:animEffect>
                                  </p:childTnLst>
                                </p:cTn>
                              </p:par>
                              <p:par>
                                <p:cTn id="68" presetID="3" presetClass="entr" presetSubtype="10" fill="hold" nodeType="withEffect">
                                  <p:stCondLst>
                                    <p:cond delay="0"/>
                                  </p:stCondLst>
                                  <p:childTnLst>
                                    <p:set>
                                      <p:cBhvr>
                                        <p:cTn id="69" dur="1" fill="hold">
                                          <p:stCondLst>
                                            <p:cond delay="0"/>
                                          </p:stCondLst>
                                        </p:cTn>
                                        <p:tgtEl>
                                          <p:spTgt spid="305269"/>
                                        </p:tgtEl>
                                        <p:attrNameLst>
                                          <p:attrName>style.visibility</p:attrName>
                                        </p:attrNameLst>
                                      </p:cBhvr>
                                      <p:to>
                                        <p:strVal val="visible"/>
                                      </p:to>
                                    </p:set>
                                    <p:animEffect transition="in" filter="blinds(horizontal)">
                                      <p:cBhvr>
                                        <p:cTn id="70" dur="500"/>
                                        <p:tgtEl>
                                          <p:spTgt spid="305269"/>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305270"/>
                                        </p:tgtEl>
                                        <p:attrNameLst>
                                          <p:attrName>style.visibility</p:attrName>
                                        </p:attrNameLst>
                                      </p:cBhvr>
                                      <p:to>
                                        <p:strVal val="visible"/>
                                      </p:to>
                                    </p:set>
                                    <p:animEffect transition="in" filter="blinds(horizontal)">
                                      <p:cBhvr>
                                        <p:cTn id="73" dur="500"/>
                                        <p:tgtEl>
                                          <p:spTgt spid="30527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nodeType="clickEffect">
                                  <p:stCondLst>
                                    <p:cond delay="0"/>
                                  </p:stCondLst>
                                  <p:childTnLst>
                                    <p:set>
                                      <p:cBhvr>
                                        <p:cTn id="77" dur="1" fill="hold">
                                          <p:stCondLst>
                                            <p:cond delay="0"/>
                                          </p:stCondLst>
                                        </p:cTn>
                                        <p:tgtEl>
                                          <p:spTgt spid="305244"/>
                                        </p:tgtEl>
                                        <p:attrNameLst>
                                          <p:attrName>style.visibility</p:attrName>
                                        </p:attrNameLst>
                                      </p:cBhvr>
                                      <p:to>
                                        <p:strVal val="visible"/>
                                      </p:to>
                                    </p:set>
                                    <p:animEffect transition="in" filter="blinds(horizontal)">
                                      <p:cBhvr>
                                        <p:cTn id="78" dur="500"/>
                                        <p:tgtEl>
                                          <p:spTgt spid="305244"/>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305254"/>
                                        </p:tgtEl>
                                        <p:attrNameLst>
                                          <p:attrName>style.visibility</p:attrName>
                                        </p:attrNameLst>
                                      </p:cBhvr>
                                      <p:to>
                                        <p:strVal val="visible"/>
                                      </p:to>
                                    </p:set>
                                    <p:animEffect transition="in" filter="blinds(horizontal)">
                                      <p:cBhvr>
                                        <p:cTn id="81" dur="500"/>
                                        <p:tgtEl>
                                          <p:spTgt spid="305254"/>
                                        </p:tgtEl>
                                      </p:cBhvr>
                                    </p:animEffect>
                                  </p:childTnLst>
                                </p:cTn>
                              </p:par>
                              <p:par>
                                <p:cTn id="82" presetID="3" presetClass="entr" presetSubtype="10" fill="hold" nodeType="withEffect">
                                  <p:stCondLst>
                                    <p:cond delay="0"/>
                                  </p:stCondLst>
                                  <p:childTnLst>
                                    <p:set>
                                      <p:cBhvr>
                                        <p:cTn id="83" dur="1" fill="hold">
                                          <p:stCondLst>
                                            <p:cond delay="0"/>
                                          </p:stCondLst>
                                        </p:cTn>
                                        <p:tgtEl>
                                          <p:spTgt spid="305260"/>
                                        </p:tgtEl>
                                        <p:attrNameLst>
                                          <p:attrName>style.visibility</p:attrName>
                                        </p:attrNameLst>
                                      </p:cBhvr>
                                      <p:to>
                                        <p:strVal val="visible"/>
                                      </p:to>
                                    </p:set>
                                    <p:animEffect transition="in" filter="blinds(horizontal)">
                                      <p:cBhvr>
                                        <p:cTn id="84" dur="500"/>
                                        <p:tgtEl>
                                          <p:spTgt spid="305260"/>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305271"/>
                                        </p:tgtEl>
                                        <p:attrNameLst>
                                          <p:attrName>style.visibility</p:attrName>
                                        </p:attrNameLst>
                                      </p:cBhvr>
                                      <p:to>
                                        <p:strVal val="visible"/>
                                      </p:to>
                                    </p:set>
                                    <p:animEffect transition="in" filter="blinds(horizontal)">
                                      <p:cBhvr>
                                        <p:cTn id="87" dur="500"/>
                                        <p:tgtEl>
                                          <p:spTgt spid="30527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05273"/>
                                        </p:tgtEl>
                                        <p:attrNameLst>
                                          <p:attrName>style.visibility</p:attrName>
                                        </p:attrNameLst>
                                      </p:cBhvr>
                                      <p:to>
                                        <p:strVal val="visible"/>
                                      </p:to>
                                    </p:set>
                                    <p:animEffect transition="in" filter="blinds(horizontal)">
                                      <p:cBhvr>
                                        <p:cTn id="92" dur="500"/>
                                        <p:tgtEl>
                                          <p:spTgt spid="305273"/>
                                        </p:tgtEl>
                                      </p:cBhvr>
                                    </p:animEffect>
                                  </p:childTnLst>
                                </p:cTn>
                              </p:par>
                              <p:par>
                                <p:cTn id="93" presetID="3" presetClass="entr" presetSubtype="10" fill="hold" nodeType="withEffect">
                                  <p:stCondLst>
                                    <p:cond delay="0"/>
                                  </p:stCondLst>
                                  <p:childTnLst>
                                    <p:set>
                                      <p:cBhvr>
                                        <p:cTn id="94" dur="1" fill="hold">
                                          <p:stCondLst>
                                            <p:cond delay="0"/>
                                          </p:stCondLst>
                                        </p:cTn>
                                        <p:tgtEl>
                                          <p:spTgt spid="305274"/>
                                        </p:tgtEl>
                                        <p:attrNameLst>
                                          <p:attrName>style.visibility</p:attrName>
                                        </p:attrNameLst>
                                      </p:cBhvr>
                                      <p:to>
                                        <p:strVal val="visible"/>
                                      </p:to>
                                    </p:set>
                                    <p:animEffect transition="in" filter="blinds(horizontal)">
                                      <p:cBhvr>
                                        <p:cTn id="95" dur="500"/>
                                        <p:tgtEl>
                                          <p:spTgt spid="305274"/>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305280"/>
                                        </p:tgtEl>
                                        <p:attrNameLst>
                                          <p:attrName>style.visibility</p:attrName>
                                        </p:attrNameLst>
                                      </p:cBhvr>
                                      <p:to>
                                        <p:strVal val="visible"/>
                                      </p:to>
                                    </p:set>
                                    <p:animEffect transition="in" filter="blinds(horizontal)">
                                      <p:cBhvr>
                                        <p:cTn id="98" dur="500"/>
                                        <p:tgtEl>
                                          <p:spTgt spid="305280"/>
                                        </p:tgtEl>
                                      </p:cBhvr>
                                    </p:animEffect>
                                  </p:childTnLst>
                                </p:cTn>
                              </p:par>
                              <p:par>
                                <p:cTn id="99" presetID="3" presetClass="entr" presetSubtype="10" fill="hold" nodeType="withEffect">
                                  <p:stCondLst>
                                    <p:cond delay="0"/>
                                  </p:stCondLst>
                                  <p:childTnLst>
                                    <p:set>
                                      <p:cBhvr>
                                        <p:cTn id="100" dur="1" fill="hold">
                                          <p:stCondLst>
                                            <p:cond delay="0"/>
                                          </p:stCondLst>
                                        </p:cTn>
                                        <p:tgtEl>
                                          <p:spTgt spid="305283"/>
                                        </p:tgtEl>
                                        <p:attrNameLst>
                                          <p:attrName>style.visibility</p:attrName>
                                        </p:attrNameLst>
                                      </p:cBhvr>
                                      <p:to>
                                        <p:strVal val="visible"/>
                                      </p:to>
                                    </p:set>
                                    <p:animEffect transition="in" filter="blinds(horizontal)">
                                      <p:cBhvr>
                                        <p:cTn id="101" dur="500"/>
                                        <p:tgtEl>
                                          <p:spTgt spid="30528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305255"/>
                                        </p:tgtEl>
                                        <p:attrNameLst>
                                          <p:attrName>style.visibility</p:attrName>
                                        </p:attrNameLst>
                                      </p:cBhvr>
                                      <p:to>
                                        <p:strVal val="visible"/>
                                      </p:to>
                                    </p:set>
                                    <p:animEffect transition="in" filter="blinds(horizontal)">
                                      <p:cBhvr>
                                        <p:cTn id="106" dur="500"/>
                                        <p:tgtEl>
                                          <p:spTgt spid="305255"/>
                                        </p:tgtEl>
                                      </p:cBhvr>
                                    </p:animEffect>
                                  </p:childTnLst>
                                </p:cTn>
                              </p:par>
                              <p:par>
                                <p:cTn id="107" presetID="3" presetClass="entr" presetSubtype="10" fill="hold" nodeType="withEffect">
                                  <p:stCondLst>
                                    <p:cond delay="0"/>
                                  </p:stCondLst>
                                  <p:childTnLst>
                                    <p:set>
                                      <p:cBhvr>
                                        <p:cTn id="108" dur="1" fill="hold">
                                          <p:stCondLst>
                                            <p:cond delay="0"/>
                                          </p:stCondLst>
                                        </p:cTn>
                                        <p:tgtEl>
                                          <p:spTgt spid="305261"/>
                                        </p:tgtEl>
                                        <p:attrNameLst>
                                          <p:attrName>style.visibility</p:attrName>
                                        </p:attrNameLst>
                                      </p:cBhvr>
                                      <p:to>
                                        <p:strVal val="visible"/>
                                      </p:to>
                                    </p:set>
                                    <p:animEffect transition="in" filter="blinds(horizontal)">
                                      <p:cBhvr>
                                        <p:cTn id="109" dur="500"/>
                                        <p:tgtEl>
                                          <p:spTgt spid="305261"/>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305275"/>
                                        </p:tgtEl>
                                        <p:attrNameLst>
                                          <p:attrName>style.visibility</p:attrName>
                                        </p:attrNameLst>
                                      </p:cBhvr>
                                      <p:to>
                                        <p:strVal val="visible"/>
                                      </p:to>
                                    </p:set>
                                    <p:animEffect transition="in" filter="blinds(horizontal)">
                                      <p:cBhvr>
                                        <p:cTn id="112" dur="500"/>
                                        <p:tgtEl>
                                          <p:spTgt spid="305275"/>
                                        </p:tgtEl>
                                      </p:cBhvr>
                                    </p:animEffect>
                                  </p:childTnLst>
                                </p:cTn>
                              </p:par>
                              <p:par>
                                <p:cTn id="113" presetID="3" presetClass="entr" presetSubtype="10" fill="hold" nodeType="withEffect">
                                  <p:stCondLst>
                                    <p:cond delay="0"/>
                                  </p:stCondLst>
                                  <p:childTnLst>
                                    <p:set>
                                      <p:cBhvr>
                                        <p:cTn id="114" dur="1" fill="hold">
                                          <p:stCondLst>
                                            <p:cond delay="0"/>
                                          </p:stCondLst>
                                        </p:cTn>
                                        <p:tgtEl>
                                          <p:spTgt spid="305284"/>
                                        </p:tgtEl>
                                        <p:attrNameLst>
                                          <p:attrName>style.visibility</p:attrName>
                                        </p:attrNameLst>
                                      </p:cBhvr>
                                      <p:to>
                                        <p:strVal val="visible"/>
                                      </p:to>
                                    </p:set>
                                    <p:animEffect transition="in" filter="blinds(horizontal)">
                                      <p:cBhvr>
                                        <p:cTn id="115" dur="500"/>
                                        <p:tgtEl>
                                          <p:spTgt spid="305284"/>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305256"/>
                                        </p:tgtEl>
                                        <p:attrNameLst>
                                          <p:attrName>style.visibility</p:attrName>
                                        </p:attrNameLst>
                                      </p:cBhvr>
                                      <p:to>
                                        <p:strVal val="visible"/>
                                      </p:to>
                                    </p:set>
                                    <p:animEffect transition="in" filter="blinds(horizontal)">
                                      <p:cBhvr>
                                        <p:cTn id="120" dur="500"/>
                                        <p:tgtEl>
                                          <p:spTgt spid="305256"/>
                                        </p:tgtEl>
                                      </p:cBhvr>
                                    </p:animEffect>
                                  </p:childTnLst>
                                </p:cTn>
                              </p:par>
                              <p:par>
                                <p:cTn id="121" presetID="3" presetClass="entr" presetSubtype="10" fill="hold" nodeType="withEffect">
                                  <p:stCondLst>
                                    <p:cond delay="0"/>
                                  </p:stCondLst>
                                  <p:childTnLst>
                                    <p:set>
                                      <p:cBhvr>
                                        <p:cTn id="122" dur="1" fill="hold">
                                          <p:stCondLst>
                                            <p:cond delay="0"/>
                                          </p:stCondLst>
                                        </p:cTn>
                                        <p:tgtEl>
                                          <p:spTgt spid="305262"/>
                                        </p:tgtEl>
                                        <p:attrNameLst>
                                          <p:attrName>style.visibility</p:attrName>
                                        </p:attrNameLst>
                                      </p:cBhvr>
                                      <p:to>
                                        <p:strVal val="visible"/>
                                      </p:to>
                                    </p:set>
                                    <p:animEffect transition="in" filter="blinds(horizontal)">
                                      <p:cBhvr>
                                        <p:cTn id="123" dur="500"/>
                                        <p:tgtEl>
                                          <p:spTgt spid="305262"/>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305276"/>
                                        </p:tgtEl>
                                        <p:attrNameLst>
                                          <p:attrName>style.visibility</p:attrName>
                                        </p:attrNameLst>
                                      </p:cBhvr>
                                      <p:to>
                                        <p:strVal val="visible"/>
                                      </p:to>
                                    </p:set>
                                    <p:animEffect transition="in" filter="blinds(horizontal)">
                                      <p:cBhvr>
                                        <p:cTn id="126" dur="500"/>
                                        <p:tgtEl>
                                          <p:spTgt spid="305276"/>
                                        </p:tgtEl>
                                      </p:cBhvr>
                                    </p:animEffect>
                                  </p:childTnLst>
                                </p:cTn>
                              </p:par>
                              <p:par>
                                <p:cTn id="127" presetID="3" presetClass="entr" presetSubtype="10" fill="hold" nodeType="withEffect">
                                  <p:stCondLst>
                                    <p:cond delay="0"/>
                                  </p:stCondLst>
                                  <p:childTnLst>
                                    <p:set>
                                      <p:cBhvr>
                                        <p:cTn id="128" dur="1" fill="hold">
                                          <p:stCondLst>
                                            <p:cond delay="0"/>
                                          </p:stCondLst>
                                        </p:cTn>
                                        <p:tgtEl>
                                          <p:spTgt spid="305285"/>
                                        </p:tgtEl>
                                        <p:attrNameLst>
                                          <p:attrName>style.visibility</p:attrName>
                                        </p:attrNameLst>
                                      </p:cBhvr>
                                      <p:to>
                                        <p:strVal val="visible"/>
                                      </p:to>
                                    </p:set>
                                    <p:animEffect transition="in" filter="blinds(horizontal)">
                                      <p:cBhvr>
                                        <p:cTn id="129" dur="500"/>
                                        <p:tgtEl>
                                          <p:spTgt spid="305285"/>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3" presetClass="entr" presetSubtype="10" fill="hold" nodeType="clickEffect">
                                  <p:stCondLst>
                                    <p:cond delay="0"/>
                                  </p:stCondLst>
                                  <p:childTnLst>
                                    <p:set>
                                      <p:cBhvr>
                                        <p:cTn id="133" dur="1" fill="hold">
                                          <p:stCondLst>
                                            <p:cond delay="0"/>
                                          </p:stCondLst>
                                        </p:cTn>
                                        <p:tgtEl>
                                          <p:spTgt spid="305247"/>
                                        </p:tgtEl>
                                        <p:attrNameLst>
                                          <p:attrName>style.visibility</p:attrName>
                                        </p:attrNameLst>
                                      </p:cBhvr>
                                      <p:to>
                                        <p:strVal val="visible"/>
                                      </p:to>
                                    </p:set>
                                    <p:animEffect transition="in" filter="blinds(horizontal)">
                                      <p:cBhvr>
                                        <p:cTn id="134" dur="500"/>
                                        <p:tgtEl>
                                          <p:spTgt spid="305247"/>
                                        </p:tgtEl>
                                      </p:cBhvr>
                                    </p:animEffect>
                                  </p:childTnLst>
                                </p:cTn>
                              </p:par>
                              <p:par>
                                <p:cTn id="135" presetID="3" presetClass="entr" presetSubtype="10" fill="hold" nodeType="withEffect">
                                  <p:stCondLst>
                                    <p:cond delay="0"/>
                                  </p:stCondLst>
                                  <p:childTnLst>
                                    <p:set>
                                      <p:cBhvr>
                                        <p:cTn id="136" dur="1" fill="hold">
                                          <p:stCondLst>
                                            <p:cond delay="0"/>
                                          </p:stCondLst>
                                        </p:cTn>
                                        <p:tgtEl>
                                          <p:spTgt spid="305263"/>
                                        </p:tgtEl>
                                        <p:attrNameLst>
                                          <p:attrName>style.visibility</p:attrName>
                                        </p:attrNameLst>
                                      </p:cBhvr>
                                      <p:to>
                                        <p:strVal val="visible"/>
                                      </p:to>
                                    </p:set>
                                    <p:animEffect transition="in" filter="blinds(horizontal)">
                                      <p:cBhvr>
                                        <p:cTn id="137" dur="500"/>
                                        <p:tgtEl>
                                          <p:spTgt spid="305263"/>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305277"/>
                                        </p:tgtEl>
                                        <p:attrNameLst>
                                          <p:attrName>style.visibility</p:attrName>
                                        </p:attrNameLst>
                                      </p:cBhvr>
                                      <p:to>
                                        <p:strVal val="visible"/>
                                      </p:to>
                                    </p:set>
                                    <p:animEffect transition="in" filter="blinds(horizontal)">
                                      <p:cBhvr>
                                        <p:cTn id="140" dur="500"/>
                                        <p:tgtEl>
                                          <p:spTgt spid="305277"/>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305281"/>
                                        </p:tgtEl>
                                        <p:attrNameLst>
                                          <p:attrName>style.visibility</p:attrName>
                                        </p:attrNameLst>
                                      </p:cBhvr>
                                      <p:to>
                                        <p:strVal val="visible"/>
                                      </p:to>
                                    </p:set>
                                    <p:animEffect transition="in" filter="blinds(horizontal)">
                                      <p:cBhvr>
                                        <p:cTn id="143" dur="500"/>
                                        <p:tgtEl>
                                          <p:spTgt spid="305281"/>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3" presetClass="entr" presetSubtype="10" fill="hold" nodeType="clickEffect">
                                  <p:stCondLst>
                                    <p:cond delay="0"/>
                                  </p:stCondLst>
                                  <p:childTnLst>
                                    <p:set>
                                      <p:cBhvr>
                                        <p:cTn id="147" dur="1" fill="hold">
                                          <p:stCondLst>
                                            <p:cond delay="0"/>
                                          </p:stCondLst>
                                        </p:cTn>
                                        <p:tgtEl>
                                          <p:spTgt spid="305264"/>
                                        </p:tgtEl>
                                        <p:attrNameLst>
                                          <p:attrName>style.visibility</p:attrName>
                                        </p:attrNameLst>
                                      </p:cBhvr>
                                      <p:to>
                                        <p:strVal val="visible"/>
                                      </p:to>
                                    </p:set>
                                    <p:animEffect transition="in" filter="blinds(horizontal)">
                                      <p:cBhvr>
                                        <p:cTn id="148" dur="500"/>
                                        <p:tgtEl>
                                          <p:spTgt spid="305264"/>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305278"/>
                                        </p:tgtEl>
                                        <p:attrNameLst>
                                          <p:attrName>style.visibility</p:attrName>
                                        </p:attrNameLst>
                                      </p:cBhvr>
                                      <p:to>
                                        <p:strVal val="visible"/>
                                      </p:to>
                                    </p:set>
                                    <p:animEffect transition="in" filter="blinds(horizontal)">
                                      <p:cBhvr>
                                        <p:cTn id="151" dur="500"/>
                                        <p:tgtEl>
                                          <p:spTgt spid="305278"/>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305282"/>
                                        </p:tgtEl>
                                        <p:attrNameLst>
                                          <p:attrName>style.visibility</p:attrName>
                                        </p:attrNameLst>
                                      </p:cBhvr>
                                      <p:to>
                                        <p:strVal val="visible"/>
                                      </p:to>
                                    </p:set>
                                    <p:animEffect transition="in" filter="blinds(horizontal)">
                                      <p:cBhvr>
                                        <p:cTn id="154" dur="500"/>
                                        <p:tgtEl>
                                          <p:spTgt spid="305282"/>
                                        </p:tgtEl>
                                      </p:cBhvr>
                                    </p:animEffect>
                                  </p:childTnLst>
                                </p:cTn>
                              </p:par>
                              <p:par>
                                <p:cTn id="155" presetID="3" presetClass="entr" presetSubtype="10" fill="hold" nodeType="withEffect">
                                  <p:stCondLst>
                                    <p:cond delay="0"/>
                                  </p:stCondLst>
                                  <p:childTnLst>
                                    <p:set>
                                      <p:cBhvr>
                                        <p:cTn id="156" dur="1" fill="hold">
                                          <p:stCondLst>
                                            <p:cond delay="0"/>
                                          </p:stCondLst>
                                        </p:cTn>
                                        <p:tgtEl>
                                          <p:spTgt spid="305286"/>
                                        </p:tgtEl>
                                        <p:attrNameLst>
                                          <p:attrName>style.visibility</p:attrName>
                                        </p:attrNameLst>
                                      </p:cBhvr>
                                      <p:to>
                                        <p:strVal val="visible"/>
                                      </p:to>
                                    </p:set>
                                    <p:animEffect transition="in" filter="blinds(horizontal)">
                                      <p:cBhvr>
                                        <p:cTn id="157" dur="500"/>
                                        <p:tgtEl>
                                          <p:spTgt spid="305286"/>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3" presetClass="entr" presetSubtype="10" fill="hold" nodeType="clickEffect">
                                  <p:stCondLst>
                                    <p:cond delay="0"/>
                                  </p:stCondLst>
                                  <p:childTnLst>
                                    <p:set>
                                      <p:cBhvr>
                                        <p:cTn id="161" dur="1" fill="hold">
                                          <p:stCondLst>
                                            <p:cond delay="0"/>
                                          </p:stCondLst>
                                        </p:cTn>
                                        <p:tgtEl>
                                          <p:spTgt spid="305246"/>
                                        </p:tgtEl>
                                        <p:attrNameLst>
                                          <p:attrName>style.visibility</p:attrName>
                                        </p:attrNameLst>
                                      </p:cBhvr>
                                      <p:to>
                                        <p:strVal val="visible"/>
                                      </p:to>
                                    </p:set>
                                    <p:animEffect transition="in" filter="blinds(horizontal)">
                                      <p:cBhvr>
                                        <p:cTn id="162" dur="500"/>
                                        <p:tgtEl>
                                          <p:spTgt spid="305246"/>
                                        </p:tgtEl>
                                      </p:cBhvr>
                                    </p:animEffect>
                                  </p:childTnLst>
                                </p:cTn>
                              </p:par>
                              <p:par>
                                <p:cTn id="163" presetID="3" presetClass="entr" presetSubtype="10" fill="hold" grpId="0" nodeType="withEffect">
                                  <p:stCondLst>
                                    <p:cond delay="0"/>
                                  </p:stCondLst>
                                  <p:childTnLst>
                                    <p:set>
                                      <p:cBhvr>
                                        <p:cTn id="164" dur="1" fill="hold">
                                          <p:stCondLst>
                                            <p:cond delay="0"/>
                                          </p:stCondLst>
                                        </p:cTn>
                                        <p:tgtEl>
                                          <p:spTgt spid="305259"/>
                                        </p:tgtEl>
                                        <p:attrNameLst>
                                          <p:attrName>style.visibility</p:attrName>
                                        </p:attrNameLst>
                                      </p:cBhvr>
                                      <p:to>
                                        <p:strVal val="visible"/>
                                      </p:to>
                                    </p:set>
                                    <p:animEffect transition="in" filter="blinds(horizontal)">
                                      <p:cBhvr>
                                        <p:cTn id="165" dur="500"/>
                                        <p:tgtEl>
                                          <p:spTgt spid="305259"/>
                                        </p:tgtEl>
                                      </p:cBhvr>
                                    </p:animEffect>
                                  </p:childTnLst>
                                </p:cTn>
                              </p:par>
                              <p:par>
                                <p:cTn id="166" presetID="3" presetClass="entr" presetSubtype="10" fill="hold" nodeType="withEffect">
                                  <p:stCondLst>
                                    <p:cond delay="0"/>
                                  </p:stCondLst>
                                  <p:childTnLst>
                                    <p:set>
                                      <p:cBhvr>
                                        <p:cTn id="167" dur="1" fill="hold">
                                          <p:stCondLst>
                                            <p:cond delay="0"/>
                                          </p:stCondLst>
                                        </p:cTn>
                                        <p:tgtEl>
                                          <p:spTgt spid="305266"/>
                                        </p:tgtEl>
                                        <p:attrNameLst>
                                          <p:attrName>style.visibility</p:attrName>
                                        </p:attrNameLst>
                                      </p:cBhvr>
                                      <p:to>
                                        <p:strVal val="visible"/>
                                      </p:to>
                                    </p:set>
                                    <p:animEffect transition="in" filter="blinds(horizontal)">
                                      <p:cBhvr>
                                        <p:cTn id="168" dur="500"/>
                                        <p:tgtEl>
                                          <p:spTgt spid="305266"/>
                                        </p:tgtEl>
                                      </p:cBhvr>
                                    </p:animEffect>
                                  </p:childTnLst>
                                </p:cTn>
                              </p:par>
                              <p:par>
                                <p:cTn id="169" presetID="3" presetClass="entr" presetSubtype="10" fill="hold" grpId="0" nodeType="withEffect">
                                  <p:stCondLst>
                                    <p:cond delay="0"/>
                                  </p:stCondLst>
                                  <p:childTnLst>
                                    <p:set>
                                      <p:cBhvr>
                                        <p:cTn id="170" dur="1" fill="hold">
                                          <p:stCondLst>
                                            <p:cond delay="0"/>
                                          </p:stCondLst>
                                        </p:cTn>
                                        <p:tgtEl>
                                          <p:spTgt spid="305279"/>
                                        </p:tgtEl>
                                        <p:attrNameLst>
                                          <p:attrName>style.visibility</p:attrName>
                                        </p:attrNameLst>
                                      </p:cBhvr>
                                      <p:to>
                                        <p:strVal val="visible"/>
                                      </p:to>
                                    </p:set>
                                    <p:animEffect transition="in" filter="blinds(horizontal)">
                                      <p:cBhvr>
                                        <p:cTn id="171" dur="500"/>
                                        <p:tgtEl>
                                          <p:spTgt spid="305279"/>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3" presetClass="entr" presetSubtype="10" fill="hold" grpId="0" nodeType="clickEffect">
                                  <p:stCondLst>
                                    <p:cond delay="0"/>
                                  </p:stCondLst>
                                  <p:childTnLst>
                                    <p:set>
                                      <p:cBhvr>
                                        <p:cTn id="175" dur="1" fill="hold">
                                          <p:stCondLst>
                                            <p:cond delay="0"/>
                                          </p:stCondLst>
                                        </p:cTn>
                                        <p:tgtEl>
                                          <p:spTgt spid="305200"/>
                                        </p:tgtEl>
                                        <p:attrNameLst>
                                          <p:attrName>style.visibility</p:attrName>
                                        </p:attrNameLst>
                                      </p:cBhvr>
                                      <p:to>
                                        <p:strVal val="visible"/>
                                      </p:to>
                                    </p:set>
                                    <p:animEffect transition="in" filter="blinds(horizontal)">
                                      <p:cBhvr>
                                        <p:cTn id="176" dur="500"/>
                                        <p:tgtEl>
                                          <p:spTgt spid="305200"/>
                                        </p:tgtEl>
                                      </p:cBhvr>
                                    </p:animEffect>
                                  </p:childTnLst>
                                </p:cTn>
                              </p:par>
                              <p:par>
                                <p:cTn id="177" presetID="3" presetClass="entr" presetSubtype="10" fill="hold" grpId="0" nodeType="withEffect">
                                  <p:stCondLst>
                                    <p:cond delay="0"/>
                                  </p:stCondLst>
                                  <p:childTnLst>
                                    <p:set>
                                      <p:cBhvr>
                                        <p:cTn id="178" dur="1" fill="hold">
                                          <p:stCondLst>
                                            <p:cond delay="0"/>
                                          </p:stCondLst>
                                        </p:cTn>
                                        <p:tgtEl>
                                          <p:spTgt spid="305201"/>
                                        </p:tgtEl>
                                        <p:attrNameLst>
                                          <p:attrName>style.visibility</p:attrName>
                                        </p:attrNameLst>
                                      </p:cBhvr>
                                      <p:to>
                                        <p:strVal val="visible"/>
                                      </p:to>
                                    </p:set>
                                    <p:animEffect transition="in" filter="blinds(horizontal)">
                                      <p:cBhvr>
                                        <p:cTn id="179" dur="500"/>
                                        <p:tgtEl>
                                          <p:spTgt spid="305201"/>
                                        </p:tgtEl>
                                      </p:cBhvr>
                                    </p:animEffect>
                                  </p:childTnLst>
                                </p:cTn>
                              </p:par>
                              <p:par>
                                <p:cTn id="180" presetID="3" presetClass="entr" presetSubtype="10" fill="hold" grpId="0" nodeType="withEffect">
                                  <p:stCondLst>
                                    <p:cond delay="0"/>
                                  </p:stCondLst>
                                  <p:childTnLst>
                                    <p:set>
                                      <p:cBhvr>
                                        <p:cTn id="181" dur="1" fill="hold">
                                          <p:stCondLst>
                                            <p:cond delay="0"/>
                                          </p:stCondLst>
                                        </p:cTn>
                                        <p:tgtEl>
                                          <p:spTgt spid="305202"/>
                                        </p:tgtEl>
                                        <p:attrNameLst>
                                          <p:attrName>style.visibility</p:attrName>
                                        </p:attrNameLst>
                                      </p:cBhvr>
                                      <p:to>
                                        <p:strVal val="visible"/>
                                      </p:to>
                                    </p:set>
                                    <p:animEffect transition="in" filter="blinds(horizontal)">
                                      <p:cBhvr>
                                        <p:cTn id="182" dur="500"/>
                                        <p:tgtEl>
                                          <p:spTgt spid="305202"/>
                                        </p:tgtEl>
                                      </p:cBhvr>
                                    </p:animEffect>
                                  </p:childTnLst>
                                </p:cTn>
                              </p:par>
                              <p:par>
                                <p:cTn id="183" presetID="3" presetClass="entr" presetSubtype="10" fill="hold" grpId="0" nodeType="withEffect">
                                  <p:stCondLst>
                                    <p:cond delay="0"/>
                                  </p:stCondLst>
                                  <p:childTnLst>
                                    <p:set>
                                      <p:cBhvr>
                                        <p:cTn id="184" dur="1" fill="hold">
                                          <p:stCondLst>
                                            <p:cond delay="0"/>
                                          </p:stCondLst>
                                        </p:cTn>
                                        <p:tgtEl>
                                          <p:spTgt spid="305203"/>
                                        </p:tgtEl>
                                        <p:attrNameLst>
                                          <p:attrName>style.visibility</p:attrName>
                                        </p:attrNameLst>
                                      </p:cBhvr>
                                      <p:to>
                                        <p:strVal val="visible"/>
                                      </p:to>
                                    </p:set>
                                    <p:animEffect transition="in" filter="blinds(horizontal)">
                                      <p:cBhvr>
                                        <p:cTn id="185" dur="500"/>
                                        <p:tgtEl>
                                          <p:spTgt spid="305203"/>
                                        </p:tgtEl>
                                      </p:cBhvr>
                                    </p:animEffect>
                                  </p:childTnLst>
                                </p:cTn>
                              </p:par>
                              <p:par>
                                <p:cTn id="186" presetID="3" presetClass="entr" presetSubtype="10" fill="hold" grpId="0" nodeType="withEffect">
                                  <p:stCondLst>
                                    <p:cond delay="0"/>
                                  </p:stCondLst>
                                  <p:childTnLst>
                                    <p:set>
                                      <p:cBhvr>
                                        <p:cTn id="187" dur="1" fill="hold">
                                          <p:stCondLst>
                                            <p:cond delay="0"/>
                                          </p:stCondLst>
                                        </p:cTn>
                                        <p:tgtEl>
                                          <p:spTgt spid="305204"/>
                                        </p:tgtEl>
                                        <p:attrNameLst>
                                          <p:attrName>style.visibility</p:attrName>
                                        </p:attrNameLst>
                                      </p:cBhvr>
                                      <p:to>
                                        <p:strVal val="visible"/>
                                      </p:to>
                                    </p:set>
                                    <p:animEffect transition="in" filter="blinds(horizontal)">
                                      <p:cBhvr>
                                        <p:cTn id="188" dur="500"/>
                                        <p:tgtEl>
                                          <p:spTgt spid="305204"/>
                                        </p:tgtEl>
                                      </p:cBhvr>
                                    </p:animEffect>
                                  </p:childTnLst>
                                </p:cTn>
                              </p:par>
                              <p:par>
                                <p:cTn id="189" presetID="3" presetClass="entr" presetSubtype="10" fill="hold" nodeType="withEffect">
                                  <p:stCondLst>
                                    <p:cond delay="0"/>
                                  </p:stCondLst>
                                  <p:childTnLst>
                                    <p:set>
                                      <p:cBhvr>
                                        <p:cTn id="190" dur="1" fill="hold">
                                          <p:stCondLst>
                                            <p:cond delay="0"/>
                                          </p:stCondLst>
                                        </p:cTn>
                                        <p:tgtEl>
                                          <p:spTgt spid="305205"/>
                                        </p:tgtEl>
                                        <p:attrNameLst>
                                          <p:attrName>style.visibility</p:attrName>
                                        </p:attrNameLst>
                                      </p:cBhvr>
                                      <p:to>
                                        <p:strVal val="visible"/>
                                      </p:to>
                                    </p:set>
                                    <p:animEffect transition="in" filter="blinds(horizontal)">
                                      <p:cBhvr>
                                        <p:cTn id="191" dur="500"/>
                                        <p:tgtEl>
                                          <p:spTgt spid="305205"/>
                                        </p:tgtEl>
                                      </p:cBhvr>
                                    </p:animEffect>
                                  </p:childTnLst>
                                </p:cTn>
                              </p:par>
                              <p:par>
                                <p:cTn id="192" presetID="3" presetClass="entr" presetSubtype="10" fill="hold" nodeType="withEffect">
                                  <p:stCondLst>
                                    <p:cond delay="0"/>
                                  </p:stCondLst>
                                  <p:childTnLst>
                                    <p:set>
                                      <p:cBhvr>
                                        <p:cTn id="193" dur="1" fill="hold">
                                          <p:stCondLst>
                                            <p:cond delay="0"/>
                                          </p:stCondLst>
                                        </p:cTn>
                                        <p:tgtEl>
                                          <p:spTgt spid="305206"/>
                                        </p:tgtEl>
                                        <p:attrNameLst>
                                          <p:attrName>style.visibility</p:attrName>
                                        </p:attrNameLst>
                                      </p:cBhvr>
                                      <p:to>
                                        <p:strVal val="visible"/>
                                      </p:to>
                                    </p:set>
                                    <p:animEffect transition="in" filter="blinds(horizontal)">
                                      <p:cBhvr>
                                        <p:cTn id="194" dur="500"/>
                                        <p:tgtEl>
                                          <p:spTgt spid="305206"/>
                                        </p:tgtEl>
                                      </p:cBhvr>
                                    </p:animEffect>
                                  </p:childTnLst>
                                </p:cTn>
                              </p:par>
                              <p:par>
                                <p:cTn id="195" presetID="3" presetClass="entr" presetSubtype="10" fill="hold" nodeType="withEffect">
                                  <p:stCondLst>
                                    <p:cond delay="0"/>
                                  </p:stCondLst>
                                  <p:childTnLst>
                                    <p:set>
                                      <p:cBhvr>
                                        <p:cTn id="196" dur="1" fill="hold">
                                          <p:stCondLst>
                                            <p:cond delay="0"/>
                                          </p:stCondLst>
                                        </p:cTn>
                                        <p:tgtEl>
                                          <p:spTgt spid="305207"/>
                                        </p:tgtEl>
                                        <p:attrNameLst>
                                          <p:attrName>style.visibility</p:attrName>
                                        </p:attrNameLst>
                                      </p:cBhvr>
                                      <p:to>
                                        <p:strVal val="visible"/>
                                      </p:to>
                                    </p:set>
                                    <p:animEffect transition="in" filter="blinds(horizontal)">
                                      <p:cBhvr>
                                        <p:cTn id="197" dur="500"/>
                                        <p:tgtEl>
                                          <p:spTgt spid="305207"/>
                                        </p:tgtEl>
                                      </p:cBhvr>
                                    </p:animEffect>
                                  </p:childTnLst>
                                </p:cTn>
                              </p:par>
                              <p:par>
                                <p:cTn id="198" presetID="3" presetClass="entr" presetSubtype="10" fill="hold" nodeType="withEffect">
                                  <p:stCondLst>
                                    <p:cond delay="0"/>
                                  </p:stCondLst>
                                  <p:childTnLst>
                                    <p:set>
                                      <p:cBhvr>
                                        <p:cTn id="199" dur="1" fill="hold">
                                          <p:stCondLst>
                                            <p:cond delay="0"/>
                                          </p:stCondLst>
                                        </p:cTn>
                                        <p:tgtEl>
                                          <p:spTgt spid="305208"/>
                                        </p:tgtEl>
                                        <p:attrNameLst>
                                          <p:attrName>style.visibility</p:attrName>
                                        </p:attrNameLst>
                                      </p:cBhvr>
                                      <p:to>
                                        <p:strVal val="visible"/>
                                      </p:to>
                                    </p:set>
                                    <p:animEffect transition="in" filter="blinds(horizontal)">
                                      <p:cBhvr>
                                        <p:cTn id="200" dur="500"/>
                                        <p:tgtEl>
                                          <p:spTgt spid="305208"/>
                                        </p:tgtEl>
                                      </p:cBhvr>
                                    </p:animEffect>
                                  </p:childTnLst>
                                </p:cTn>
                              </p:par>
                              <p:par>
                                <p:cTn id="201" presetID="3" presetClass="entr" presetSubtype="10" fill="hold" nodeType="withEffect">
                                  <p:stCondLst>
                                    <p:cond delay="0"/>
                                  </p:stCondLst>
                                  <p:childTnLst>
                                    <p:set>
                                      <p:cBhvr>
                                        <p:cTn id="202" dur="1" fill="hold">
                                          <p:stCondLst>
                                            <p:cond delay="0"/>
                                          </p:stCondLst>
                                        </p:cTn>
                                        <p:tgtEl>
                                          <p:spTgt spid="305209"/>
                                        </p:tgtEl>
                                        <p:attrNameLst>
                                          <p:attrName>style.visibility</p:attrName>
                                        </p:attrNameLst>
                                      </p:cBhvr>
                                      <p:to>
                                        <p:strVal val="visible"/>
                                      </p:to>
                                    </p:set>
                                    <p:animEffect transition="in" filter="blinds(horizontal)">
                                      <p:cBhvr>
                                        <p:cTn id="203" dur="500"/>
                                        <p:tgtEl>
                                          <p:spTgt spid="305209"/>
                                        </p:tgtEl>
                                      </p:cBhvr>
                                    </p:animEffect>
                                  </p:childTnLst>
                                </p:cTn>
                              </p:par>
                              <p:par>
                                <p:cTn id="204" presetID="3" presetClass="entr" presetSubtype="10" fill="hold" nodeType="withEffect">
                                  <p:stCondLst>
                                    <p:cond delay="0"/>
                                  </p:stCondLst>
                                  <p:childTnLst>
                                    <p:set>
                                      <p:cBhvr>
                                        <p:cTn id="205" dur="1" fill="hold">
                                          <p:stCondLst>
                                            <p:cond delay="0"/>
                                          </p:stCondLst>
                                        </p:cTn>
                                        <p:tgtEl>
                                          <p:spTgt spid="305210"/>
                                        </p:tgtEl>
                                        <p:attrNameLst>
                                          <p:attrName>style.visibility</p:attrName>
                                        </p:attrNameLst>
                                      </p:cBhvr>
                                      <p:to>
                                        <p:strVal val="visible"/>
                                      </p:to>
                                    </p:set>
                                    <p:animEffect transition="in" filter="blinds(horizontal)">
                                      <p:cBhvr>
                                        <p:cTn id="206" dur="500"/>
                                        <p:tgtEl>
                                          <p:spTgt spid="305210"/>
                                        </p:tgtEl>
                                      </p:cBhvr>
                                    </p:animEffect>
                                  </p:childTnLst>
                                </p:cTn>
                              </p:par>
                              <p:par>
                                <p:cTn id="207" presetID="3" presetClass="entr" presetSubtype="10" fill="hold" nodeType="withEffect">
                                  <p:stCondLst>
                                    <p:cond delay="0"/>
                                  </p:stCondLst>
                                  <p:childTnLst>
                                    <p:set>
                                      <p:cBhvr>
                                        <p:cTn id="208" dur="1" fill="hold">
                                          <p:stCondLst>
                                            <p:cond delay="0"/>
                                          </p:stCondLst>
                                        </p:cTn>
                                        <p:tgtEl>
                                          <p:spTgt spid="305211"/>
                                        </p:tgtEl>
                                        <p:attrNameLst>
                                          <p:attrName>style.visibility</p:attrName>
                                        </p:attrNameLst>
                                      </p:cBhvr>
                                      <p:to>
                                        <p:strVal val="visible"/>
                                      </p:to>
                                    </p:set>
                                    <p:animEffect transition="in" filter="blinds(horizontal)">
                                      <p:cBhvr>
                                        <p:cTn id="209" dur="500"/>
                                        <p:tgtEl>
                                          <p:spTgt spid="305211"/>
                                        </p:tgtEl>
                                      </p:cBhvr>
                                    </p:animEffect>
                                  </p:childTnLst>
                                </p:cTn>
                              </p:par>
                              <p:par>
                                <p:cTn id="210" presetID="3" presetClass="entr" presetSubtype="10" fill="hold" grpId="0" nodeType="withEffect">
                                  <p:stCondLst>
                                    <p:cond delay="0"/>
                                  </p:stCondLst>
                                  <p:childTnLst>
                                    <p:set>
                                      <p:cBhvr>
                                        <p:cTn id="211" dur="1" fill="hold">
                                          <p:stCondLst>
                                            <p:cond delay="0"/>
                                          </p:stCondLst>
                                        </p:cTn>
                                        <p:tgtEl>
                                          <p:spTgt spid="305287"/>
                                        </p:tgtEl>
                                        <p:attrNameLst>
                                          <p:attrName>style.visibility</p:attrName>
                                        </p:attrNameLst>
                                      </p:cBhvr>
                                      <p:to>
                                        <p:strVal val="visible"/>
                                      </p:to>
                                    </p:set>
                                    <p:animEffect transition="in" filter="blinds(horizontal)">
                                      <p:cBhvr>
                                        <p:cTn id="212" dur="500"/>
                                        <p:tgtEl>
                                          <p:spTgt spid="305287"/>
                                        </p:tgtEl>
                                      </p:cBhvr>
                                    </p:animEffec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3" presetClass="entr" presetSubtype="10" fill="hold" nodeType="clickEffect">
                                  <p:stCondLst>
                                    <p:cond delay="0"/>
                                  </p:stCondLst>
                                  <p:childTnLst>
                                    <p:set>
                                      <p:cBhvr>
                                        <p:cTn id="216" dur="1" fill="hold">
                                          <p:stCondLst>
                                            <p:cond delay="0"/>
                                          </p:stCondLst>
                                        </p:cTn>
                                        <p:tgtEl>
                                          <p:spTgt spid="305292"/>
                                        </p:tgtEl>
                                        <p:attrNameLst>
                                          <p:attrName>style.visibility</p:attrName>
                                        </p:attrNameLst>
                                      </p:cBhvr>
                                      <p:to>
                                        <p:strVal val="visible"/>
                                      </p:to>
                                    </p:set>
                                    <p:animEffect transition="in" filter="blinds(horizontal)">
                                      <p:cBhvr>
                                        <p:cTn id="217" dur="500"/>
                                        <p:tgtEl>
                                          <p:spTgt spid="305292"/>
                                        </p:tgtEl>
                                      </p:cBhvr>
                                    </p:animEffec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3" presetClass="entr" presetSubtype="10" fill="hold" nodeType="clickEffect">
                                  <p:stCondLst>
                                    <p:cond delay="0"/>
                                  </p:stCondLst>
                                  <p:childTnLst>
                                    <p:set>
                                      <p:cBhvr>
                                        <p:cTn id="221" dur="1" fill="hold">
                                          <p:stCondLst>
                                            <p:cond delay="0"/>
                                          </p:stCondLst>
                                        </p:cTn>
                                        <p:tgtEl>
                                          <p:spTgt spid="305289"/>
                                        </p:tgtEl>
                                        <p:attrNameLst>
                                          <p:attrName>style.visibility</p:attrName>
                                        </p:attrNameLst>
                                      </p:cBhvr>
                                      <p:to>
                                        <p:strVal val="visible"/>
                                      </p:to>
                                    </p:set>
                                    <p:animEffect transition="in" filter="blinds(horizontal)">
                                      <p:cBhvr>
                                        <p:cTn id="222" dur="500"/>
                                        <p:tgtEl>
                                          <p:spTgt spid="305289"/>
                                        </p:tgtEl>
                                      </p:cBhvr>
                                    </p:animEffect>
                                  </p:childTnLst>
                                </p:cTn>
                              </p:par>
                              <p:par>
                                <p:cTn id="223" presetID="3" presetClass="entr" presetSubtype="10" fill="hold" grpId="0" nodeType="withEffect">
                                  <p:stCondLst>
                                    <p:cond delay="0"/>
                                  </p:stCondLst>
                                  <p:childTnLst>
                                    <p:set>
                                      <p:cBhvr>
                                        <p:cTn id="224" dur="1" fill="hold">
                                          <p:stCondLst>
                                            <p:cond delay="0"/>
                                          </p:stCondLst>
                                        </p:cTn>
                                        <p:tgtEl>
                                          <p:spTgt spid="305290"/>
                                        </p:tgtEl>
                                        <p:attrNameLst>
                                          <p:attrName>style.visibility</p:attrName>
                                        </p:attrNameLst>
                                      </p:cBhvr>
                                      <p:to>
                                        <p:strVal val="visible"/>
                                      </p:to>
                                    </p:set>
                                    <p:animEffect transition="in" filter="blinds(horizontal)">
                                      <p:cBhvr>
                                        <p:cTn id="225" dur="500"/>
                                        <p:tgtEl>
                                          <p:spTgt spid="305290"/>
                                        </p:tgtEl>
                                      </p:cBhvr>
                                    </p:animEffect>
                                  </p:childTnLst>
                                </p:cTn>
                              </p:par>
                              <p:par>
                                <p:cTn id="226" presetID="3" presetClass="entr" presetSubtype="10" fill="hold" nodeType="withEffect">
                                  <p:stCondLst>
                                    <p:cond delay="0"/>
                                  </p:stCondLst>
                                  <p:childTnLst>
                                    <p:set>
                                      <p:cBhvr>
                                        <p:cTn id="227" dur="1" fill="hold">
                                          <p:stCondLst>
                                            <p:cond delay="0"/>
                                          </p:stCondLst>
                                        </p:cTn>
                                        <p:tgtEl>
                                          <p:spTgt spid="305293"/>
                                        </p:tgtEl>
                                        <p:attrNameLst>
                                          <p:attrName>style.visibility</p:attrName>
                                        </p:attrNameLst>
                                      </p:cBhvr>
                                      <p:to>
                                        <p:strVal val="visible"/>
                                      </p:to>
                                    </p:set>
                                    <p:animEffect transition="in" filter="blinds(horizontal)">
                                      <p:cBhvr>
                                        <p:cTn id="228" dur="500"/>
                                        <p:tgtEl>
                                          <p:spTgt spid="305293"/>
                                        </p:tgtEl>
                                      </p:cBhvr>
                                    </p:animEffect>
                                  </p:childTnLst>
                                </p:cTn>
                              </p:par>
                              <p:par>
                                <p:cTn id="229" presetID="3" presetClass="entr" presetSubtype="10" fill="hold" grpId="0" nodeType="withEffect">
                                  <p:stCondLst>
                                    <p:cond delay="0"/>
                                  </p:stCondLst>
                                  <p:childTnLst>
                                    <p:set>
                                      <p:cBhvr>
                                        <p:cTn id="230" dur="1" fill="hold">
                                          <p:stCondLst>
                                            <p:cond delay="0"/>
                                          </p:stCondLst>
                                        </p:cTn>
                                        <p:tgtEl>
                                          <p:spTgt spid="305294"/>
                                        </p:tgtEl>
                                        <p:attrNameLst>
                                          <p:attrName>style.visibility</p:attrName>
                                        </p:attrNameLst>
                                      </p:cBhvr>
                                      <p:to>
                                        <p:strVal val="visible"/>
                                      </p:to>
                                    </p:set>
                                    <p:animEffect transition="in" filter="blinds(horizontal)">
                                      <p:cBhvr>
                                        <p:cTn id="231" dur="500"/>
                                        <p:tgtEl>
                                          <p:spTgt spid="305294"/>
                                        </p:tgtEl>
                                      </p:cBhvr>
                                    </p:animEffect>
                                  </p:childTnLst>
                                </p:cTn>
                              </p:par>
                            </p:childTnLst>
                          </p:cTn>
                        </p:par>
                      </p:childTnLst>
                    </p:cTn>
                  </p:par>
                  <p:par>
                    <p:cTn id="232" fill="hold">
                      <p:stCondLst>
                        <p:cond delay="indefinite"/>
                      </p:stCondLst>
                      <p:childTnLst>
                        <p:par>
                          <p:cTn id="233" fill="hold">
                            <p:stCondLst>
                              <p:cond delay="0"/>
                            </p:stCondLst>
                            <p:childTnLst>
                              <p:par>
                                <p:cTn id="234" presetID="1" presetClass="entr" presetSubtype="0" fill="hold" grpId="0" nodeType="clickEffect">
                                  <p:stCondLst>
                                    <p:cond delay="0"/>
                                  </p:stCondLst>
                                  <p:childTnLst>
                                    <p:set>
                                      <p:cBhvr>
                                        <p:cTn id="235"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69" grpId="0" animBg="1"/>
      <p:bldP spid="305170" grpId="0" animBg="1"/>
      <p:bldP spid="305171" grpId="0" animBg="1"/>
      <p:bldP spid="305172" grpId="0" animBg="1"/>
      <p:bldP spid="305173" grpId="0" animBg="1"/>
      <p:bldP spid="305174" grpId="0" animBg="1"/>
      <p:bldP spid="305175" grpId="0" animBg="1"/>
      <p:bldP spid="305176" grpId="0" animBg="1"/>
      <p:bldP spid="305177" grpId="0" animBg="1"/>
      <p:bldP spid="305178" grpId="0" animBg="1"/>
      <p:bldP spid="305179" grpId="0" animBg="1"/>
      <p:bldP spid="305180" grpId="0" animBg="1"/>
      <p:bldP spid="305181" grpId="0" animBg="1"/>
      <p:bldP spid="305182" grpId="0" animBg="1"/>
      <p:bldP spid="305183" grpId="0" animBg="1"/>
      <p:bldP spid="305197" grpId="0"/>
      <p:bldP spid="305198" grpId="0"/>
      <p:bldP spid="305199" grpId="0"/>
      <p:bldP spid="305200" grpId="0" animBg="1"/>
      <p:bldP spid="305201" grpId="0" animBg="1"/>
      <p:bldP spid="305202" grpId="0" animBg="1"/>
      <p:bldP spid="305203" grpId="0" animBg="1"/>
      <p:bldP spid="305204" grpId="0" animBg="1"/>
      <p:bldP spid="305251" grpId="0" animBg="1"/>
      <p:bldP spid="305253" grpId="0" animBg="1"/>
      <p:bldP spid="305254" grpId="0" animBg="1"/>
      <p:bldP spid="305255" grpId="0" animBg="1"/>
      <p:bldP spid="305256" grpId="0" animBg="1"/>
      <p:bldP spid="305259" grpId="0" animBg="1"/>
      <p:bldP spid="305267" grpId="0"/>
      <p:bldP spid="305268" grpId="0" animBg="1"/>
      <p:bldP spid="305270" grpId="0"/>
      <p:bldP spid="305271" grpId="0"/>
      <p:bldP spid="305273" grpId="0"/>
      <p:bldP spid="305275" grpId="0"/>
      <p:bldP spid="305276" grpId="0"/>
      <p:bldP spid="305277" grpId="0"/>
      <p:bldP spid="305278" grpId="0"/>
      <p:bldP spid="305279" grpId="0"/>
      <p:bldP spid="305280" grpId="0" animBg="1"/>
      <p:bldP spid="305281" grpId="0" animBg="1"/>
      <p:bldP spid="305282" grpId="0" animBg="1"/>
      <p:bldP spid="305287" grpId="0" animBg="1"/>
      <p:bldP spid="305290" grpId="0" animBg="1"/>
      <p:bldP spid="305294" grpId="0"/>
      <p:bldP spid="77" grpId="0"/>
    </p:bldLst>
  </p:timing>
</p:sld>
</file>

<file path=ppt/theme/theme1.xml><?xml version="1.0" encoding="utf-8"?>
<a:theme xmlns:a="http://schemas.openxmlformats.org/drawingml/2006/main" name="7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宋体"/>
      </a:majorFont>
      <a:minorFont>
        <a:latin typeface="Tahoma"/>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宋体" charset="0"/>
            <a:cs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宋体" charset="0"/>
            <a:cs typeface="宋体"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宋体"/>
      </a:majorFont>
      <a:minorFont>
        <a:latin typeface="Tahoma"/>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宋体" charset="0"/>
            <a:cs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宋体" charset="0"/>
            <a:cs typeface="宋体"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宋体"/>
      </a:majorFont>
      <a:minorFont>
        <a:latin typeface="Tahoma"/>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宋体" charset="0"/>
            <a:cs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宋体" charset="0"/>
            <a:cs typeface="宋体"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Blends</Template>
  <TotalTime>43176</TotalTime>
  <Words>4324</Words>
  <Application>Microsoft Office PowerPoint</Application>
  <PresentationFormat>全屏显示(4:3)</PresentationFormat>
  <Paragraphs>914</Paragraphs>
  <Slides>45</Slides>
  <Notes>14</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1</vt:i4>
      </vt:variant>
      <vt:variant>
        <vt:lpstr>幻灯片标题</vt:lpstr>
      </vt:variant>
      <vt:variant>
        <vt:i4>45</vt:i4>
      </vt:variant>
    </vt:vector>
  </HeadingPairs>
  <TitlesOfParts>
    <vt:vector size="60" baseType="lpstr">
      <vt:lpstr>仿宋_GB2312</vt:lpstr>
      <vt:lpstr>黑体</vt:lpstr>
      <vt:lpstr>宋体</vt:lpstr>
      <vt:lpstr>宋体</vt:lpstr>
      <vt:lpstr>Arial</vt:lpstr>
      <vt:lpstr>Cambria Math</vt:lpstr>
      <vt:lpstr>Symbol</vt:lpstr>
      <vt:lpstr>Tahoma</vt:lpstr>
      <vt:lpstr>Times</vt:lpstr>
      <vt:lpstr>Times New Roman</vt:lpstr>
      <vt:lpstr>Wingdings</vt:lpstr>
      <vt:lpstr>7_Blends</vt:lpstr>
      <vt:lpstr>2_Blends</vt:lpstr>
      <vt:lpstr>Blends</vt:lpstr>
      <vt:lpstr>图像文档</vt:lpstr>
      <vt:lpstr>PowerPoint 演示文稿</vt:lpstr>
      <vt:lpstr>回溯法</vt:lpstr>
      <vt:lpstr>回溯法</vt:lpstr>
      <vt:lpstr>回溯法</vt:lpstr>
      <vt:lpstr>回溯法</vt:lpstr>
      <vt:lpstr>回溯法</vt:lpstr>
      <vt:lpstr>引例</vt:lpstr>
      <vt:lpstr>图的3着色问题</vt:lpstr>
      <vt:lpstr>图的3着色问题</vt:lpstr>
      <vt:lpstr>观察结论</vt:lpstr>
      <vt:lpstr>递归回溯</vt:lpstr>
      <vt:lpstr>迭代回溯</vt:lpstr>
      <vt:lpstr>算法复杂度</vt:lpstr>
      <vt:lpstr>回溯法</vt:lpstr>
      <vt:lpstr> 皇后问题 </vt:lpstr>
      <vt:lpstr> 皇后问题 </vt:lpstr>
      <vt:lpstr>状态空间树</vt:lpstr>
      <vt:lpstr>状态空间树</vt:lpstr>
      <vt:lpstr>状态空间树</vt:lpstr>
      <vt:lpstr>4后问题</vt:lpstr>
      <vt:lpstr>4后问题</vt:lpstr>
      <vt:lpstr>算法</vt:lpstr>
      <vt:lpstr>PowerPoint 演示文稿</vt:lpstr>
      <vt:lpstr>思考</vt:lpstr>
      <vt:lpstr>一个例子</vt:lpstr>
      <vt:lpstr>PowerPoint 演示文稿</vt:lpstr>
      <vt:lpstr>通用回溯方法框架 </vt:lpstr>
      <vt:lpstr>通用回溯方法框架 </vt:lpstr>
      <vt:lpstr>一般说来， 当算法已经检测到部分解(x1, x2,…, xj)， 需要继续考虑 v = (x1, x2,…, xj, xj+1)时，有以下几种情形：</vt:lpstr>
      <vt:lpstr>递归回溯</vt:lpstr>
      <vt:lpstr>迭代回溯</vt:lpstr>
      <vt:lpstr>小结</vt:lpstr>
      <vt:lpstr>回溯法</vt:lpstr>
      <vt:lpstr>回溯法：0-1背包问题</vt:lpstr>
      <vt:lpstr>0-1背包问题：状态空间树</vt:lpstr>
      <vt:lpstr>PowerPoint 演示文稿</vt:lpstr>
      <vt:lpstr>PowerPoint 演示文稿</vt:lpstr>
      <vt:lpstr>PowerPoint 演示文稿</vt:lpstr>
      <vt:lpstr>PowerPoint 演示文稿</vt:lpstr>
      <vt:lpstr>0-1背包问题：改进</vt:lpstr>
      <vt:lpstr>回溯扩展</vt:lpstr>
      <vt:lpstr>练习</vt:lpstr>
      <vt:lpstr>PowerPoint 演示文稿</vt:lpstr>
      <vt:lpstr>PowerPoint 演示文稿</vt:lpstr>
      <vt:lpstr>PowerPoint 演示文稿</vt:lpstr>
    </vt:vector>
  </TitlesOfParts>
  <Company>WHU ISS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离 散 数 学</dc:title>
  <dc:creator>cctang, fliu</dc:creator>
  <cp:lastModifiedBy>Li Yuqing</cp:lastModifiedBy>
  <cp:revision>1395</cp:revision>
  <cp:lastPrinted>2020-03-26T13:02:39Z</cp:lastPrinted>
  <dcterms:created xsi:type="dcterms:W3CDTF">2003-07-02T00:00:48Z</dcterms:created>
  <dcterms:modified xsi:type="dcterms:W3CDTF">2022-11-23T00:54:49Z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