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7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2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97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0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8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9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0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4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4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13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24906AF-38B8-472C-A1E4-9BBFFC0B9975}"/>
              </a:ext>
            </a:extLst>
          </p:cNvPr>
          <p:cNvSpPr/>
          <p:nvPr/>
        </p:nvSpPr>
        <p:spPr>
          <a:xfrm>
            <a:off x="0" y="2481349"/>
            <a:ext cx="2485505" cy="1113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消息生产者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10C63D-6EF6-4C53-94D2-D5BB57320C97}"/>
              </a:ext>
            </a:extLst>
          </p:cNvPr>
          <p:cNvSpPr/>
          <p:nvPr/>
        </p:nvSpPr>
        <p:spPr>
          <a:xfrm>
            <a:off x="4289366" y="1400693"/>
            <a:ext cx="3724102" cy="3275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BF57680-3942-42AA-96FC-39961855FF1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85505" y="3038301"/>
            <a:ext cx="1803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笑脸 10">
            <a:extLst>
              <a:ext uri="{FF2B5EF4-FFF2-40B4-BE49-F238E27FC236}">
                <a16:creationId xmlns:a16="http://schemas.microsoft.com/office/drawing/2014/main" id="{5A097656-C07A-4597-B51A-3791FA6CF1BA}"/>
              </a:ext>
            </a:extLst>
          </p:cNvPr>
          <p:cNvSpPr/>
          <p:nvPr/>
        </p:nvSpPr>
        <p:spPr>
          <a:xfrm>
            <a:off x="2934393" y="2236124"/>
            <a:ext cx="781396" cy="73982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D066F0-B35E-4883-89EE-EB4DFA094BAC}"/>
              </a:ext>
            </a:extLst>
          </p:cNvPr>
          <p:cNvSpPr txBox="1"/>
          <p:nvPr/>
        </p:nvSpPr>
        <p:spPr>
          <a:xfrm>
            <a:off x="2718262" y="1828800"/>
            <a:ext cx="142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消息（路由键）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1FBFAD-348F-4E71-BD81-A6767C79F741}"/>
              </a:ext>
            </a:extLst>
          </p:cNvPr>
          <p:cNvSpPr txBox="1"/>
          <p:nvPr/>
        </p:nvSpPr>
        <p:spPr>
          <a:xfrm>
            <a:off x="4314304" y="709712"/>
            <a:ext cx="22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服务器</a:t>
            </a:r>
          </a:p>
          <a:p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480033-FCEF-4AEA-BD8E-EA3346B98E6D}"/>
              </a:ext>
            </a:extLst>
          </p:cNvPr>
          <p:cNvSpPr/>
          <p:nvPr/>
        </p:nvSpPr>
        <p:spPr>
          <a:xfrm>
            <a:off x="4289366" y="2236124"/>
            <a:ext cx="1629297" cy="18792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Exchange</a:t>
            </a:r>
            <a:r>
              <a:rPr lang="zh-CN" altLang="en-US" sz="1400" dirty="0"/>
              <a:t>交换器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0947CB-46AA-4F02-9ECF-6492080EE9DA}"/>
              </a:ext>
            </a:extLst>
          </p:cNvPr>
          <p:cNvSpPr/>
          <p:nvPr/>
        </p:nvSpPr>
        <p:spPr>
          <a:xfrm>
            <a:off x="6558741" y="1801045"/>
            <a:ext cx="1429789" cy="399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4D7241-78C5-4C54-BAE1-34B71B2099F7}"/>
              </a:ext>
            </a:extLst>
          </p:cNvPr>
          <p:cNvSpPr/>
          <p:nvPr/>
        </p:nvSpPr>
        <p:spPr>
          <a:xfrm>
            <a:off x="6558741" y="2655915"/>
            <a:ext cx="1429789" cy="399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804E11-AE3A-4C0F-A44D-EF25208E95E5}"/>
              </a:ext>
            </a:extLst>
          </p:cNvPr>
          <p:cNvSpPr/>
          <p:nvPr/>
        </p:nvSpPr>
        <p:spPr>
          <a:xfrm>
            <a:off x="6558741" y="3576547"/>
            <a:ext cx="1429789" cy="3992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8CCEDC8-1C98-4E0F-A9F7-F8CBBE46DB0B}"/>
              </a:ext>
            </a:extLst>
          </p:cNvPr>
          <p:cNvCxnSpPr>
            <a:cxnSpLocks/>
            <a:stCxn id="18" idx="7"/>
            <a:endCxn id="22" idx="1"/>
          </p:cNvCxnSpPr>
          <p:nvPr/>
        </p:nvCxnSpPr>
        <p:spPr>
          <a:xfrm flipV="1">
            <a:off x="5680058" y="2000654"/>
            <a:ext cx="878683" cy="5106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16E617A-DB0F-4A71-931C-900D68A46385}"/>
              </a:ext>
            </a:extLst>
          </p:cNvPr>
          <p:cNvCxnSpPr>
            <a:cxnSpLocks/>
            <a:stCxn id="18" idx="6"/>
            <a:endCxn id="25" idx="1"/>
          </p:cNvCxnSpPr>
          <p:nvPr/>
        </p:nvCxnSpPr>
        <p:spPr>
          <a:xfrm flipV="1">
            <a:off x="5918663" y="2855524"/>
            <a:ext cx="640078" cy="32023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8EB0010-3426-48A0-9346-16DAFD25EEFA}"/>
              </a:ext>
            </a:extLst>
          </p:cNvPr>
          <p:cNvCxnSpPr>
            <a:cxnSpLocks/>
            <a:stCxn id="18" idx="5"/>
            <a:endCxn id="28" idx="1"/>
          </p:cNvCxnSpPr>
          <p:nvPr/>
        </p:nvCxnSpPr>
        <p:spPr>
          <a:xfrm flipV="1">
            <a:off x="5680058" y="3776156"/>
            <a:ext cx="878683" cy="640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0553778-2A10-4701-AFFD-03B54F612118}"/>
              </a:ext>
            </a:extLst>
          </p:cNvPr>
          <p:cNvSpPr txBox="1"/>
          <p:nvPr/>
        </p:nvSpPr>
        <p:spPr>
          <a:xfrm>
            <a:off x="6700056" y="1375279"/>
            <a:ext cx="113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消息队列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7A116E-E149-4A7E-8E1D-87F42CB540A6}"/>
              </a:ext>
            </a:extLst>
          </p:cNvPr>
          <p:cNvSpPr txBox="1"/>
          <p:nvPr/>
        </p:nvSpPr>
        <p:spPr>
          <a:xfrm>
            <a:off x="6846762" y="1853867"/>
            <a:ext cx="87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路由键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CF8C6B-8190-486A-B217-E7724F867087}"/>
              </a:ext>
            </a:extLst>
          </p:cNvPr>
          <p:cNvSpPr txBox="1"/>
          <p:nvPr/>
        </p:nvSpPr>
        <p:spPr>
          <a:xfrm>
            <a:off x="6870013" y="2721677"/>
            <a:ext cx="87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路由键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0128DD-7752-4FA9-8113-A68FD4ED8ED2}"/>
              </a:ext>
            </a:extLst>
          </p:cNvPr>
          <p:cNvSpPr txBox="1"/>
          <p:nvPr/>
        </p:nvSpPr>
        <p:spPr>
          <a:xfrm>
            <a:off x="6870013" y="3669665"/>
            <a:ext cx="87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路由键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6B45181-88DF-4B08-A610-0F4B640CEE1D}"/>
              </a:ext>
            </a:extLst>
          </p:cNvPr>
          <p:cNvSpPr txBox="1"/>
          <p:nvPr/>
        </p:nvSpPr>
        <p:spPr>
          <a:xfrm>
            <a:off x="5619404" y="4950817"/>
            <a:ext cx="291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Fanout 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Direct 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Topic</a:t>
            </a:r>
            <a:r>
              <a:rPr lang="zh-CN" altLang="en-US" dirty="0"/>
              <a:t>模式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14988AD-9652-4C48-9B09-0B57870B2A6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427316" y="3175755"/>
            <a:ext cx="18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186E5FA-FBA5-47FC-8D8F-A109A692A338}"/>
              </a:ext>
            </a:extLst>
          </p:cNvPr>
          <p:cNvSpPr txBox="1"/>
          <p:nvPr/>
        </p:nvSpPr>
        <p:spPr>
          <a:xfrm>
            <a:off x="2718262" y="3429000"/>
            <a:ext cx="115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回执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A6CCE7-2B3A-4D8A-8E87-88825E8D8E71}"/>
              </a:ext>
            </a:extLst>
          </p:cNvPr>
          <p:cNvSpPr txBox="1"/>
          <p:nvPr/>
        </p:nvSpPr>
        <p:spPr>
          <a:xfrm>
            <a:off x="182880" y="3798332"/>
            <a:ext cx="3025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消息发送监控：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事务控制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Confirm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普通模式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批量模式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异步模式（重点）</a:t>
            </a:r>
            <a:endParaRPr lang="en-US" altLang="zh-CN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23FC8CC-66FB-428C-9699-4B62060D5493}"/>
              </a:ext>
            </a:extLst>
          </p:cNvPr>
          <p:cNvCxnSpPr>
            <a:stCxn id="53" idx="1"/>
          </p:cNvCxnSpPr>
          <p:nvPr/>
        </p:nvCxnSpPr>
        <p:spPr>
          <a:xfrm flipH="1">
            <a:off x="1928553" y="3613666"/>
            <a:ext cx="789709" cy="501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63E5DBE-157E-4D5B-A6DA-4C5DCF79DE20}"/>
              </a:ext>
            </a:extLst>
          </p:cNvPr>
          <p:cNvSpPr txBox="1"/>
          <p:nvPr/>
        </p:nvSpPr>
        <p:spPr>
          <a:xfrm flipH="1">
            <a:off x="6818367" y="895131"/>
            <a:ext cx="9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持久化</a:t>
            </a:r>
          </a:p>
        </p:txBody>
      </p:sp>
      <p:sp>
        <p:nvSpPr>
          <p:cNvPr id="60" name="流程图: 决策 59">
            <a:extLst>
              <a:ext uri="{FF2B5EF4-FFF2-40B4-BE49-F238E27FC236}">
                <a16:creationId xmlns:a16="http://schemas.microsoft.com/office/drawing/2014/main" id="{D29B05AF-E4E5-4062-8925-BDAA70729716}"/>
              </a:ext>
            </a:extLst>
          </p:cNvPr>
          <p:cNvSpPr/>
          <p:nvPr/>
        </p:nvSpPr>
        <p:spPr>
          <a:xfrm>
            <a:off x="9191105" y="1636800"/>
            <a:ext cx="1704109" cy="67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流程图: 决策 60">
            <a:extLst>
              <a:ext uri="{FF2B5EF4-FFF2-40B4-BE49-F238E27FC236}">
                <a16:creationId xmlns:a16="http://schemas.microsoft.com/office/drawing/2014/main" id="{F37286C8-F1F5-45AB-8ACB-69F5A3C8DFE8}"/>
              </a:ext>
            </a:extLst>
          </p:cNvPr>
          <p:cNvSpPr/>
          <p:nvPr/>
        </p:nvSpPr>
        <p:spPr>
          <a:xfrm>
            <a:off x="9191105" y="2534889"/>
            <a:ext cx="1704109" cy="67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决策 61">
            <a:extLst>
              <a:ext uri="{FF2B5EF4-FFF2-40B4-BE49-F238E27FC236}">
                <a16:creationId xmlns:a16="http://schemas.microsoft.com/office/drawing/2014/main" id="{12CBEEE7-43B8-4D7F-BF6D-C0D59BA64E5C}"/>
              </a:ext>
            </a:extLst>
          </p:cNvPr>
          <p:cNvSpPr/>
          <p:nvPr/>
        </p:nvSpPr>
        <p:spPr>
          <a:xfrm>
            <a:off x="9191106" y="3503509"/>
            <a:ext cx="1704109" cy="67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D09B94D-DD6D-45B1-96EA-ED0BAA50E6D5}"/>
              </a:ext>
            </a:extLst>
          </p:cNvPr>
          <p:cNvCxnSpPr>
            <a:endCxn id="60" idx="1"/>
          </p:cNvCxnSpPr>
          <p:nvPr/>
        </p:nvCxnSpPr>
        <p:spPr>
          <a:xfrm flipV="1">
            <a:off x="7748697" y="1973465"/>
            <a:ext cx="1442408" cy="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59C0BFA-034C-4359-BEB3-008FAE27CBC4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7705433" y="3831675"/>
            <a:ext cx="1485673" cy="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13AD5D4-201A-4AB2-BE51-B724C4E6B0EE}"/>
              </a:ext>
            </a:extLst>
          </p:cNvPr>
          <p:cNvCxnSpPr/>
          <p:nvPr/>
        </p:nvCxnSpPr>
        <p:spPr>
          <a:xfrm flipV="1">
            <a:off x="7736378" y="2866942"/>
            <a:ext cx="1442408" cy="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C9464C2-F303-4C76-B207-183D6D5A48C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7725446" y="1636800"/>
            <a:ext cx="2317714" cy="345888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D82F0E2-0487-4549-9DDE-D3A87CC860E9}"/>
              </a:ext>
            </a:extLst>
          </p:cNvPr>
          <p:cNvSpPr txBox="1"/>
          <p:nvPr/>
        </p:nvSpPr>
        <p:spPr>
          <a:xfrm>
            <a:off x="8457581" y="1326402"/>
            <a:ext cx="153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消息应答</a:t>
            </a:r>
            <a:endParaRPr lang="en-US" altLang="zh-CN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36C865A-6032-41AE-84D0-5396BCBF5A29}"/>
              </a:ext>
            </a:extLst>
          </p:cNvPr>
          <p:cNvCxnSpPr>
            <a:cxnSpLocks/>
          </p:cNvCxnSpPr>
          <p:nvPr/>
        </p:nvCxnSpPr>
        <p:spPr>
          <a:xfrm flipV="1">
            <a:off x="7728533" y="2545218"/>
            <a:ext cx="2317714" cy="345888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652D4D82-BD4B-4B5F-9051-49302793AD4D}"/>
              </a:ext>
            </a:extLst>
          </p:cNvPr>
          <p:cNvSpPr txBox="1"/>
          <p:nvPr/>
        </p:nvSpPr>
        <p:spPr>
          <a:xfrm>
            <a:off x="8460668" y="2234820"/>
            <a:ext cx="153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消息应答</a:t>
            </a:r>
            <a:endParaRPr lang="en-US" altLang="zh-CN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8198208-02EA-4AA9-AD4B-4968EF70DC2C}"/>
              </a:ext>
            </a:extLst>
          </p:cNvPr>
          <p:cNvCxnSpPr>
            <a:cxnSpLocks/>
          </p:cNvCxnSpPr>
          <p:nvPr/>
        </p:nvCxnSpPr>
        <p:spPr>
          <a:xfrm flipV="1">
            <a:off x="7705433" y="3494241"/>
            <a:ext cx="2317714" cy="345888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AD37A95-032E-45FE-B486-7F4411EF7562}"/>
              </a:ext>
            </a:extLst>
          </p:cNvPr>
          <p:cNvSpPr txBox="1"/>
          <p:nvPr/>
        </p:nvSpPr>
        <p:spPr>
          <a:xfrm>
            <a:off x="8437568" y="3183843"/>
            <a:ext cx="153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消息应答</a:t>
            </a:r>
            <a:endParaRPr lang="en-US" altLang="zh-CN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8A9AEF-7F77-4766-B2AC-29CF69782FF6}"/>
              </a:ext>
            </a:extLst>
          </p:cNvPr>
          <p:cNvSpPr txBox="1"/>
          <p:nvPr/>
        </p:nvSpPr>
        <p:spPr>
          <a:xfrm>
            <a:off x="11030989" y="2511336"/>
            <a:ext cx="96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消息消费者</a:t>
            </a:r>
          </a:p>
        </p:txBody>
      </p:sp>
    </p:spTree>
    <p:extLst>
      <p:ext uri="{BB962C8B-B14F-4D97-AF65-F5344CB8AC3E}">
        <p14:creationId xmlns:p14="http://schemas.microsoft.com/office/powerpoint/2010/main" val="297195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53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Century Gothic</vt:lpstr>
      <vt:lpstr>Wingdings 3</vt:lpstr>
      <vt:lpstr>离子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990435014@qq.com</dc:creator>
  <cp:lastModifiedBy>990435014@qq.com</cp:lastModifiedBy>
  <cp:revision>4</cp:revision>
  <dcterms:created xsi:type="dcterms:W3CDTF">2018-05-22T16:02:04Z</dcterms:created>
  <dcterms:modified xsi:type="dcterms:W3CDTF">2018-05-22T16:33:00Z</dcterms:modified>
</cp:coreProperties>
</file>