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6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7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7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8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9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409B-5A1E-46B2-A5BD-0DD8A00D020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8297-C930-4684-A797-C7EF1937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4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泡泡堂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6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Windows 用户</dc:creator>
  <cp:lastModifiedBy>Windows 用户</cp:lastModifiedBy>
  <cp:revision>1</cp:revision>
  <dcterms:created xsi:type="dcterms:W3CDTF">2021-09-03T08:47:24Z</dcterms:created>
  <dcterms:modified xsi:type="dcterms:W3CDTF">2021-09-03T08:47:34Z</dcterms:modified>
</cp:coreProperties>
</file>