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9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0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5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9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8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3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0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2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9433-C5AB-4B1C-97D4-D91B9D0B637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93A4-0628-44C8-BB73-BBF3076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9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ooba5@126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67256" y="225238"/>
            <a:ext cx="5675586" cy="2749189"/>
            <a:chOff x="767256" y="225238"/>
            <a:chExt cx="5675586" cy="2749189"/>
          </a:xfrm>
        </p:grpSpPr>
        <p:sp>
          <p:nvSpPr>
            <p:cNvPr id="4" name="矩形 3"/>
            <p:cNvSpPr/>
            <p:nvPr/>
          </p:nvSpPr>
          <p:spPr>
            <a:xfrm>
              <a:off x="767256" y="409904"/>
              <a:ext cx="5675586" cy="256452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77461" y="882869"/>
              <a:ext cx="4214649" cy="18603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78318" y="225238"/>
              <a:ext cx="18360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multipart/</a:t>
              </a:r>
              <a:r>
                <a:rPr lang="zh-CN" altLang="en-US" dirty="0" smtClean="0"/>
                <a:t>mixed 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818178" y="698203"/>
              <a:ext cx="1818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multipart/related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42986" y="1981991"/>
              <a:ext cx="856707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内嵌资源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42986" y="1432430"/>
              <a:ext cx="856707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内嵌资源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12329" y="1445935"/>
              <a:ext cx="2718540" cy="10450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6931" y="1261269"/>
              <a:ext cx="2159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multipart/alternative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605" y="1966903"/>
              <a:ext cx="856707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附件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375395" y="1435425"/>
              <a:ext cx="856707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附件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389824" y="1824335"/>
              <a:ext cx="1045152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纯文本正文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04642" y="1824335"/>
              <a:ext cx="1110219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超文本正文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24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16414" y="-104275"/>
            <a:ext cx="5675586" cy="2749189"/>
            <a:chOff x="767256" y="225238"/>
            <a:chExt cx="5675586" cy="2749189"/>
          </a:xfrm>
        </p:grpSpPr>
        <p:sp>
          <p:nvSpPr>
            <p:cNvPr id="3" name="矩形 2"/>
            <p:cNvSpPr/>
            <p:nvPr/>
          </p:nvSpPr>
          <p:spPr>
            <a:xfrm>
              <a:off x="767256" y="409904"/>
              <a:ext cx="5675586" cy="256452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77461" y="882869"/>
              <a:ext cx="4214649" cy="18603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78318" y="225238"/>
              <a:ext cx="18360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multipart/mixed; 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818178" y="698203"/>
              <a:ext cx="1818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multipart/related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142986" y="1981991"/>
              <a:ext cx="856707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内嵌资源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2986" y="1432430"/>
              <a:ext cx="856707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内嵌资源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12329" y="1445935"/>
              <a:ext cx="2718540" cy="10450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6931" y="1261269"/>
              <a:ext cx="2159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multipart/alternative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69605" y="1966903"/>
              <a:ext cx="856707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附件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375395" y="1435425"/>
              <a:ext cx="856707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附件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389824" y="1824335"/>
              <a:ext cx="1045152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纯文本正文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04642" y="1824335"/>
              <a:ext cx="1110219" cy="43092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超文本正文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04800" y="265057"/>
            <a:ext cx="4769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Date: Fri, 22 Mar 2019 17:00:14 +0800 (CST)</a:t>
            </a:r>
          </a:p>
          <a:p>
            <a:r>
              <a:rPr lang="en-US" altLang="zh-CN" sz="1200" dirty="0" smtClean="0"/>
              <a:t>From: =?GBK?B?1ty0qA==?= &lt;kooba5@126.com&gt;</a:t>
            </a:r>
          </a:p>
          <a:p>
            <a:r>
              <a:rPr lang="en-US" altLang="zh-CN" sz="1200" dirty="0" smtClean="0"/>
              <a:t>To: 715236311@qq.com</a:t>
            </a:r>
          </a:p>
          <a:p>
            <a:r>
              <a:rPr lang="en-US" altLang="zh-CN" sz="1200" dirty="0" smtClean="0"/>
              <a:t>Cc: =?GBK?B?5qTmpA==?= &lt;784537082@qq.com&gt;</a:t>
            </a:r>
          </a:p>
          <a:p>
            <a:r>
              <a:rPr lang="en-US" altLang="zh-CN" sz="1200" dirty="0" smtClean="0"/>
              <a:t>Bcc: =?GBK?B?5qTmpA==?= &lt;784537082@qq.com&gt;</a:t>
            </a:r>
          </a:p>
          <a:p>
            <a:r>
              <a:rPr lang="en-US" altLang="zh-CN" sz="1200" dirty="0" smtClean="0"/>
              <a:t>Subject: test email</a:t>
            </a:r>
          </a:p>
          <a:p>
            <a:r>
              <a:rPr lang="en-US" altLang="zh-CN" sz="1200" dirty="0" smtClean="0"/>
              <a:t>X-Priority: 3</a:t>
            </a:r>
          </a:p>
          <a:p>
            <a:r>
              <a:rPr lang="en-US" altLang="zh-CN" sz="1200" dirty="0" smtClean="0"/>
              <a:t>X-Mailer: </a:t>
            </a:r>
            <a:r>
              <a:rPr lang="en-US" altLang="zh-CN" sz="1200" dirty="0" err="1" smtClean="0"/>
              <a:t>Coremail</a:t>
            </a:r>
            <a:r>
              <a:rPr lang="en-US" altLang="zh-CN" sz="1200" dirty="0" smtClean="0"/>
              <a:t> Webmail Server Version </a:t>
            </a:r>
            <a:r>
              <a:rPr lang="en-US" altLang="zh-CN" sz="1200" dirty="0" err="1" smtClean="0"/>
              <a:t>SP_ntes</a:t>
            </a:r>
            <a:r>
              <a:rPr lang="en-US" altLang="zh-CN" sz="1200" dirty="0" smtClean="0"/>
              <a:t> V3.5 build</a:t>
            </a:r>
          </a:p>
          <a:p>
            <a:r>
              <a:rPr lang="en-US" altLang="zh-CN" sz="1200" dirty="0" smtClean="0"/>
              <a:t>Disposition-Notification-To: </a:t>
            </a:r>
            <a:r>
              <a:rPr lang="en-US" altLang="zh-CN" sz="1200" dirty="0" smtClean="0">
                <a:hlinkClick r:id="rId2"/>
              </a:rPr>
              <a:t>kooba5@126.com</a:t>
            </a:r>
            <a:endParaRPr lang="en-US" altLang="zh-CN" sz="1200" dirty="0" smtClean="0"/>
          </a:p>
          <a:p>
            <a:r>
              <a:rPr lang="en-US" altLang="zh-CN" sz="1200" dirty="0" smtClean="0"/>
              <a:t>Content-Type: multipart/mixed; </a:t>
            </a:r>
          </a:p>
          <a:p>
            <a:r>
              <a:rPr lang="en-US" altLang="zh-CN" sz="1200" dirty="0" smtClean="0"/>
              <a:t>	boundary="----=_Part_94863_787850743.1553245214176"</a:t>
            </a:r>
          </a:p>
          <a:p>
            <a:r>
              <a:rPr lang="en-US" altLang="zh-CN" sz="1200" dirty="0" smtClean="0"/>
              <a:t>MIME-Version: 1.0</a:t>
            </a:r>
          </a:p>
          <a:p>
            <a:r>
              <a:rPr lang="en-US" altLang="zh-CN" sz="1200" dirty="0" smtClean="0"/>
              <a:t>Message-ID: &lt;309c8503.6514.169a4a115e1.Coremail.kooba5@126.com&gt;</a:t>
            </a:r>
          </a:p>
          <a:p>
            <a:r>
              <a:rPr lang="en-US" altLang="zh-CN" sz="1200" dirty="0" smtClean="0"/>
              <a:t>X-</a:t>
            </a:r>
            <a:r>
              <a:rPr lang="en-US" altLang="zh-CN" sz="1200" dirty="0" err="1" smtClean="0"/>
              <a:t>Coremail</a:t>
            </a:r>
            <a:r>
              <a:rPr lang="en-US" altLang="zh-CN" sz="1200" dirty="0" smtClean="0"/>
              <a:t>-Locale: </a:t>
            </a:r>
            <a:r>
              <a:rPr lang="en-US" altLang="zh-CN" sz="1200" dirty="0" err="1" smtClean="0"/>
              <a:t>zh_CN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185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108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2019-03-22T12:37:37Z</dcterms:created>
  <dcterms:modified xsi:type="dcterms:W3CDTF">2019-03-24T14:46:24Z</dcterms:modified>
</cp:coreProperties>
</file>