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0"/>
  </p:notesMasterIdLst>
  <p:sldIdLst>
    <p:sldId id="257" r:id="rId3"/>
    <p:sldId id="274" r:id="rId4"/>
    <p:sldId id="279" r:id="rId5"/>
    <p:sldId id="275" r:id="rId6"/>
    <p:sldId id="278" r:id="rId7"/>
    <p:sldId id="294" r:id="rId8"/>
    <p:sldId id="292" r:id="rId9"/>
  </p:sldIdLst>
  <p:sldSz cx="12192000" cy="6858000"/>
  <p:notesSz cx="6858000" cy="9144000"/>
  <p:custDataLst>
    <p:tags r:id="rId1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p15:clr>
            <a:srgbClr val="A4A3A4"/>
          </p15:clr>
        </p15:guide>
        <p15:guide id="2" pos="304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6E2"/>
    <a:srgbClr val="4B5161"/>
    <a:srgbClr val="D28A7C"/>
    <a:srgbClr val="3D455C"/>
    <a:srgbClr val="FDC297"/>
    <a:srgbClr val="D49082"/>
    <a:srgbClr val="DDA69B"/>
    <a:srgbClr val="515C7B"/>
    <a:srgbClr val="8691B0"/>
    <a:srgbClr val="645D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96314" autoAdjust="0"/>
  </p:normalViewPr>
  <p:slideViewPr>
    <p:cSldViewPr snapToGrid="0" showGuides="1">
      <p:cViewPr varScale="1">
        <p:scale>
          <a:sx n="66" d="100"/>
          <a:sy n="66" d="100"/>
        </p:scale>
        <p:origin x="150" y="408"/>
      </p:cViewPr>
      <p:guideLst>
        <p:guide orient="horz" pos="2183"/>
        <p:guide pos="304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9A5843-0688-4783-8443-28739A1A3A00}" type="datetimeFigureOut">
              <a:rPr lang="zh-CN" altLang="en-US" smtClean="0"/>
              <a:t>2024/3/7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D7C43D-4FDC-452E-80BE-008121EAE277}"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D7C43D-4FDC-452E-80BE-008121EAE277}" type="slidenum">
              <a:rPr lang="zh-CN" altLang="en-US" smtClean="0"/>
              <a:t>1</a:t>
            </a:fld>
            <a:endParaRPr lang="zh-CN" altLang="en-US"/>
          </a:p>
        </p:txBody>
      </p:sp>
    </p:spTree>
    <p:extLst>
      <p:ext uri="{BB962C8B-B14F-4D97-AF65-F5344CB8AC3E}">
        <p14:creationId xmlns:p14="http://schemas.microsoft.com/office/powerpoint/2010/main" val="882774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D7C43D-4FDC-452E-80BE-008121EAE277}" type="slidenum">
              <a:rPr lang="zh-CN" altLang="en-US" smtClean="0"/>
              <a:t>6</a:t>
            </a:fld>
            <a:endParaRPr lang="zh-CN" altLang="en-US"/>
          </a:p>
        </p:txBody>
      </p:sp>
    </p:spTree>
    <p:extLst>
      <p:ext uri="{BB962C8B-B14F-4D97-AF65-F5344CB8AC3E}">
        <p14:creationId xmlns:p14="http://schemas.microsoft.com/office/powerpoint/2010/main" val="1531463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40C9A66-38CA-4AB7-AD34-98461BF06BB7}" type="datetimeFigureOut">
              <a:rPr lang="zh-CN" altLang="en-US" smtClean="0"/>
              <a:t>2024/3/7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143CCD11-8B0F-43E0-AC24-D0C5CF96744E}"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40C9A66-38CA-4AB7-AD34-98461BF06BB7}" type="datetimeFigureOut">
              <a:rPr lang="zh-CN" altLang="en-US" smtClean="0"/>
              <a:t>2024/3/7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143CCD11-8B0F-43E0-AC24-D0C5CF96744E}"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40C9A66-38CA-4AB7-AD34-98461BF06BB7}" type="datetimeFigureOut">
              <a:rPr lang="zh-CN" altLang="en-US" smtClean="0"/>
              <a:t>2024/3/7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143CCD11-8B0F-43E0-AC24-D0C5CF96744E}"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t>2024/3/7</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t>2024/3/7</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hasCustomPrompt="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40C9A66-38CA-4AB7-AD34-98461BF06BB7}" type="datetimeFigureOut">
              <a:rPr lang="zh-CN" altLang="en-US" smtClean="0"/>
              <a:t>2024/3/7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143CCD11-8B0F-43E0-AC24-D0C5CF96744E}"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40C9A66-38CA-4AB7-AD34-98461BF06BB7}" type="datetimeFigureOut">
              <a:rPr lang="zh-CN" altLang="en-US" smtClean="0"/>
              <a:t>2024/3/7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143CCD11-8B0F-43E0-AC24-D0C5CF96744E}"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340C9A66-38CA-4AB7-AD34-98461BF06BB7}" type="datetimeFigureOut">
              <a:rPr lang="zh-CN" altLang="en-US" smtClean="0"/>
              <a:t>2024/3/7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143CCD11-8B0F-43E0-AC24-D0C5CF96744E}"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340C9A66-38CA-4AB7-AD34-98461BF06BB7}" type="datetimeFigureOut">
              <a:rPr lang="zh-CN" altLang="en-US" smtClean="0"/>
              <a:t>2024/3/7</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143CCD11-8B0F-43E0-AC24-D0C5CF96744E}" type="slidenum">
              <a:rPr lang="zh-CN" altLang="en-US" smtClean="0"/>
              <a:t>‹#›</a:t>
            </a:fld>
            <a:endParaRPr lang="zh-CN" altLang="en-US"/>
          </a:p>
        </p:txBody>
      </p:sp>
      <p:sp>
        <p:nvSpPr>
          <p:cNvPr id="11" name="TextBox 10"/>
          <p:cNvSpPr txBox="1"/>
          <p:nvPr userDrawn="1"/>
        </p:nvSpPr>
        <p:spPr>
          <a:xfrm>
            <a:off x="2060104" y="6517964"/>
            <a:ext cx="1440159"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black"/>
                </a:solidFill>
                <a:effectLst/>
                <a:uLnTx/>
                <a:uFillTx/>
                <a:hlinkClick r:id="rId2"/>
              </a:rPr>
              <a:t>行业</a:t>
            </a: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en-US" altLang="zh-CN" sz="100" b="0" i="0" u="none" strike="noStrike" kern="0" cap="none" spc="0" normalizeH="0" baseline="0" noProof="0" dirty="0">
                <a:ln>
                  <a:noFill/>
                </a:ln>
                <a:solidFill>
                  <a:prstClr val="black"/>
                </a:solidFill>
                <a:effectLst/>
                <a:uLnTx/>
                <a:uFillTx/>
              </a:rPr>
              <a:t>http://www.1ppt.com/hangye/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340C9A66-38CA-4AB7-AD34-98461BF06BB7}" type="datetimeFigureOut">
              <a:rPr lang="zh-CN" altLang="en-US" smtClean="0"/>
              <a:t>2024/3/7</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143CCD11-8B0F-43E0-AC24-D0C5CF96744E}"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340C9A66-38CA-4AB7-AD34-98461BF06BB7}" type="datetimeFigureOut">
              <a:rPr lang="zh-CN" altLang="en-US" smtClean="0"/>
              <a:t>2024/3/7</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143CCD11-8B0F-43E0-AC24-D0C5CF96744E}"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340C9A66-38CA-4AB7-AD34-98461BF06BB7}" type="datetimeFigureOut">
              <a:rPr lang="zh-CN" altLang="en-US" smtClean="0"/>
              <a:t>2024/3/7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143CCD11-8B0F-43E0-AC24-D0C5CF96744E}"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340C9A66-38CA-4AB7-AD34-98461BF06BB7}" type="datetimeFigureOut">
              <a:rPr lang="zh-CN" altLang="en-US" smtClean="0"/>
              <a:t>2024/3/7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143CCD11-8B0F-43E0-AC24-D0C5CF96744E}"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6.xml"/><Relationship Id="rId5" Type="http://schemas.openxmlformats.org/officeDocument/2006/relationships/image" Target="../media/image5.jpe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BE6E2"/>
        </a:solidFill>
        <a:effectLst/>
      </p:bgPr>
    </p:bg>
    <p:spTree>
      <p:nvGrpSpPr>
        <p:cNvPr id="1" name=""/>
        <p:cNvGrpSpPr/>
        <p:nvPr/>
      </p:nvGrpSpPr>
      <p:grpSpPr>
        <a:xfrm>
          <a:off x="0" y="0"/>
          <a:ext cx="0" cy="0"/>
          <a:chOff x="0" y="0"/>
          <a:chExt cx="0" cy="0"/>
        </a:xfrm>
      </p:grpSpPr>
      <p:sp>
        <p:nvSpPr>
          <p:cNvPr id="59" name="文本框 58"/>
          <p:cNvSpPr txBox="1"/>
          <p:nvPr/>
        </p:nvSpPr>
        <p:spPr>
          <a:xfrm>
            <a:off x="2376166" y="1899642"/>
            <a:ext cx="4416594" cy="1107996"/>
          </a:xfrm>
          <a:prstGeom prst="rect">
            <a:avLst/>
          </a:prstGeom>
          <a:noFill/>
          <a:effectLst>
            <a:reflection blurRad="6350" stA="52000" endA="300" endPos="35000" dir="5400000" sy="-100000" algn="bl" rotWithShape="0"/>
          </a:effectLst>
        </p:spPr>
        <p:txBody>
          <a:bodyPr wrap="none" rtlCol="0">
            <a:spAutoFit/>
          </a:bodyPr>
          <a:lstStyle/>
          <a:p>
            <a:r>
              <a:rPr lang="zh-CN" altLang="en-US" sz="6600" dirty="0">
                <a:cs typeface="+mn-ea"/>
                <a:sym typeface="+mn-lt"/>
              </a:rPr>
              <a:t>音乐听我的</a:t>
            </a:r>
          </a:p>
        </p:txBody>
      </p:sp>
      <p:grpSp>
        <p:nvGrpSpPr>
          <p:cNvPr id="26" name="1a3ad226-6a26-47f2-9be0-c87ed67f5b9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2"/>
            </p:custDataLst>
          </p:nvPr>
        </p:nvGrpSpPr>
        <p:grpSpPr>
          <a:xfrm>
            <a:off x="5380127" y="473807"/>
            <a:ext cx="5876079" cy="5871923"/>
            <a:chOff x="3851275" y="1185862"/>
            <a:chExt cx="4489451" cy="4486276"/>
          </a:xfrm>
          <a:solidFill>
            <a:srgbClr val="645D57">
              <a:alpha val="40000"/>
            </a:srgbClr>
          </a:solidFill>
        </p:grpSpPr>
        <p:sp>
          <p:nvSpPr>
            <p:cNvPr id="27" name="íṥ1íďe"/>
            <p:cNvSpPr/>
            <p:nvPr/>
          </p:nvSpPr>
          <p:spPr bwMode="auto">
            <a:xfrm>
              <a:off x="8140700" y="1201737"/>
              <a:ext cx="184150" cy="184150"/>
            </a:xfrm>
            <a:custGeom>
              <a:avLst/>
              <a:gdLst>
                <a:gd name="T0" fmla="*/ 39 w 49"/>
                <a:gd name="T1" fmla="*/ 49 h 49"/>
                <a:gd name="T2" fmla="*/ 17 w 49"/>
                <a:gd name="T3" fmla="*/ 32 h 49"/>
                <a:gd name="T4" fmla="*/ 0 w 49"/>
                <a:gd name="T5" fmla="*/ 9 h 49"/>
                <a:gd name="T6" fmla="*/ 16 w 49"/>
                <a:gd name="T7" fmla="*/ 0 h 49"/>
                <a:gd name="T8" fmla="*/ 30 w 49"/>
                <a:gd name="T9" fmla="*/ 18 h 49"/>
                <a:gd name="T10" fmla="*/ 49 w 49"/>
                <a:gd name="T11" fmla="*/ 33 h 49"/>
                <a:gd name="T12" fmla="*/ 39 w 49"/>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49" h="49">
                  <a:moveTo>
                    <a:pt x="39" y="49"/>
                  </a:moveTo>
                  <a:cubicBezTo>
                    <a:pt x="31" y="44"/>
                    <a:pt x="24" y="38"/>
                    <a:pt x="17" y="32"/>
                  </a:cubicBezTo>
                  <a:cubicBezTo>
                    <a:pt x="10" y="25"/>
                    <a:pt x="5" y="18"/>
                    <a:pt x="0" y="9"/>
                  </a:cubicBezTo>
                  <a:cubicBezTo>
                    <a:pt x="16" y="0"/>
                    <a:pt x="16" y="0"/>
                    <a:pt x="16" y="0"/>
                  </a:cubicBezTo>
                  <a:cubicBezTo>
                    <a:pt x="20" y="7"/>
                    <a:pt x="25" y="13"/>
                    <a:pt x="30" y="18"/>
                  </a:cubicBezTo>
                  <a:cubicBezTo>
                    <a:pt x="36" y="24"/>
                    <a:pt x="42" y="29"/>
                    <a:pt x="49" y="33"/>
                  </a:cubicBezTo>
                  <a:lnTo>
                    <a:pt x="39" y="49"/>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28" name="îṣḷíďê"/>
            <p:cNvSpPr/>
            <p:nvPr/>
          </p:nvSpPr>
          <p:spPr bwMode="auto">
            <a:xfrm>
              <a:off x="7929563" y="1209675"/>
              <a:ext cx="388938" cy="387350"/>
            </a:xfrm>
            <a:custGeom>
              <a:avLst/>
              <a:gdLst>
                <a:gd name="T0" fmla="*/ 97 w 103"/>
                <a:gd name="T1" fmla="*/ 103 h 103"/>
                <a:gd name="T2" fmla="*/ 34 w 103"/>
                <a:gd name="T3" fmla="*/ 69 h 103"/>
                <a:gd name="T4" fmla="*/ 0 w 103"/>
                <a:gd name="T5" fmla="*/ 5 h 103"/>
                <a:gd name="T6" fmla="*/ 18 w 103"/>
                <a:gd name="T7" fmla="*/ 0 h 103"/>
                <a:gd name="T8" fmla="*/ 47 w 103"/>
                <a:gd name="T9" fmla="*/ 55 h 103"/>
                <a:gd name="T10" fmla="*/ 103 w 103"/>
                <a:gd name="T11" fmla="*/ 85 h 103"/>
                <a:gd name="T12" fmla="*/ 97 w 103"/>
                <a:gd name="T13" fmla="*/ 103 h 103"/>
              </a:gdLst>
              <a:ahLst/>
              <a:cxnLst>
                <a:cxn ang="0">
                  <a:pos x="T0" y="T1"/>
                </a:cxn>
                <a:cxn ang="0">
                  <a:pos x="T2" y="T3"/>
                </a:cxn>
                <a:cxn ang="0">
                  <a:pos x="T4" y="T5"/>
                </a:cxn>
                <a:cxn ang="0">
                  <a:pos x="T6" y="T7"/>
                </a:cxn>
                <a:cxn ang="0">
                  <a:pos x="T8" y="T9"/>
                </a:cxn>
                <a:cxn ang="0">
                  <a:pos x="T10" y="T11"/>
                </a:cxn>
                <a:cxn ang="0">
                  <a:pos x="T12" y="T13"/>
                </a:cxn>
              </a:cxnLst>
              <a:rect l="0" t="0" r="r" b="b"/>
              <a:pathLst>
                <a:path w="103" h="103">
                  <a:moveTo>
                    <a:pt x="97" y="103"/>
                  </a:moveTo>
                  <a:cubicBezTo>
                    <a:pt x="77" y="96"/>
                    <a:pt x="54" y="88"/>
                    <a:pt x="34" y="69"/>
                  </a:cubicBezTo>
                  <a:cubicBezTo>
                    <a:pt x="14" y="49"/>
                    <a:pt x="6" y="26"/>
                    <a:pt x="0" y="5"/>
                  </a:cubicBezTo>
                  <a:cubicBezTo>
                    <a:pt x="18" y="0"/>
                    <a:pt x="18" y="0"/>
                    <a:pt x="18" y="0"/>
                  </a:cubicBezTo>
                  <a:cubicBezTo>
                    <a:pt x="24" y="19"/>
                    <a:pt x="31" y="39"/>
                    <a:pt x="47" y="55"/>
                  </a:cubicBezTo>
                  <a:cubicBezTo>
                    <a:pt x="64" y="72"/>
                    <a:pt x="84" y="79"/>
                    <a:pt x="103" y="85"/>
                  </a:cubicBezTo>
                  <a:lnTo>
                    <a:pt x="97" y="103"/>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29" name="íṩļíḓè"/>
            <p:cNvSpPr/>
            <p:nvPr/>
          </p:nvSpPr>
          <p:spPr bwMode="auto">
            <a:xfrm>
              <a:off x="7737475" y="1204912"/>
              <a:ext cx="584200" cy="585788"/>
            </a:xfrm>
            <a:custGeom>
              <a:avLst/>
              <a:gdLst>
                <a:gd name="T0" fmla="*/ 148 w 155"/>
                <a:gd name="T1" fmla="*/ 155 h 155"/>
                <a:gd name="T2" fmla="*/ 119 w 155"/>
                <a:gd name="T3" fmla="*/ 145 h 155"/>
                <a:gd name="T4" fmla="*/ 46 w 155"/>
                <a:gd name="T5" fmla="*/ 108 h 155"/>
                <a:gd name="T6" fmla="*/ 9 w 155"/>
                <a:gd name="T7" fmla="*/ 35 h 155"/>
                <a:gd name="T8" fmla="*/ 0 w 155"/>
                <a:gd name="T9" fmla="*/ 7 h 155"/>
                <a:gd name="T10" fmla="*/ 18 w 155"/>
                <a:gd name="T11" fmla="*/ 0 h 155"/>
                <a:gd name="T12" fmla="*/ 27 w 155"/>
                <a:gd name="T13" fmla="*/ 30 h 155"/>
                <a:gd name="T14" fmla="*/ 59 w 155"/>
                <a:gd name="T15" fmla="*/ 95 h 155"/>
                <a:gd name="T16" fmla="*/ 125 w 155"/>
                <a:gd name="T17" fmla="*/ 127 h 155"/>
                <a:gd name="T18" fmla="*/ 155 w 155"/>
                <a:gd name="T19" fmla="*/ 137 h 155"/>
                <a:gd name="T20" fmla="*/ 148 w 155"/>
                <a:gd name="T21"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5" h="155">
                  <a:moveTo>
                    <a:pt x="148" y="155"/>
                  </a:moveTo>
                  <a:cubicBezTo>
                    <a:pt x="139" y="151"/>
                    <a:pt x="129" y="148"/>
                    <a:pt x="119" y="145"/>
                  </a:cubicBezTo>
                  <a:cubicBezTo>
                    <a:pt x="94" y="138"/>
                    <a:pt x="68" y="130"/>
                    <a:pt x="46" y="108"/>
                  </a:cubicBezTo>
                  <a:cubicBezTo>
                    <a:pt x="24" y="87"/>
                    <a:pt x="17" y="61"/>
                    <a:pt x="9" y="35"/>
                  </a:cubicBezTo>
                  <a:cubicBezTo>
                    <a:pt x="6" y="25"/>
                    <a:pt x="4" y="16"/>
                    <a:pt x="0" y="7"/>
                  </a:cubicBezTo>
                  <a:cubicBezTo>
                    <a:pt x="18" y="0"/>
                    <a:pt x="18" y="0"/>
                    <a:pt x="18" y="0"/>
                  </a:cubicBezTo>
                  <a:cubicBezTo>
                    <a:pt x="21" y="10"/>
                    <a:pt x="24" y="20"/>
                    <a:pt x="27" y="30"/>
                  </a:cubicBezTo>
                  <a:cubicBezTo>
                    <a:pt x="34" y="54"/>
                    <a:pt x="41" y="77"/>
                    <a:pt x="59" y="95"/>
                  </a:cubicBezTo>
                  <a:cubicBezTo>
                    <a:pt x="78" y="114"/>
                    <a:pt x="101" y="120"/>
                    <a:pt x="125" y="127"/>
                  </a:cubicBezTo>
                  <a:cubicBezTo>
                    <a:pt x="134" y="130"/>
                    <a:pt x="145" y="133"/>
                    <a:pt x="155" y="137"/>
                  </a:cubicBezTo>
                  <a:lnTo>
                    <a:pt x="148" y="155"/>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30" name="ï$ḷîdé"/>
            <p:cNvSpPr/>
            <p:nvPr/>
          </p:nvSpPr>
          <p:spPr bwMode="auto">
            <a:xfrm>
              <a:off x="7507288" y="1193800"/>
              <a:ext cx="825500" cy="822325"/>
            </a:xfrm>
            <a:custGeom>
              <a:avLst/>
              <a:gdLst>
                <a:gd name="T0" fmla="*/ 206 w 219"/>
                <a:gd name="T1" fmla="*/ 218 h 218"/>
                <a:gd name="T2" fmla="*/ 141 w 219"/>
                <a:gd name="T3" fmla="*/ 187 h 218"/>
                <a:gd name="T4" fmla="*/ 68 w 219"/>
                <a:gd name="T5" fmla="*/ 150 h 218"/>
                <a:gd name="T6" fmla="*/ 31 w 219"/>
                <a:gd name="T7" fmla="*/ 77 h 218"/>
                <a:gd name="T8" fmla="*/ 0 w 219"/>
                <a:gd name="T9" fmla="*/ 13 h 218"/>
                <a:gd name="T10" fmla="*/ 14 w 219"/>
                <a:gd name="T11" fmla="*/ 0 h 218"/>
                <a:gd name="T12" fmla="*/ 49 w 219"/>
                <a:gd name="T13" fmla="*/ 72 h 218"/>
                <a:gd name="T14" fmla="*/ 82 w 219"/>
                <a:gd name="T15" fmla="*/ 137 h 218"/>
                <a:gd name="T16" fmla="*/ 147 w 219"/>
                <a:gd name="T17" fmla="*/ 169 h 218"/>
                <a:gd name="T18" fmla="*/ 219 w 219"/>
                <a:gd name="T19" fmla="*/ 205 h 218"/>
                <a:gd name="T20" fmla="*/ 206 w 219"/>
                <a:gd name="T21" fmla="*/ 2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218">
                  <a:moveTo>
                    <a:pt x="206" y="218"/>
                  </a:moveTo>
                  <a:cubicBezTo>
                    <a:pt x="187" y="201"/>
                    <a:pt x="165" y="194"/>
                    <a:pt x="141" y="187"/>
                  </a:cubicBezTo>
                  <a:cubicBezTo>
                    <a:pt x="116" y="180"/>
                    <a:pt x="90" y="172"/>
                    <a:pt x="68" y="150"/>
                  </a:cubicBezTo>
                  <a:cubicBezTo>
                    <a:pt x="46" y="128"/>
                    <a:pt x="39" y="102"/>
                    <a:pt x="31" y="77"/>
                  </a:cubicBezTo>
                  <a:cubicBezTo>
                    <a:pt x="25" y="54"/>
                    <a:pt x="18" y="31"/>
                    <a:pt x="0" y="13"/>
                  </a:cubicBezTo>
                  <a:cubicBezTo>
                    <a:pt x="14" y="0"/>
                    <a:pt x="14" y="0"/>
                    <a:pt x="14" y="0"/>
                  </a:cubicBezTo>
                  <a:cubicBezTo>
                    <a:pt x="35" y="22"/>
                    <a:pt x="42" y="47"/>
                    <a:pt x="49" y="72"/>
                  </a:cubicBezTo>
                  <a:cubicBezTo>
                    <a:pt x="56" y="96"/>
                    <a:pt x="63" y="118"/>
                    <a:pt x="82" y="137"/>
                  </a:cubicBezTo>
                  <a:cubicBezTo>
                    <a:pt x="100" y="156"/>
                    <a:pt x="123" y="162"/>
                    <a:pt x="147" y="169"/>
                  </a:cubicBezTo>
                  <a:cubicBezTo>
                    <a:pt x="171" y="176"/>
                    <a:pt x="197" y="184"/>
                    <a:pt x="219" y="205"/>
                  </a:cubicBezTo>
                  <a:lnTo>
                    <a:pt x="206" y="218"/>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39" name="íṣḷïḍé"/>
            <p:cNvSpPr/>
            <p:nvPr/>
          </p:nvSpPr>
          <p:spPr bwMode="auto">
            <a:xfrm>
              <a:off x="7069138" y="1185862"/>
              <a:ext cx="1271588" cy="1268413"/>
            </a:xfrm>
            <a:custGeom>
              <a:avLst/>
              <a:gdLst>
                <a:gd name="T0" fmla="*/ 319 w 337"/>
                <a:gd name="T1" fmla="*/ 336 h 336"/>
                <a:gd name="T2" fmla="*/ 316 w 337"/>
                <a:gd name="T3" fmla="*/ 325 h 336"/>
                <a:gd name="T4" fmla="*/ 284 w 337"/>
                <a:gd name="T5" fmla="*/ 260 h 336"/>
                <a:gd name="T6" fmla="*/ 219 w 337"/>
                <a:gd name="T7" fmla="*/ 228 h 336"/>
                <a:gd name="T8" fmla="*/ 146 w 337"/>
                <a:gd name="T9" fmla="*/ 191 h 336"/>
                <a:gd name="T10" fmla="*/ 109 w 337"/>
                <a:gd name="T11" fmla="*/ 118 h 336"/>
                <a:gd name="T12" fmla="*/ 76 w 337"/>
                <a:gd name="T13" fmla="*/ 53 h 336"/>
                <a:gd name="T14" fmla="*/ 11 w 337"/>
                <a:gd name="T15" fmla="*/ 21 h 336"/>
                <a:gd name="T16" fmla="*/ 0 w 337"/>
                <a:gd name="T17" fmla="*/ 18 h 336"/>
                <a:gd name="T18" fmla="*/ 6 w 337"/>
                <a:gd name="T19" fmla="*/ 0 h 336"/>
                <a:gd name="T20" fmla="*/ 17 w 337"/>
                <a:gd name="T21" fmla="*/ 3 h 336"/>
                <a:gd name="T22" fmla="*/ 90 w 337"/>
                <a:gd name="T23" fmla="*/ 40 h 336"/>
                <a:gd name="T24" fmla="*/ 127 w 337"/>
                <a:gd name="T25" fmla="*/ 113 h 336"/>
                <a:gd name="T26" fmla="*/ 159 w 337"/>
                <a:gd name="T27" fmla="*/ 178 h 336"/>
                <a:gd name="T28" fmla="*/ 224 w 337"/>
                <a:gd name="T29" fmla="*/ 210 h 336"/>
                <a:gd name="T30" fmla="*/ 297 w 337"/>
                <a:gd name="T31" fmla="*/ 247 h 336"/>
                <a:gd name="T32" fmla="*/ 334 w 337"/>
                <a:gd name="T33" fmla="*/ 320 h 336"/>
                <a:gd name="T34" fmla="*/ 337 w 337"/>
                <a:gd name="T35" fmla="*/ 331 h 336"/>
                <a:gd name="T36" fmla="*/ 319 w 337"/>
                <a:gd name="T37" fmla="*/ 33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7" h="336">
                  <a:moveTo>
                    <a:pt x="319" y="336"/>
                  </a:moveTo>
                  <a:cubicBezTo>
                    <a:pt x="318" y="333"/>
                    <a:pt x="317" y="329"/>
                    <a:pt x="316" y="325"/>
                  </a:cubicBezTo>
                  <a:cubicBezTo>
                    <a:pt x="309" y="301"/>
                    <a:pt x="302" y="279"/>
                    <a:pt x="284" y="260"/>
                  </a:cubicBezTo>
                  <a:cubicBezTo>
                    <a:pt x="265" y="242"/>
                    <a:pt x="242" y="235"/>
                    <a:pt x="219" y="228"/>
                  </a:cubicBezTo>
                  <a:cubicBezTo>
                    <a:pt x="193" y="221"/>
                    <a:pt x="167" y="213"/>
                    <a:pt x="146" y="191"/>
                  </a:cubicBezTo>
                  <a:cubicBezTo>
                    <a:pt x="124" y="169"/>
                    <a:pt x="116" y="143"/>
                    <a:pt x="109" y="118"/>
                  </a:cubicBezTo>
                  <a:cubicBezTo>
                    <a:pt x="102" y="94"/>
                    <a:pt x="95" y="72"/>
                    <a:pt x="76" y="53"/>
                  </a:cubicBezTo>
                  <a:cubicBezTo>
                    <a:pt x="58" y="34"/>
                    <a:pt x="35" y="28"/>
                    <a:pt x="11" y="21"/>
                  </a:cubicBezTo>
                  <a:cubicBezTo>
                    <a:pt x="8" y="20"/>
                    <a:pt x="4" y="19"/>
                    <a:pt x="0" y="18"/>
                  </a:cubicBezTo>
                  <a:cubicBezTo>
                    <a:pt x="6" y="0"/>
                    <a:pt x="6" y="0"/>
                    <a:pt x="6" y="0"/>
                  </a:cubicBezTo>
                  <a:cubicBezTo>
                    <a:pt x="9" y="1"/>
                    <a:pt x="13" y="2"/>
                    <a:pt x="17" y="3"/>
                  </a:cubicBezTo>
                  <a:cubicBezTo>
                    <a:pt x="42" y="10"/>
                    <a:pt x="68" y="18"/>
                    <a:pt x="90" y="40"/>
                  </a:cubicBezTo>
                  <a:cubicBezTo>
                    <a:pt x="112" y="62"/>
                    <a:pt x="119" y="88"/>
                    <a:pt x="127" y="113"/>
                  </a:cubicBezTo>
                  <a:cubicBezTo>
                    <a:pt x="134" y="137"/>
                    <a:pt x="140" y="159"/>
                    <a:pt x="159" y="178"/>
                  </a:cubicBezTo>
                  <a:cubicBezTo>
                    <a:pt x="177" y="196"/>
                    <a:pt x="200" y="203"/>
                    <a:pt x="224" y="210"/>
                  </a:cubicBezTo>
                  <a:cubicBezTo>
                    <a:pt x="249" y="217"/>
                    <a:pt x="275" y="225"/>
                    <a:pt x="297" y="247"/>
                  </a:cubicBezTo>
                  <a:cubicBezTo>
                    <a:pt x="319" y="269"/>
                    <a:pt x="326" y="295"/>
                    <a:pt x="334" y="320"/>
                  </a:cubicBezTo>
                  <a:cubicBezTo>
                    <a:pt x="335" y="324"/>
                    <a:pt x="336" y="327"/>
                    <a:pt x="337" y="331"/>
                  </a:cubicBezTo>
                  <a:lnTo>
                    <a:pt x="319" y="336"/>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40" name="iṧ1îḍé"/>
            <p:cNvSpPr/>
            <p:nvPr/>
          </p:nvSpPr>
          <p:spPr bwMode="auto">
            <a:xfrm>
              <a:off x="6661150" y="1198562"/>
              <a:ext cx="1668463" cy="1666875"/>
            </a:xfrm>
            <a:custGeom>
              <a:avLst/>
              <a:gdLst>
                <a:gd name="T0" fmla="*/ 430 w 442"/>
                <a:gd name="T1" fmla="*/ 442 h 442"/>
                <a:gd name="T2" fmla="*/ 422 w 442"/>
                <a:gd name="T3" fmla="*/ 434 h 442"/>
                <a:gd name="T4" fmla="*/ 385 w 442"/>
                <a:gd name="T5" fmla="*/ 361 h 442"/>
                <a:gd name="T6" fmla="*/ 353 w 442"/>
                <a:gd name="T7" fmla="*/ 296 h 442"/>
                <a:gd name="T8" fmla="*/ 288 w 442"/>
                <a:gd name="T9" fmla="*/ 264 h 442"/>
                <a:gd name="T10" fmla="*/ 215 w 442"/>
                <a:gd name="T11" fmla="*/ 227 h 442"/>
                <a:gd name="T12" fmla="*/ 178 w 442"/>
                <a:gd name="T13" fmla="*/ 154 h 442"/>
                <a:gd name="T14" fmla="*/ 146 w 442"/>
                <a:gd name="T15" fmla="*/ 89 h 442"/>
                <a:gd name="T16" fmla="*/ 81 w 442"/>
                <a:gd name="T17" fmla="*/ 57 h 442"/>
                <a:gd name="T18" fmla="*/ 8 w 442"/>
                <a:gd name="T19" fmla="*/ 20 h 442"/>
                <a:gd name="T20" fmla="*/ 0 w 442"/>
                <a:gd name="T21" fmla="*/ 11 h 442"/>
                <a:gd name="T22" fmla="*/ 15 w 442"/>
                <a:gd name="T23" fmla="*/ 0 h 442"/>
                <a:gd name="T24" fmla="*/ 21 w 442"/>
                <a:gd name="T25" fmla="*/ 7 h 442"/>
                <a:gd name="T26" fmla="*/ 86 w 442"/>
                <a:gd name="T27" fmla="*/ 39 h 442"/>
                <a:gd name="T28" fmla="*/ 159 w 442"/>
                <a:gd name="T29" fmla="*/ 76 h 442"/>
                <a:gd name="T30" fmla="*/ 196 w 442"/>
                <a:gd name="T31" fmla="*/ 149 h 442"/>
                <a:gd name="T32" fmla="*/ 228 w 442"/>
                <a:gd name="T33" fmla="*/ 214 h 442"/>
                <a:gd name="T34" fmla="*/ 293 w 442"/>
                <a:gd name="T35" fmla="*/ 246 h 442"/>
                <a:gd name="T36" fmla="*/ 366 w 442"/>
                <a:gd name="T37" fmla="*/ 283 h 442"/>
                <a:gd name="T38" fmla="*/ 403 w 442"/>
                <a:gd name="T39" fmla="*/ 356 h 442"/>
                <a:gd name="T40" fmla="*/ 435 w 442"/>
                <a:gd name="T41" fmla="*/ 421 h 442"/>
                <a:gd name="T42" fmla="*/ 442 w 442"/>
                <a:gd name="T43" fmla="*/ 427 h 442"/>
                <a:gd name="T44" fmla="*/ 430 w 442"/>
                <a:gd name="T45" fmla="*/ 442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2" h="442">
                  <a:moveTo>
                    <a:pt x="430" y="442"/>
                  </a:moveTo>
                  <a:cubicBezTo>
                    <a:pt x="427" y="439"/>
                    <a:pt x="424" y="437"/>
                    <a:pt x="422" y="434"/>
                  </a:cubicBezTo>
                  <a:cubicBezTo>
                    <a:pt x="400" y="412"/>
                    <a:pt x="392" y="386"/>
                    <a:pt x="385" y="361"/>
                  </a:cubicBezTo>
                  <a:cubicBezTo>
                    <a:pt x="378" y="337"/>
                    <a:pt x="371" y="315"/>
                    <a:pt x="353" y="296"/>
                  </a:cubicBezTo>
                  <a:cubicBezTo>
                    <a:pt x="334" y="277"/>
                    <a:pt x="312" y="271"/>
                    <a:pt x="288" y="264"/>
                  </a:cubicBezTo>
                  <a:cubicBezTo>
                    <a:pt x="263" y="257"/>
                    <a:pt x="237" y="249"/>
                    <a:pt x="215" y="227"/>
                  </a:cubicBezTo>
                  <a:cubicBezTo>
                    <a:pt x="193" y="205"/>
                    <a:pt x="185" y="179"/>
                    <a:pt x="178" y="154"/>
                  </a:cubicBezTo>
                  <a:cubicBezTo>
                    <a:pt x="171" y="130"/>
                    <a:pt x="164" y="107"/>
                    <a:pt x="146" y="89"/>
                  </a:cubicBezTo>
                  <a:cubicBezTo>
                    <a:pt x="127" y="70"/>
                    <a:pt x="105" y="64"/>
                    <a:pt x="81" y="57"/>
                  </a:cubicBezTo>
                  <a:cubicBezTo>
                    <a:pt x="55" y="49"/>
                    <a:pt x="29" y="42"/>
                    <a:pt x="8" y="20"/>
                  </a:cubicBezTo>
                  <a:cubicBezTo>
                    <a:pt x="5" y="17"/>
                    <a:pt x="2" y="14"/>
                    <a:pt x="0" y="11"/>
                  </a:cubicBezTo>
                  <a:cubicBezTo>
                    <a:pt x="15" y="0"/>
                    <a:pt x="15" y="0"/>
                    <a:pt x="15" y="0"/>
                  </a:cubicBezTo>
                  <a:cubicBezTo>
                    <a:pt x="17" y="2"/>
                    <a:pt x="19" y="4"/>
                    <a:pt x="21" y="7"/>
                  </a:cubicBezTo>
                  <a:cubicBezTo>
                    <a:pt x="39" y="25"/>
                    <a:pt x="62" y="32"/>
                    <a:pt x="86" y="39"/>
                  </a:cubicBezTo>
                  <a:cubicBezTo>
                    <a:pt x="111" y="46"/>
                    <a:pt x="137" y="54"/>
                    <a:pt x="159" y="76"/>
                  </a:cubicBezTo>
                  <a:cubicBezTo>
                    <a:pt x="181" y="98"/>
                    <a:pt x="188" y="124"/>
                    <a:pt x="196" y="149"/>
                  </a:cubicBezTo>
                  <a:cubicBezTo>
                    <a:pt x="203" y="173"/>
                    <a:pt x="209" y="195"/>
                    <a:pt x="228" y="214"/>
                  </a:cubicBezTo>
                  <a:cubicBezTo>
                    <a:pt x="246" y="232"/>
                    <a:pt x="269" y="239"/>
                    <a:pt x="293" y="246"/>
                  </a:cubicBezTo>
                  <a:cubicBezTo>
                    <a:pt x="318" y="253"/>
                    <a:pt x="344" y="261"/>
                    <a:pt x="366" y="283"/>
                  </a:cubicBezTo>
                  <a:cubicBezTo>
                    <a:pt x="388" y="305"/>
                    <a:pt x="396" y="331"/>
                    <a:pt x="403" y="356"/>
                  </a:cubicBezTo>
                  <a:cubicBezTo>
                    <a:pt x="410" y="380"/>
                    <a:pt x="417" y="402"/>
                    <a:pt x="435" y="421"/>
                  </a:cubicBezTo>
                  <a:cubicBezTo>
                    <a:pt x="437" y="423"/>
                    <a:pt x="440" y="425"/>
                    <a:pt x="442" y="427"/>
                  </a:cubicBezTo>
                  <a:lnTo>
                    <a:pt x="430" y="442"/>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41" name="iş1íḑê"/>
            <p:cNvSpPr/>
            <p:nvPr/>
          </p:nvSpPr>
          <p:spPr bwMode="auto">
            <a:xfrm>
              <a:off x="6430963" y="1204912"/>
              <a:ext cx="1887538" cy="1890713"/>
            </a:xfrm>
            <a:custGeom>
              <a:avLst/>
              <a:gdLst>
                <a:gd name="T0" fmla="*/ 494 w 500"/>
                <a:gd name="T1" fmla="*/ 501 h 501"/>
                <a:gd name="T2" fmla="*/ 444 w 500"/>
                <a:gd name="T3" fmla="*/ 471 h 501"/>
                <a:gd name="T4" fmla="*/ 407 w 500"/>
                <a:gd name="T5" fmla="*/ 398 h 501"/>
                <a:gd name="T6" fmla="*/ 375 w 500"/>
                <a:gd name="T7" fmla="*/ 333 h 501"/>
                <a:gd name="T8" fmla="*/ 310 w 500"/>
                <a:gd name="T9" fmla="*/ 301 h 501"/>
                <a:gd name="T10" fmla="*/ 237 w 500"/>
                <a:gd name="T11" fmla="*/ 264 h 501"/>
                <a:gd name="T12" fmla="*/ 200 w 500"/>
                <a:gd name="T13" fmla="*/ 191 h 501"/>
                <a:gd name="T14" fmla="*/ 168 w 500"/>
                <a:gd name="T15" fmla="*/ 126 h 501"/>
                <a:gd name="T16" fmla="*/ 103 w 500"/>
                <a:gd name="T17" fmla="*/ 94 h 501"/>
                <a:gd name="T18" fmla="*/ 30 w 500"/>
                <a:gd name="T19" fmla="*/ 57 h 501"/>
                <a:gd name="T20" fmla="*/ 0 w 500"/>
                <a:gd name="T21" fmla="*/ 7 h 501"/>
                <a:gd name="T22" fmla="*/ 18 w 500"/>
                <a:gd name="T23" fmla="*/ 0 h 501"/>
                <a:gd name="T24" fmla="*/ 43 w 500"/>
                <a:gd name="T25" fmla="*/ 43 h 501"/>
                <a:gd name="T26" fmla="*/ 108 w 500"/>
                <a:gd name="T27" fmla="*/ 76 h 501"/>
                <a:gd name="T28" fmla="*/ 181 w 500"/>
                <a:gd name="T29" fmla="*/ 112 h 501"/>
                <a:gd name="T30" fmla="*/ 218 w 500"/>
                <a:gd name="T31" fmla="*/ 185 h 501"/>
                <a:gd name="T32" fmla="*/ 250 w 500"/>
                <a:gd name="T33" fmla="*/ 251 h 501"/>
                <a:gd name="T34" fmla="*/ 315 w 500"/>
                <a:gd name="T35" fmla="*/ 283 h 501"/>
                <a:gd name="T36" fmla="*/ 388 w 500"/>
                <a:gd name="T37" fmla="*/ 320 h 501"/>
                <a:gd name="T38" fmla="*/ 425 w 500"/>
                <a:gd name="T39" fmla="*/ 393 h 501"/>
                <a:gd name="T40" fmla="*/ 457 w 500"/>
                <a:gd name="T41" fmla="*/ 458 h 501"/>
                <a:gd name="T42" fmla="*/ 500 w 500"/>
                <a:gd name="T43" fmla="*/ 483 h 501"/>
                <a:gd name="T44" fmla="*/ 494 w 500"/>
                <a:gd name="T45" fmla="*/ 501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0" h="501">
                  <a:moveTo>
                    <a:pt x="494" y="501"/>
                  </a:moveTo>
                  <a:cubicBezTo>
                    <a:pt x="479" y="496"/>
                    <a:pt x="461" y="488"/>
                    <a:pt x="444" y="471"/>
                  </a:cubicBezTo>
                  <a:cubicBezTo>
                    <a:pt x="422" y="449"/>
                    <a:pt x="414" y="423"/>
                    <a:pt x="407" y="398"/>
                  </a:cubicBezTo>
                  <a:cubicBezTo>
                    <a:pt x="400" y="374"/>
                    <a:pt x="393" y="351"/>
                    <a:pt x="375" y="333"/>
                  </a:cubicBezTo>
                  <a:cubicBezTo>
                    <a:pt x="356" y="314"/>
                    <a:pt x="334" y="308"/>
                    <a:pt x="310" y="301"/>
                  </a:cubicBezTo>
                  <a:cubicBezTo>
                    <a:pt x="285" y="293"/>
                    <a:pt x="259" y="286"/>
                    <a:pt x="237" y="264"/>
                  </a:cubicBezTo>
                  <a:cubicBezTo>
                    <a:pt x="215" y="242"/>
                    <a:pt x="207" y="216"/>
                    <a:pt x="200" y="191"/>
                  </a:cubicBezTo>
                  <a:cubicBezTo>
                    <a:pt x="193" y="167"/>
                    <a:pt x="186" y="144"/>
                    <a:pt x="168" y="126"/>
                  </a:cubicBezTo>
                  <a:cubicBezTo>
                    <a:pt x="149" y="107"/>
                    <a:pt x="127" y="101"/>
                    <a:pt x="103" y="94"/>
                  </a:cubicBezTo>
                  <a:cubicBezTo>
                    <a:pt x="78" y="86"/>
                    <a:pt x="52" y="79"/>
                    <a:pt x="30" y="57"/>
                  </a:cubicBezTo>
                  <a:cubicBezTo>
                    <a:pt x="13" y="40"/>
                    <a:pt x="5" y="21"/>
                    <a:pt x="0" y="7"/>
                  </a:cubicBezTo>
                  <a:cubicBezTo>
                    <a:pt x="18" y="0"/>
                    <a:pt x="18" y="0"/>
                    <a:pt x="18" y="0"/>
                  </a:cubicBezTo>
                  <a:cubicBezTo>
                    <a:pt x="22" y="13"/>
                    <a:pt x="29" y="29"/>
                    <a:pt x="43" y="43"/>
                  </a:cubicBezTo>
                  <a:cubicBezTo>
                    <a:pt x="61" y="62"/>
                    <a:pt x="84" y="69"/>
                    <a:pt x="108" y="76"/>
                  </a:cubicBezTo>
                  <a:cubicBezTo>
                    <a:pt x="133" y="83"/>
                    <a:pt x="159" y="91"/>
                    <a:pt x="181" y="112"/>
                  </a:cubicBezTo>
                  <a:cubicBezTo>
                    <a:pt x="203" y="134"/>
                    <a:pt x="211" y="160"/>
                    <a:pt x="218" y="185"/>
                  </a:cubicBezTo>
                  <a:cubicBezTo>
                    <a:pt x="225" y="209"/>
                    <a:pt x="232" y="232"/>
                    <a:pt x="250" y="251"/>
                  </a:cubicBezTo>
                  <a:cubicBezTo>
                    <a:pt x="269" y="269"/>
                    <a:pt x="291" y="276"/>
                    <a:pt x="315" y="283"/>
                  </a:cubicBezTo>
                  <a:cubicBezTo>
                    <a:pt x="340" y="290"/>
                    <a:pt x="366" y="298"/>
                    <a:pt x="388" y="320"/>
                  </a:cubicBezTo>
                  <a:cubicBezTo>
                    <a:pt x="410" y="342"/>
                    <a:pt x="418" y="368"/>
                    <a:pt x="425" y="393"/>
                  </a:cubicBezTo>
                  <a:cubicBezTo>
                    <a:pt x="432" y="417"/>
                    <a:pt x="439" y="439"/>
                    <a:pt x="457" y="458"/>
                  </a:cubicBezTo>
                  <a:cubicBezTo>
                    <a:pt x="471" y="472"/>
                    <a:pt x="488" y="479"/>
                    <a:pt x="500" y="483"/>
                  </a:cubicBezTo>
                  <a:lnTo>
                    <a:pt x="494" y="501"/>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42" name="išļiḋe"/>
            <p:cNvSpPr/>
            <p:nvPr/>
          </p:nvSpPr>
          <p:spPr bwMode="auto">
            <a:xfrm>
              <a:off x="6238875" y="1209675"/>
              <a:ext cx="2079625" cy="2078038"/>
            </a:xfrm>
            <a:custGeom>
              <a:avLst/>
              <a:gdLst>
                <a:gd name="T0" fmla="*/ 545 w 551"/>
                <a:gd name="T1" fmla="*/ 551 h 551"/>
                <a:gd name="T2" fmla="*/ 529 w 551"/>
                <a:gd name="T3" fmla="*/ 546 h 551"/>
                <a:gd name="T4" fmla="*/ 456 w 551"/>
                <a:gd name="T5" fmla="*/ 509 h 551"/>
                <a:gd name="T6" fmla="*/ 419 w 551"/>
                <a:gd name="T7" fmla="*/ 436 h 551"/>
                <a:gd name="T8" fmla="*/ 387 w 551"/>
                <a:gd name="T9" fmla="*/ 371 h 551"/>
                <a:gd name="T10" fmla="*/ 322 w 551"/>
                <a:gd name="T11" fmla="*/ 339 h 551"/>
                <a:gd name="T12" fmla="*/ 249 w 551"/>
                <a:gd name="T13" fmla="*/ 302 h 551"/>
                <a:gd name="T14" fmla="*/ 212 w 551"/>
                <a:gd name="T15" fmla="*/ 229 h 551"/>
                <a:gd name="T16" fmla="*/ 180 w 551"/>
                <a:gd name="T17" fmla="*/ 164 h 551"/>
                <a:gd name="T18" fmla="*/ 115 w 551"/>
                <a:gd name="T19" fmla="*/ 131 h 551"/>
                <a:gd name="T20" fmla="*/ 42 w 551"/>
                <a:gd name="T21" fmla="*/ 94 h 551"/>
                <a:gd name="T22" fmla="*/ 5 w 551"/>
                <a:gd name="T23" fmla="*/ 21 h 551"/>
                <a:gd name="T24" fmla="*/ 0 w 551"/>
                <a:gd name="T25" fmla="*/ 5 h 551"/>
                <a:gd name="T26" fmla="*/ 18 w 551"/>
                <a:gd name="T27" fmla="*/ 0 h 551"/>
                <a:gd name="T28" fmla="*/ 23 w 551"/>
                <a:gd name="T29" fmla="*/ 16 h 551"/>
                <a:gd name="T30" fmla="*/ 55 w 551"/>
                <a:gd name="T31" fmla="*/ 81 h 551"/>
                <a:gd name="T32" fmla="*/ 120 w 551"/>
                <a:gd name="T33" fmla="*/ 113 h 551"/>
                <a:gd name="T34" fmla="*/ 193 w 551"/>
                <a:gd name="T35" fmla="*/ 150 h 551"/>
                <a:gd name="T36" fmla="*/ 230 w 551"/>
                <a:gd name="T37" fmla="*/ 223 h 551"/>
                <a:gd name="T38" fmla="*/ 262 w 551"/>
                <a:gd name="T39" fmla="*/ 288 h 551"/>
                <a:gd name="T40" fmla="*/ 327 w 551"/>
                <a:gd name="T41" fmla="*/ 321 h 551"/>
                <a:gd name="T42" fmla="*/ 400 w 551"/>
                <a:gd name="T43" fmla="*/ 357 h 551"/>
                <a:gd name="T44" fmla="*/ 437 w 551"/>
                <a:gd name="T45" fmla="*/ 430 h 551"/>
                <a:gd name="T46" fmla="*/ 469 w 551"/>
                <a:gd name="T47" fmla="*/ 496 h 551"/>
                <a:gd name="T48" fmla="*/ 534 w 551"/>
                <a:gd name="T49" fmla="*/ 528 h 551"/>
                <a:gd name="T50" fmla="*/ 551 w 551"/>
                <a:gd name="T51" fmla="*/ 533 h 551"/>
                <a:gd name="T52" fmla="*/ 545 w 551"/>
                <a:gd name="T53" fmla="*/ 551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1" h="551">
                  <a:moveTo>
                    <a:pt x="545" y="551"/>
                  </a:moveTo>
                  <a:cubicBezTo>
                    <a:pt x="540" y="549"/>
                    <a:pt x="535" y="547"/>
                    <a:pt x="529" y="546"/>
                  </a:cubicBezTo>
                  <a:cubicBezTo>
                    <a:pt x="504" y="538"/>
                    <a:pt x="478" y="531"/>
                    <a:pt x="456" y="509"/>
                  </a:cubicBezTo>
                  <a:cubicBezTo>
                    <a:pt x="434" y="487"/>
                    <a:pt x="427" y="461"/>
                    <a:pt x="419" y="436"/>
                  </a:cubicBezTo>
                  <a:cubicBezTo>
                    <a:pt x="412" y="412"/>
                    <a:pt x="406" y="389"/>
                    <a:pt x="387" y="371"/>
                  </a:cubicBezTo>
                  <a:cubicBezTo>
                    <a:pt x="369" y="352"/>
                    <a:pt x="346" y="346"/>
                    <a:pt x="322" y="339"/>
                  </a:cubicBezTo>
                  <a:cubicBezTo>
                    <a:pt x="297" y="331"/>
                    <a:pt x="271" y="324"/>
                    <a:pt x="249" y="302"/>
                  </a:cubicBezTo>
                  <a:cubicBezTo>
                    <a:pt x="227" y="280"/>
                    <a:pt x="219" y="254"/>
                    <a:pt x="212" y="229"/>
                  </a:cubicBezTo>
                  <a:cubicBezTo>
                    <a:pt x="205" y="205"/>
                    <a:pt x="198" y="182"/>
                    <a:pt x="180" y="164"/>
                  </a:cubicBezTo>
                  <a:cubicBezTo>
                    <a:pt x="161" y="145"/>
                    <a:pt x="139" y="138"/>
                    <a:pt x="115" y="131"/>
                  </a:cubicBezTo>
                  <a:cubicBezTo>
                    <a:pt x="90" y="124"/>
                    <a:pt x="64" y="116"/>
                    <a:pt x="42" y="94"/>
                  </a:cubicBezTo>
                  <a:cubicBezTo>
                    <a:pt x="20" y="73"/>
                    <a:pt x="12" y="47"/>
                    <a:pt x="5" y="21"/>
                  </a:cubicBezTo>
                  <a:cubicBezTo>
                    <a:pt x="3" y="16"/>
                    <a:pt x="2" y="11"/>
                    <a:pt x="0" y="5"/>
                  </a:cubicBezTo>
                  <a:cubicBezTo>
                    <a:pt x="18" y="0"/>
                    <a:pt x="18" y="0"/>
                    <a:pt x="18" y="0"/>
                  </a:cubicBezTo>
                  <a:cubicBezTo>
                    <a:pt x="20" y="5"/>
                    <a:pt x="21" y="11"/>
                    <a:pt x="23" y="16"/>
                  </a:cubicBezTo>
                  <a:cubicBezTo>
                    <a:pt x="30" y="40"/>
                    <a:pt x="37" y="63"/>
                    <a:pt x="55" y="81"/>
                  </a:cubicBezTo>
                  <a:cubicBezTo>
                    <a:pt x="74" y="100"/>
                    <a:pt x="96" y="106"/>
                    <a:pt x="120" y="113"/>
                  </a:cubicBezTo>
                  <a:cubicBezTo>
                    <a:pt x="145" y="121"/>
                    <a:pt x="171" y="128"/>
                    <a:pt x="193" y="150"/>
                  </a:cubicBezTo>
                  <a:cubicBezTo>
                    <a:pt x="215" y="172"/>
                    <a:pt x="223" y="198"/>
                    <a:pt x="230" y="223"/>
                  </a:cubicBezTo>
                  <a:cubicBezTo>
                    <a:pt x="237" y="247"/>
                    <a:pt x="244" y="270"/>
                    <a:pt x="262" y="288"/>
                  </a:cubicBezTo>
                  <a:cubicBezTo>
                    <a:pt x="281" y="307"/>
                    <a:pt x="303" y="314"/>
                    <a:pt x="327" y="321"/>
                  </a:cubicBezTo>
                  <a:cubicBezTo>
                    <a:pt x="352" y="328"/>
                    <a:pt x="378" y="336"/>
                    <a:pt x="400" y="357"/>
                  </a:cubicBezTo>
                  <a:cubicBezTo>
                    <a:pt x="422" y="379"/>
                    <a:pt x="430" y="405"/>
                    <a:pt x="437" y="430"/>
                  </a:cubicBezTo>
                  <a:cubicBezTo>
                    <a:pt x="444" y="454"/>
                    <a:pt x="451" y="477"/>
                    <a:pt x="469" y="496"/>
                  </a:cubicBezTo>
                  <a:cubicBezTo>
                    <a:pt x="488" y="514"/>
                    <a:pt x="511" y="521"/>
                    <a:pt x="534" y="528"/>
                  </a:cubicBezTo>
                  <a:cubicBezTo>
                    <a:pt x="540" y="529"/>
                    <a:pt x="545" y="531"/>
                    <a:pt x="551" y="533"/>
                  </a:cubicBezTo>
                  <a:lnTo>
                    <a:pt x="545" y="551"/>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43" name="íş1îďé"/>
            <p:cNvSpPr/>
            <p:nvPr/>
          </p:nvSpPr>
          <p:spPr bwMode="auto">
            <a:xfrm>
              <a:off x="6027738" y="1198562"/>
              <a:ext cx="2297113" cy="2297113"/>
            </a:xfrm>
            <a:custGeom>
              <a:avLst/>
              <a:gdLst>
                <a:gd name="T0" fmla="*/ 599 w 609"/>
                <a:gd name="T1" fmla="*/ 609 h 609"/>
                <a:gd name="T2" fmla="*/ 546 w 609"/>
                <a:gd name="T3" fmla="*/ 588 h 609"/>
                <a:gd name="T4" fmla="*/ 473 w 609"/>
                <a:gd name="T5" fmla="*/ 551 h 609"/>
                <a:gd name="T6" fmla="*/ 436 w 609"/>
                <a:gd name="T7" fmla="*/ 478 h 609"/>
                <a:gd name="T8" fmla="*/ 404 w 609"/>
                <a:gd name="T9" fmla="*/ 413 h 609"/>
                <a:gd name="T10" fmla="*/ 339 w 609"/>
                <a:gd name="T11" fmla="*/ 380 h 609"/>
                <a:gd name="T12" fmla="*/ 266 w 609"/>
                <a:gd name="T13" fmla="*/ 343 h 609"/>
                <a:gd name="T14" fmla="*/ 229 w 609"/>
                <a:gd name="T15" fmla="*/ 270 h 609"/>
                <a:gd name="T16" fmla="*/ 197 w 609"/>
                <a:gd name="T17" fmla="*/ 205 h 609"/>
                <a:gd name="T18" fmla="*/ 132 w 609"/>
                <a:gd name="T19" fmla="*/ 173 h 609"/>
                <a:gd name="T20" fmla="*/ 59 w 609"/>
                <a:gd name="T21" fmla="*/ 136 h 609"/>
                <a:gd name="T22" fmla="*/ 22 w 609"/>
                <a:gd name="T23" fmla="*/ 63 h 609"/>
                <a:gd name="T24" fmla="*/ 0 w 609"/>
                <a:gd name="T25" fmla="*/ 11 h 609"/>
                <a:gd name="T26" fmla="*/ 16 w 609"/>
                <a:gd name="T27" fmla="*/ 0 h 609"/>
                <a:gd name="T28" fmla="*/ 40 w 609"/>
                <a:gd name="T29" fmla="*/ 58 h 609"/>
                <a:gd name="T30" fmla="*/ 72 w 609"/>
                <a:gd name="T31" fmla="*/ 123 h 609"/>
                <a:gd name="T32" fmla="*/ 137 w 609"/>
                <a:gd name="T33" fmla="*/ 155 h 609"/>
                <a:gd name="T34" fmla="*/ 210 w 609"/>
                <a:gd name="T35" fmla="*/ 192 h 609"/>
                <a:gd name="T36" fmla="*/ 247 w 609"/>
                <a:gd name="T37" fmla="*/ 265 h 609"/>
                <a:gd name="T38" fmla="*/ 279 w 609"/>
                <a:gd name="T39" fmla="*/ 330 h 609"/>
                <a:gd name="T40" fmla="*/ 344 w 609"/>
                <a:gd name="T41" fmla="*/ 362 h 609"/>
                <a:gd name="T42" fmla="*/ 418 w 609"/>
                <a:gd name="T43" fmla="*/ 399 h 609"/>
                <a:gd name="T44" fmla="*/ 454 w 609"/>
                <a:gd name="T45" fmla="*/ 472 h 609"/>
                <a:gd name="T46" fmla="*/ 487 w 609"/>
                <a:gd name="T47" fmla="*/ 537 h 609"/>
                <a:gd name="T48" fmla="*/ 552 w 609"/>
                <a:gd name="T49" fmla="*/ 570 h 609"/>
                <a:gd name="T50" fmla="*/ 609 w 609"/>
                <a:gd name="T51" fmla="*/ 594 h 609"/>
                <a:gd name="T52" fmla="*/ 599 w 609"/>
                <a:gd name="T53"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9" h="609">
                  <a:moveTo>
                    <a:pt x="599" y="609"/>
                  </a:moveTo>
                  <a:cubicBezTo>
                    <a:pt x="583" y="598"/>
                    <a:pt x="565" y="593"/>
                    <a:pt x="546" y="588"/>
                  </a:cubicBezTo>
                  <a:cubicBezTo>
                    <a:pt x="521" y="580"/>
                    <a:pt x="495" y="573"/>
                    <a:pt x="473" y="551"/>
                  </a:cubicBezTo>
                  <a:cubicBezTo>
                    <a:pt x="451" y="529"/>
                    <a:pt x="444" y="503"/>
                    <a:pt x="436" y="478"/>
                  </a:cubicBezTo>
                  <a:cubicBezTo>
                    <a:pt x="429" y="454"/>
                    <a:pt x="423" y="431"/>
                    <a:pt x="404" y="413"/>
                  </a:cubicBezTo>
                  <a:cubicBezTo>
                    <a:pt x="386" y="394"/>
                    <a:pt x="363" y="387"/>
                    <a:pt x="339" y="380"/>
                  </a:cubicBezTo>
                  <a:cubicBezTo>
                    <a:pt x="314" y="373"/>
                    <a:pt x="288" y="365"/>
                    <a:pt x="266" y="343"/>
                  </a:cubicBezTo>
                  <a:cubicBezTo>
                    <a:pt x="244" y="322"/>
                    <a:pt x="237" y="296"/>
                    <a:pt x="229" y="270"/>
                  </a:cubicBezTo>
                  <a:cubicBezTo>
                    <a:pt x="222" y="247"/>
                    <a:pt x="216" y="224"/>
                    <a:pt x="197" y="205"/>
                  </a:cubicBezTo>
                  <a:cubicBezTo>
                    <a:pt x="179" y="187"/>
                    <a:pt x="156" y="180"/>
                    <a:pt x="132" y="173"/>
                  </a:cubicBezTo>
                  <a:cubicBezTo>
                    <a:pt x="107" y="166"/>
                    <a:pt x="81" y="158"/>
                    <a:pt x="59" y="136"/>
                  </a:cubicBezTo>
                  <a:cubicBezTo>
                    <a:pt x="37" y="114"/>
                    <a:pt x="29" y="88"/>
                    <a:pt x="22" y="63"/>
                  </a:cubicBezTo>
                  <a:cubicBezTo>
                    <a:pt x="17" y="44"/>
                    <a:pt x="11" y="27"/>
                    <a:pt x="0" y="11"/>
                  </a:cubicBezTo>
                  <a:cubicBezTo>
                    <a:pt x="16" y="0"/>
                    <a:pt x="16" y="0"/>
                    <a:pt x="16" y="0"/>
                  </a:cubicBezTo>
                  <a:cubicBezTo>
                    <a:pt x="29" y="19"/>
                    <a:pt x="34" y="39"/>
                    <a:pt x="40" y="58"/>
                  </a:cubicBezTo>
                  <a:cubicBezTo>
                    <a:pt x="47" y="82"/>
                    <a:pt x="54" y="105"/>
                    <a:pt x="72" y="123"/>
                  </a:cubicBezTo>
                  <a:cubicBezTo>
                    <a:pt x="91" y="142"/>
                    <a:pt x="113" y="148"/>
                    <a:pt x="137" y="155"/>
                  </a:cubicBezTo>
                  <a:cubicBezTo>
                    <a:pt x="162" y="163"/>
                    <a:pt x="188" y="170"/>
                    <a:pt x="210" y="192"/>
                  </a:cubicBezTo>
                  <a:cubicBezTo>
                    <a:pt x="232" y="214"/>
                    <a:pt x="240" y="240"/>
                    <a:pt x="247" y="265"/>
                  </a:cubicBezTo>
                  <a:cubicBezTo>
                    <a:pt x="254" y="289"/>
                    <a:pt x="261" y="312"/>
                    <a:pt x="279" y="330"/>
                  </a:cubicBezTo>
                  <a:cubicBezTo>
                    <a:pt x="298" y="349"/>
                    <a:pt x="321" y="355"/>
                    <a:pt x="344" y="362"/>
                  </a:cubicBezTo>
                  <a:cubicBezTo>
                    <a:pt x="370" y="370"/>
                    <a:pt x="396" y="377"/>
                    <a:pt x="418" y="399"/>
                  </a:cubicBezTo>
                  <a:cubicBezTo>
                    <a:pt x="439" y="421"/>
                    <a:pt x="447" y="447"/>
                    <a:pt x="454" y="472"/>
                  </a:cubicBezTo>
                  <a:cubicBezTo>
                    <a:pt x="461" y="496"/>
                    <a:pt x="468" y="519"/>
                    <a:pt x="487" y="537"/>
                  </a:cubicBezTo>
                  <a:cubicBezTo>
                    <a:pt x="505" y="556"/>
                    <a:pt x="528" y="563"/>
                    <a:pt x="552" y="570"/>
                  </a:cubicBezTo>
                  <a:cubicBezTo>
                    <a:pt x="571" y="575"/>
                    <a:pt x="591" y="581"/>
                    <a:pt x="609" y="594"/>
                  </a:cubicBezTo>
                  <a:lnTo>
                    <a:pt x="599" y="609"/>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44" name="íṧľîďè"/>
            <p:cNvSpPr/>
            <p:nvPr/>
          </p:nvSpPr>
          <p:spPr bwMode="auto">
            <a:xfrm>
              <a:off x="5707063" y="1185862"/>
              <a:ext cx="2633663" cy="2633663"/>
            </a:xfrm>
            <a:custGeom>
              <a:avLst/>
              <a:gdLst>
                <a:gd name="T0" fmla="*/ 680 w 698"/>
                <a:gd name="T1" fmla="*/ 698 h 698"/>
                <a:gd name="T2" fmla="*/ 658 w 698"/>
                <a:gd name="T3" fmla="*/ 662 h 698"/>
                <a:gd name="T4" fmla="*/ 593 w 698"/>
                <a:gd name="T5" fmla="*/ 629 h 698"/>
                <a:gd name="T6" fmla="*/ 519 w 698"/>
                <a:gd name="T7" fmla="*/ 592 h 698"/>
                <a:gd name="T8" fmla="*/ 483 w 698"/>
                <a:gd name="T9" fmla="*/ 519 h 698"/>
                <a:gd name="T10" fmla="*/ 450 w 698"/>
                <a:gd name="T11" fmla="*/ 454 h 698"/>
                <a:gd name="T12" fmla="*/ 385 w 698"/>
                <a:gd name="T13" fmla="*/ 422 h 698"/>
                <a:gd name="T14" fmla="*/ 312 w 698"/>
                <a:gd name="T15" fmla="*/ 385 h 698"/>
                <a:gd name="T16" fmla="*/ 275 w 698"/>
                <a:gd name="T17" fmla="*/ 312 h 698"/>
                <a:gd name="T18" fmla="*/ 243 w 698"/>
                <a:gd name="T19" fmla="*/ 247 h 698"/>
                <a:gd name="T20" fmla="*/ 178 w 698"/>
                <a:gd name="T21" fmla="*/ 215 h 698"/>
                <a:gd name="T22" fmla="*/ 105 w 698"/>
                <a:gd name="T23" fmla="*/ 178 h 698"/>
                <a:gd name="T24" fmla="*/ 68 w 698"/>
                <a:gd name="T25" fmla="*/ 105 h 698"/>
                <a:gd name="T26" fmla="*/ 36 w 698"/>
                <a:gd name="T27" fmla="*/ 40 h 698"/>
                <a:gd name="T28" fmla="*/ 0 w 698"/>
                <a:gd name="T29" fmla="*/ 17 h 698"/>
                <a:gd name="T30" fmla="*/ 7 w 698"/>
                <a:gd name="T31" fmla="*/ 0 h 698"/>
                <a:gd name="T32" fmla="*/ 49 w 698"/>
                <a:gd name="T33" fmla="*/ 27 h 698"/>
                <a:gd name="T34" fmla="*/ 86 w 698"/>
                <a:gd name="T35" fmla="*/ 100 h 698"/>
                <a:gd name="T36" fmla="*/ 118 w 698"/>
                <a:gd name="T37" fmla="*/ 165 h 698"/>
                <a:gd name="T38" fmla="*/ 183 w 698"/>
                <a:gd name="T39" fmla="*/ 197 h 698"/>
                <a:gd name="T40" fmla="*/ 257 w 698"/>
                <a:gd name="T41" fmla="*/ 234 h 698"/>
                <a:gd name="T42" fmla="*/ 293 w 698"/>
                <a:gd name="T43" fmla="*/ 307 h 698"/>
                <a:gd name="T44" fmla="*/ 326 w 698"/>
                <a:gd name="T45" fmla="*/ 372 h 698"/>
                <a:gd name="T46" fmla="*/ 391 w 698"/>
                <a:gd name="T47" fmla="*/ 404 h 698"/>
                <a:gd name="T48" fmla="*/ 464 w 698"/>
                <a:gd name="T49" fmla="*/ 441 h 698"/>
                <a:gd name="T50" fmla="*/ 501 w 698"/>
                <a:gd name="T51" fmla="*/ 514 h 698"/>
                <a:gd name="T52" fmla="*/ 533 w 698"/>
                <a:gd name="T53" fmla="*/ 579 h 698"/>
                <a:gd name="T54" fmla="*/ 598 w 698"/>
                <a:gd name="T55" fmla="*/ 611 h 698"/>
                <a:gd name="T56" fmla="*/ 671 w 698"/>
                <a:gd name="T57" fmla="*/ 648 h 698"/>
                <a:gd name="T58" fmla="*/ 698 w 698"/>
                <a:gd name="T59" fmla="*/ 691 h 698"/>
                <a:gd name="T60" fmla="*/ 680 w 698"/>
                <a:gd name="T61" fmla="*/ 698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98" h="698">
                  <a:moveTo>
                    <a:pt x="680" y="698"/>
                  </a:moveTo>
                  <a:cubicBezTo>
                    <a:pt x="674" y="683"/>
                    <a:pt x="667" y="671"/>
                    <a:pt x="658" y="662"/>
                  </a:cubicBezTo>
                  <a:cubicBezTo>
                    <a:pt x="639" y="643"/>
                    <a:pt x="616" y="636"/>
                    <a:pt x="593" y="629"/>
                  </a:cubicBezTo>
                  <a:cubicBezTo>
                    <a:pt x="567" y="622"/>
                    <a:pt x="541" y="614"/>
                    <a:pt x="519" y="592"/>
                  </a:cubicBezTo>
                  <a:cubicBezTo>
                    <a:pt x="498" y="571"/>
                    <a:pt x="490" y="545"/>
                    <a:pt x="483" y="519"/>
                  </a:cubicBezTo>
                  <a:cubicBezTo>
                    <a:pt x="476" y="496"/>
                    <a:pt x="469" y="473"/>
                    <a:pt x="450" y="454"/>
                  </a:cubicBezTo>
                  <a:cubicBezTo>
                    <a:pt x="432" y="436"/>
                    <a:pt x="409" y="429"/>
                    <a:pt x="385" y="422"/>
                  </a:cubicBezTo>
                  <a:cubicBezTo>
                    <a:pt x="360" y="415"/>
                    <a:pt x="334" y="407"/>
                    <a:pt x="312" y="385"/>
                  </a:cubicBezTo>
                  <a:cubicBezTo>
                    <a:pt x="290" y="363"/>
                    <a:pt x="283" y="337"/>
                    <a:pt x="275" y="312"/>
                  </a:cubicBezTo>
                  <a:cubicBezTo>
                    <a:pt x="268" y="288"/>
                    <a:pt x="262" y="266"/>
                    <a:pt x="243" y="247"/>
                  </a:cubicBezTo>
                  <a:cubicBezTo>
                    <a:pt x="225" y="229"/>
                    <a:pt x="202" y="222"/>
                    <a:pt x="178" y="215"/>
                  </a:cubicBezTo>
                  <a:cubicBezTo>
                    <a:pt x="153" y="208"/>
                    <a:pt x="127" y="200"/>
                    <a:pt x="105" y="178"/>
                  </a:cubicBezTo>
                  <a:cubicBezTo>
                    <a:pt x="83" y="156"/>
                    <a:pt x="76" y="130"/>
                    <a:pt x="68" y="105"/>
                  </a:cubicBezTo>
                  <a:cubicBezTo>
                    <a:pt x="61" y="81"/>
                    <a:pt x="55" y="59"/>
                    <a:pt x="36" y="40"/>
                  </a:cubicBezTo>
                  <a:cubicBezTo>
                    <a:pt x="27" y="30"/>
                    <a:pt x="15" y="23"/>
                    <a:pt x="0" y="17"/>
                  </a:cubicBezTo>
                  <a:cubicBezTo>
                    <a:pt x="7" y="0"/>
                    <a:pt x="7" y="0"/>
                    <a:pt x="7" y="0"/>
                  </a:cubicBezTo>
                  <a:cubicBezTo>
                    <a:pt x="24" y="7"/>
                    <a:pt x="38" y="15"/>
                    <a:pt x="49" y="27"/>
                  </a:cubicBezTo>
                  <a:cubicBezTo>
                    <a:pt x="71" y="49"/>
                    <a:pt x="79" y="75"/>
                    <a:pt x="86" y="100"/>
                  </a:cubicBezTo>
                  <a:cubicBezTo>
                    <a:pt x="93" y="124"/>
                    <a:pt x="100" y="146"/>
                    <a:pt x="118" y="165"/>
                  </a:cubicBezTo>
                  <a:cubicBezTo>
                    <a:pt x="137" y="183"/>
                    <a:pt x="160" y="190"/>
                    <a:pt x="183" y="197"/>
                  </a:cubicBezTo>
                  <a:cubicBezTo>
                    <a:pt x="209" y="204"/>
                    <a:pt x="235" y="212"/>
                    <a:pt x="257" y="234"/>
                  </a:cubicBezTo>
                  <a:cubicBezTo>
                    <a:pt x="278" y="256"/>
                    <a:pt x="286" y="282"/>
                    <a:pt x="293" y="307"/>
                  </a:cubicBezTo>
                  <a:cubicBezTo>
                    <a:pt x="300" y="331"/>
                    <a:pt x="307" y="354"/>
                    <a:pt x="326" y="372"/>
                  </a:cubicBezTo>
                  <a:cubicBezTo>
                    <a:pt x="344" y="391"/>
                    <a:pt x="367" y="397"/>
                    <a:pt x="391" y="404"/>
                  </a:cubicBezTo>
                  <a:cubicBezTo>
                    <a:pt x="416" y="412"/>
                    <a:pt x="442" y="419"/>
                    <a:pt x="464" y="441"/>
                  </a:cubicBezTo>
                  <a:cubicBezTo>
                    <a:pt x="486" y="463"/>
                    <a:pt x="493" y="489"/>
                    <a:pt x="501" y="514"/>
                  </a:cubicBezTo>
                  <a:cubicBezTo>
                    <a:pt x="508" y="538"/>
                    <a:pt x="514" y="561"/>
                    <a:pt x="533" y="579"/>
                  </a:cubicBezTo>
                  <a:cubicBezTo>
                    <a:pt x="551" y="598"/>
                    <a:pt x="574" y="604"/>
                    <a:pt x="598" y="611"/>
                  </a:cubicBezTo>
                  <a:cubicBezTo>
                    <a:pt x="623" y="619"/>
                    <a:pt x="649" y="626"/>
                    <a:pt x="671" y="648"/>
                  </a:cubicBezTo>
                  <a:cubicBezTo>
                    <a:pt x="682" y="660"/>
                    <a:pt x="691" y="673"/>
                    <a:pt x="698" y="691"/>
                  </a:cubicBezTo>
                  <a:lnTo>
                    <a:pt x="680" y="698"/>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45" name="íṧlïde"/>
            <p:cNvSpPr/>
            <p:nvPr/>
          </p:nvSpPr>
          <p:spPr bwMode="auto">
            <a:xfrm>
              <a:off x="5197475" y="1190625"/>
              <a:ext cx="3135313" cy="3133725"/>
            </a:xfrm>
            <a:custGeom>
              <a:avLst/>
              <a:gdLst>
                <a:gd name="T0" fmla="*/ 817 w 831"/>
                <a:gd name="T1" fmla="*/ 831 h 831"/>
                <a:gd name="T2" fmla="*/ 786 w 831"/>
                <a:gd name="T3" fmla="*/ 764 h 831"/>
                <a:gd name="T4" fmla="*/ 754 w 831"/>
                <a:gd name="T5" fmla="*/ 699 h 831"/>
                <a:gd name="T6" fmla="*/ 689 w 831"/>
                <a:gd name="T7" fmla="*/ 667 h 831"/>
                <a:gd name="T8" fmla="*/ 616 w 831"/>
                <a:gd name="T9" fmla="*/ 630 h 831"/>
                <a:gd name="T10" fmla="*/ 579 w 831"/>
                <a:gd name="T11" fmla="*/ 557 h 831"/>
                <a:gd name="T12" fmla="*/ 547 w 831"/>
                <a:gd name="T13" fmla="*/ 492 h 831"/>
                <a:gd name="T14" fmla="*/ 482 w 831"/>
                <a:gd name="T15" fmla="*/ 460 h 831"/>
                <a:gd name="T16" fmla="*/ 408 w 831"/>
                <a:gd name="T17" fmla="*/ 423 h 831"/>
                <a:gd name="T18" fmla="*/ 372 w 831"/>
                <a:gd name="T19" fmla="*/ 350 h 831"/>
                <a:gd name="T20" fmla="*/ 339 w 831"/>
                <a:gd name="T21" fmla="*/ 285 h 831"/>
                <a:gd name="T22" fmla="*/ 274 w 831"/>
                <a:gd name="T23" fmla="*/ 253 h 831"/>
                <a:gd name="T24" fmla="*/ 201 w 831"/>
                <a:gd name="T25" fmla="*/ 216 h 831"/>
                <a:gd name="T26" fmla="*/ 164 w 831"/>
                <a:gd name="T27" fmla="*/ 143 h 831"/>
                <a:gd name="T28" fmla="*/ 132 w 831"/>
                <a:gd name="T29" fmla="*/ 78 h 831"/>
                <a:gd name="T30" fmla="*/ 67 w 831"/>
                <a:gd name="T31" fmla="*/ 46 h 831"/>
                <a:gd name="T32" fmla="*/ 0 w 831"/>
                <a:gd name="T33" fmla="*/ 15 h 831"/>
                <a:gd name="T34" fmla="*/ 13 w 831"/>
                <a:gd name="T35" fmla="*/ 0 h 831"/>
                <a:gd name="T36" fmla="*/ 72 w 831"/>
                <a:gd name="T37" fmla="*/ 28 h 831"/>
                <a:gd name="T38" fmla="*/ 146 w 831"/>
                <a:gd name="T39" fmla="*/ 65 h 831"/>
                <a:gd name="T40" fmla="*/ 182 w 831"/>
                <a:gd name="T41" fmla="*/ 138 h 831"/>
                <a:gd name="T42" fmla="*/ 215 w 831"/>
                <a:gd name="T43" fmla="*/ 203 h 831"/>
                <a:gd name="T44" fmla="*/ 280 w 831"/>
                <a:gd name="T45" fmla="*/ 235 h 831"/>
                <a:gd name="T46" fmla="*/ 353 w 831"/>
                <a:gd name="T47" fmla="*/ 272 h 831"/>
                <a:gd name="T48" fmla="*/ 390 w 831"/>
                <a:gd name="T49" fmla="*/ 345 h 831"/>
                <a:gd name="T50" fmla="*/ 422 w 831"/>
                <a:gd name="T51" fmla="*/ 410 h 831"/>
                <a:gd name="T52" fmla="*/ 487 w 831"/>
                <a:gd name="T53" fmla="*/ 442 h 831"/>
                <a:gd name="T54" fmla="*/ 560 w 831"/>
                <a:gd name="T55" fmla="*/ 479 h 831"/>
                <a:gd name="T56" fmla="*/ 597 w 831"/>
                <a:gd name="T57" fmla="*/ 552 h 831"/>
                <a:gd name="T58" fmla="*/ 629 w 831"/>
                <a:gd name="T59" fmla="*/ 617 h 831"/>
                <a:gd name="T60" fmla="*/ 694 w 831"/>
                <a:gd name="T61" fmla="*/ 649 h 831"/>
                <a:gd name="T62" fmla="*/ 767 w 831"/>
                <a:gd name="T63" fmla="*/ 686 h 831"/>
                <a:gd name="T64" fmla="*/ 804 w 831"/>
                <a:gd name="T65" fmla="*/ 759 h 831"/>
                <a:gd name="T66" fmla="*/ 831 w 831"/>
                <a:gd name="T67" fmla="*/ 819 h 831"/>
                <a:gd name="T68" fmla="*/ 817 w 831"/>
                <a:gd name="T69" fmla="*/ 831 h 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1" h="831">
                  <a:moveTo>
                    <a:pt x="817" y="831"/>
                  </a:moveTo>
                  <a:cubicBezTo>
                    <a:pt x="799" y="811"/>
                    <a:pt x="793" y="787"/>
                    <a:pt x="786" y="764"/>
                  </a:cubicBezTo>
                  <a:cubicBezTo>
                    <a:pt x="779" y="741"/>
                    <a:pt x="772" y="718"/>
                    <a:pt x="754" y="699"/>
                  </a:cubicBezTo>
                  <a:cubicBezTo>
                    <a:pt x="735" y="681"/>
                    <a:pt x="713" y="674"/>
                    <a:pt x="689" y="667"/>
                  </a:cubicBezTo>
                  <a:cubicBezTo>
                    <a:pt x="664" y="660"/>
                    <a:pt x="638" y="652"/>
                    <a:pt x="616" y="630"/>
                  </a:cubicBezTo>
                  <a:cubicBezTo>
                    <a:pt x="594" y="608"/>
                    <a:pt x="586" y="582"/>
                    <a:pt x="579" y="557"/>
                  </a:cubicBezTo>
                  <a:cubicBezTo>
                    <a:pt x="572" y="533"/>
                    <a:pt x="565" y="511"/>
                    <a:pt x="547" y="492"/>
                  </a:cubicBezTo>
                  <a:cubicBezTo>
                    <a:pt x="528" y="474"/>
                    <a:pt x="505" y="467"/>
                    <a:pt x="482" y="460"/>
                  </a:cubicBezTo>
                  <a:cubicBezTo>
                    <a:pt x="456" y="453"/>
                    <a:pt x="430" y="445"/>
                    <a:pt x="408" y="423"/>
                  </a:cubicBezTo>
                  <a:cubicBezTo>
                    <a:pt x="387" y="401"/>
                    <a:pt x="379" y="375"/>
                    <a:pt x="372" y="350"/>
                  </a:cubicBezTo>
                  <a:cubicBezTo>
                    <a:pt x="365" y="326"/>
                    <a:pt x="358" y="304"/>
                    <a:pt x="339" y="285"/>
                  </a:cubicBezTo>
                  <a:cubicBezTo>
                    <a:pt x="321" y="267"/>
                    <a:pt x="298" y="260"/>
                    <a:pt x="274" y="253"/>
                  </a:cubicBezTo>
                  <a:cubicBezTo>
                    <a:pt x="249" y="246"/>
                    <a:pt x="223" y="238"/>
                    <a:pt x="201" y="216"/>
                  </a:cubicBezTo>
                  <a:cubicBezTo>
                    <a:pt x="179" y="194"/>
                    <a:pt x="172" y="168"/>
                    <a:pt x="164" y="143"/>
                  </a:cubicBezTo>
                  <a:cubicBezTo>
                    <a:pt x="157" y="119"/>
                    <a:pt x="151" y="96"/>
                    <a:pt x="132" y="78"/>
                  </a:cubicBezTo>
                  <a:cubicBezTo>
                    <a:pt x="114" y="59"/>
                    <a:pt x="91" y="53"/>
                    <a:pt x="67" y="46"/>
                  </a:cubicBezTo>
                  <a:cubicBezTo>
                    <a:pt x="44" y="39"/>
                    <a:pt x="21" y="32"/>
                    <a:pt x="0" y="15"/>
                  </a:cubicBezTo>
                  <a:cubicBezTo>
                    <a:pt x="13" y="0"/>
                    <a:pt x="13" y="0"/>
                    <a:pt x="13" y="0"/>
                  </a:cubicBezTo>
                  <a:cubicBezTo>
                    <a:pt x="30" y="15"/>
                    <a:pt x="51" y="21"/>
                    <a:pt x="72" y="28"/>
                  </a:cubicBezTo>
                  <a:cubicBezTo>
                    <a:pt x="98" y="35"/>
                    <a:pt x="124" y="43"/>
                    <a:pt x="146" y="65"/>
                  </a:cubicBezTo>
                  <a:cubicBezTo>
                    <a:pt x="167" y="87"/>
                    <a:pt x="175" y="113"/>
                    <a:pt x="182" y="138"/>
                  </a:cubicBezTo>
                  <a:cubicBezTo>
                    <a:pt x="189" y="162"/>
                    <a:pt x="196" y="184"/>
                    <a:pt x="215" y="203"/>
                  </a:cubicBezTo>
                  <a:cubicBezTo>
                    <a:pt x="233" y="221"/>
                    <a:pt x="256" y="228"/>
                    <a:pt x="280" y="235"/>
                  </a:cubicBezTo>
                  <a:cubicBezTo>
                    <a:pt x="305" y="242"/>
                    <a:pt x="331" y="250"/>
                    <a:pt x="353" y="272"/>
                  </a:cubicBezTo>
                  <a:cubicBezTo>
                    <a:pt x="375" y="294"/>
                    <a:pt x="382" y="320"/>
                    <a:pt x="390" y="345"/>
                  </a:cubicBezTo>
                  <a:cubicBezTo>
                    <a:pt x="397" y="369"/>
                    <a:pt x="403" y="391"/>
                    <a:pt x="422" y="410"/>
                  </a:cubicBezTo>
                  <a:cubicBezTo>
                    <a:pt x="440" y="428"/>
                    <a:pt x="463" y="435"/>
                    <a:pt x="487" y="442"/>
                  </a:cubicBezTo>
                  <a:cubicBezTo>
                    <a:pt x="512" y="449"/>
                    <a:pt x="538" y="457"/>
                    <a:pt x="560" y="479"/>
                  </a:cubicBezTo>
                  <a:cubicBezTo>
                    <a:pt x="582" y="501"/>
                    <a:pt x="589" y="527"/>
                    <a:pt x="597" y="552"/>
                  </a:cubicBezTo>
                  <a:cubicBezTo>
                    <a:pt x="604" y="576"/>
                    <a:pt x="610" y="599"/>
                    <a:pt x="629" y="617"/>
                  </a:cubicBezTo>
                  <a:cubicBezTo>
                    <a:pt x="647" y="636"/>
                    <a:pt x="670" y="642"/>
                    <a:pt x="694" y="649"/>
                  </a:cubicBezTo>
                  <a:cubicBezTo>
                    <a:pt x="719" y="657"/>
                    <a:pt x="745" y="664"/>
                    <a:pt x="767" y="686"/>
                  </a:cubicBezTo>
                  <a:cubicBezTo>
                    <a:pt x="789" y="708"/>
                    <a:pt x="797" y="734"/>
                    <a:pt x="804" y="759"/>
                  </a:cubicBezTo>
                  <a:cubicBezTo>
                    <a:pt x="810" y="781"/>
                    <a:pt x="816" y="802"/>
                    <a:pt x="831" y="819"/>
                  </a:cubicBezTo>
                  <a:lnTo>
                    <a:pt x="817" y="831"/>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46" name="ïṣ1iḋê"/>
            <p:cNvSpPr/>
            <p:nvPr/>
          </p:nvSpPr>
          <p:spPr bwMode="auto">
            <a:xfrm>
              <a:off x="4937125" y="1204912"/>
              <a:ext cx="3384550" cy="3384550"/>
            </a:xfrm>
            <a:custGeom>
              <a:avLst/>
              <a:gdLst>
                <a:gd name="T0" fmla="*/ 889 w 897"/>
                <a:gd name="T1" fmla="*/ 897 h 897"/>
                <a:gd name="T2" fmla="*/ 853 w 897"/>
                <a:gd name="T3" fmla="*/ 872 h 897"/>
                <a:gd name="T4" fmla="*/ 816 w 897"/>
                <a:gd name="T5" fmla="*/ 799 h 897"/>
                <a:gd name="T6" fmla="*/ 784 w 897"/>
                <a:gd name="T7" fmla="*/ 734 h 897"/>
                <a:gd name="T8" fmla="*/ 719 w 897"/>
                <a:gd name="T9" fmla="*/ 702 h 897"/>
                <a:gd name="T10" fmla="*/ 646 w 897"/>
                <a:gd name="T11" fmla="*/ 665 h 897"/>
                <a:gd name="T12" fmla="*/ 609 w 897"/>
                <a:gd name="T13" fmla="*/ 592 h 897"/>
                <a:gd name="T14" fmla="*/ 577 w 897"/>
                <a:gd name="T15" fmla="*/ 527 h 897"/>
                <a:gd name="T16" fmla="*/ 512 w 897"/>
                <a:gd name="T17" fmla="*/ 495 h 897"/>
                <a:gd name="T18" fmla="*/ 439 w 897"/>
                <a:gd name="T19" fmla="*/ 458 h 897"/>
                <a:gd name="T20" fmla="*/ 402 w 897"/>
                <a:gd name="T21" fmla="*/ 385 h 897"/>
                <a:gd name="T22" fmla="*/ 370 w 897"/>
                <a:gd name="T23" fmla="*/ 320 h 897"/>
                <a:gd name="T24" fmla="*/ 305 w 897"/>
                <a:gd name="T25" fmla="*/ 288 h 897"/>
                <a:gd name="T26" fmla="*/ 231 w 897"/>
                <a:gd name="T27" fmla="*/ 251 h 897"/>
                <a:gd name="T28" fmla="*/ 195 w 897"/>
                <a:gd name="T29" fmla="*/ 178 h 897"/>
                <a:gd name="T30" fmla="*/ 162 w 897"/>
                <a:gd name="T31" fmla="*/ 113 h 897"/>
                <a:gd name="T32" fmla="*/ 97 w 897"/>
                <a:gd name="T33" fmla="*/ 81 h 897"/>
                <a:gd name="T34" fmla="*/ 24 w 897"/>
                <a:gd name="T35" fmla="*/ 44 h 897"/>
                <a:gd name="T36" fmla="*/ 0 w 897"/>
                <a:gd name="T37" fmla="*/ 7 h 897"/>
                <a:gd name="T38" fmla="*/ 17 w 897"/>
                <a:gd name="T39" fmla="*/ 0 h 897"/>
                <a:gd name="T40" fmla="*/ 38 w 897"/>
                <a:gd name="T41" fmla="*/ 30 h 897"/>
                <a:gd name="T42" fmla="*/ 103 w 897"/>
                <a:gd name="T43" fmla="*/ 63 h 897"/>
                <a:gd name="T44" fmla="*/ 176 w 897"/>
                <a:gd name="T45" fmla="*/ 99 h 897"/>
                <a:gd name="T46" fmla="*/ 213 w 897"/>
                <a:gd name="T47" fmla="*/ 173 h 897"/>
                <a:gd name="T48" fmla="*/ 245 w 897"/>
                <a:gd name="T49" fmla="*/ 238 h 897"/>
                <a:gd name="T50" fmla="*/ 310 w 897"/>
                <a:gd name="T51" fmla="*/ 270 h 897"/>
                <a:gd name="T52" fmla="*/ 383 w 897"/>
                <a:gd name="T53" fmla="*/ 307 h 897"/>
                <a:gd name="T54" fmla="*/ 420 w 897"/>
                <a:gd name="T55" fmla="*/ 380 h 897"/>
                <a:gd name="T56" fmla="*/ 452 w 897"/>
                <a:gd name="T57" fmla="*/ 445 h 897"/>
                <a:gd name="T58" fmla="*/ 517 w 897"/>
                <a:gd name="T59" fmla="*/ 477 h 897"/>
                <a:gd name="T60" fmla="*/ 590 w 897"/>
                <a:gd name="T61" fmla="*/ 514 h 897"/>
                <a:gd name="T62" fmla="*/ 627 w 897"/>
                <a:gd name="T63" fmla="*/ 587 h 897"/>
                <a:gd name="T64" fmla="*/ 659 w 897"/>
                <a:gd name="T65" fmla="*/ 652 h 897"/>
                <a:gd name="T66" fmla="*/ 724 w 897"/>
                <a:gd name="T67" fmla="*/ 684 h 897"/>
                <a:gd name="T68" fmla="*/ 797 w 897"/>
                <a:gd name="T69" fmla="*/ 721 h 897"/>
                <a:gd name="T70" fmla="*/ 834 w 897"/>
                <a:gd name="T71" fmla="*/ 794 h 897"/>
                <a:gd name="T72" fmla="*/ 866 w 897"/>
                <a:gd name="T73" fmla="*/ 859 h 897"/>
                <a:gd name="T74" fmla="*/ 897 w 897"/>
                <a:gd name="T75" fmla="*/ 880 h 897"/>
                <a:gd name="T76" fmla="*/ 889 w 897"/>
                <a:gd name="T77" fmla="*/ 897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97" h="897">
                  <a:moveTo>
                    <a:pt x="889" y="897"/>
                  </a:moveTo>
                  <a:cubicBezTo>
                    <a:pt x="875" y="890"/>
                    <a:pt x="863" y="882"/>
                    <a:pt x="853" y="872"/>
                  </a:cubicBezTo>
                  <a:cubicBezTo>
                    <a:pt x="831" y="850"/>
                    <a:pt x="823" y="824"/>
                    <a:pt x="816" y="799"/>
                  </a:cubicBezTo>
                  <a:cubicBezTo>
                    <a:pt x="809" y="775"/>
                    <a:pt x="802" y="753"/>
                    <a:pt x="784" y="734"/>
                  </a:cubicBezTo>
                  <a:cubicBezTo>
                    <a:pt x="765" y="716"/>
                    <a:pt x="743" y="709"/>
                    <a:pt x="719" y="702"/>
                  </a:cubicBezTo>
                  <a:cubicBezTo>
                    <a:pt x="694" y="695"/>
                    <a:pt x="668" y="687"/>
                    <a:pt x="646" y="665"/>
                  </a:cubicBezTo>
                  <a:cubicBezTo>
                    <a:pt x="624" y="643"/>
                    <a:pt x="616" y="617"/>
                    <a:pt x="609" y="592"/>
                  </a:cubicBezTo>
                  <a:cubicBezTo>
                    <a:pt x="602" y="568"/>
                    <a:pt x="595" y="546"/>
                    <a:pt x="577" y="527"/>
                  </a:cubicBezTo>
                  <a:cubicBezTo>
                    <a:pt x="558" y="509"/>
                    <a:pt x="536" y="502"/>
                    <a:pt x="512" y="495"/>
                  </a:cubicBezTo>
                  <a:cubicBezTo>
                    <a:pt x="487" y="488"/>
                    <a:pt x="461" y="480"/>
                    <a:pt x="439" y="458"/>
                  </a:cubicBezTo>
                  <a:cubicBezTo>
                    <a:pt x="417" y="436"/>
                    <a:pt x="409" y="410"/>
                    <a:pt x="402" y="385"/>
                  </a:cubicBezTo>
                  <a:cubicBezTo>
                    <a:pt x="395" y="361"/>
                    <a:pt x="388" y="338"/>
                    <a:pt x="370" y="320"/>
                  </a:cubicBezTo>
                  <a:cubicBezTo>
                    <a:pt x="351" y="301"/>
                    <a:pt x="328" y="295"/>
                    <a:pt x="305" y="288"/>
                  </a:cubicBezTo>
                  <a:cubicBezTo>
                    <a:pt x="279" y="280"/>
                    <a:pt x="253" y="273"/>
                    <a:pt x="231" y="251"/>
                  </a:cubicBezTo>
                  <a:cubicBezTo>
                    <a:pt x="210" y="229"/>
                    <a:pt x="202" y="203"/>
                    <a:pt x="195" y="178"/>
                  </a:cubicBezTo>
                  <a:cubicBezTo>
                    <a:pt x="188" y="154"/>
                    <a:pt x="181" y="131"/>
                    <a:pt x="162" y="113"/>
                  </a:cubicBezTo>
                  <a:cubicBezTo>
                    <a:pt x="144" y="94"/>
                    <a:pt x="121" y="88"/>
                    <a:pt x="97" y="81"/>
                  </a:cubicBezTo>
                  <a:cubicBezTo>
                    <a:pt x="72" y="73"/>
                    <a:pt x="46" y="66"/>
                    <a:pt x="24" y="44"/>
                  </a:cubicBezTo>
                  <a:cubicBezTo>
                    <a:pt x="14" y="34"/>
                    <a:pt x="6" y="22"/>
                    <a:pt x="0" y="7"/>
                  </a:cubicBezTo>
                  <a:cubicBezTo>
                    <a:pt x="17" y="0"/>
                    <a:pt x="17" y="0"/>
                    <a:pt x="17" y="0"/>
                  </a:cubicBezTo>
                  <a:cubicBezTo>
                    <a:pt x="23" y="12"/>
                    <a:pt x="29" y="22"/>
                    <a:pt x="38" y="30"/>
                  </a:cubicBezTo>
                  <a:cubicBezTo>
                    <a:pt x="56" y="49"/>
                    <a:pt x="79" y="56"/>
                    <a:pt x="103" y="63"/>
                  </a:cubicBezTo>
                  <a:cubicBezTo>
                    <a:pt x="128" y="70"/>
                    <a:pt x="154" y="78"/>
                    <a:pt x="176" y="99"/>
                  </a:cubicBezTo>
                  <a:cubicBezTo>
                    <a:pt x="198" y="121"/>
                    <a:pt x="205" y="147"/>
                    <a:pt x="213" y="173"/>
                  </a:cubicBezTo>
                  <a:cubicBezTo>
                    <a:pt x="220" y="196"/>
                    <a:pt x="226" y="219"/>
                    <a:pt x="245" y="238"/>
                  </a:cubicBezTo>
                  <a:cubicBezTo>
                    <a:pt x="263" y="256"/>
                    <a:pt x="286" y="263"/>
                    <a:pt x="310" y="270"/>
                  </a:cubicBezTo>
                  <a:cubicBezTo>
                    <a:pt x="335" y="277"/>
                    <a:pt x="361" y="285"/>
                    <a:pt x="383" y="307"/>
                  </a:cubicBezTo>
                  <a:cubicBezTo>
                    <a:pt x="405" y="329"/>
                    <a:pt x="412" y="355"/>
                    <a:pt x="420" y="380"/>
                  </a:cubicBezTo>
                  <a:cubicBezTo>
                    <a:pt x="427" y="404"/>
                    <a:pt x="433" y="426"/>
                    <a:pt x="452" y="445"/>
                  </a:cubicBezTo>
                  <a:cubicBezTo>
                    <a:pt x="470" y="463"/>
                    <a:pt x="493" y="470"/>
                    <a:pt x="517" y="477"/>
                  </a:cubicBezTo>
                  <a:cubicBezTo>
                    <a:pt x="542" y="484"/>
                    <a:pt x="568" y="492"/>
                    <a:pt x="590" y="514"/>
                  </a:cubicBezTo>
                  <a:cubicBezTo>
                    <a:pt x="612" y="536"/>
                    <a:pt x="620" y="562"/>
                    <a:pt x="627" y="587"/>
                  </a:cubicBezTo>
                  <a:cubicBezTo>
                    <a:pt x="634" y="611"/>
                    <a:pt x="641" y="633"/>
                    <a:pt x="659" y="652"/>
                  </a:cubicBezTo>
                  <a:cubicBezTo>
                    <a:pt x="678" y="670"/>
                    <a:pt x="700" y="677"/>
                    <a:pt x="724" y="684"/>
                  </a:cubicBezTo>
                  <a:cubicBezTo>
                    <a:pt x="749" y="691"/>
                    <a:pt x="775" y="699"/>
                    <a:pt x="797" y="721"/>
                  </a:cubicBezTo>
                  <a:cubicBezTo>
                    <a:pt x="819" y="743"/>
                    <a:pt x="827" y="769"/>
                    <a:pt x="834" y="794"/>
                  </a:cubicBezTo>
                  <a:cubicBezTo>
                    <a:pt x="841" y="818"/>
                    <a:pt x="848" y="841"/>
                    <a:pt x="866" y="859"/>
                  </a:cubicBezTo>
                  <a:cubicBezTo>
                    <a:pt x="875" y="868"/>
                    <a:pt x="884" y="874"/>
                    <a:pt x="897" y="880"/>
                  </a:cubicBezTo>
                  <a:lnTo>
                    <a:pt x="889" y="897"/>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47" name="iṩļïḍe"/>
            <p:cNvSpPr/>
            <p:nvPr/>
          </p:nvSpPr>
          <p:spPr bwMode="auto">
            <a:xfrm>
              <a:off x="4741863" y="1209675"/>
              <a:ext cx="3576638" cy="3575050"/>
            </a:xfrm>
            <a:custGeom>
              <a:avLst/>
              <a:gdLst>
                <a:gd name="T0" fmla="*/ 942 w 948"/>
                <a:gd name="T1" fmla="*/ 948 h 948"/>
                <a:gd name="T2" fmla="*/ 939 w 948"/>
                <a:gd name="T3" fmla="*/ 947 h 948"/>
                <a:gd name="T4" fmla="*/ 866 w 948"/>
                <a:gd name="T5" fmla="*/ 910 h 948"/>
                <a:gd name="T6" fmla="*/ 829 w 948"/>
                <a:gd name="T7" fmla="*/ 837 h 948"/>
                <a:gd name="T8" fmla="*/ 797 w 948"/>
                <a:gd name="T9" fmla="*/ 772 h 948"/>
                <a:gd name="T10" fmla="*/ 732 w 948"/>
                <a:gd name="T11" fmla="*/ 740 h 948"/>
                <a:gd name="T12" fmla="*/ 659 w 948"/>
                <a:gd name="T13" fmla="*/ 703 h 948"/>
                <a:gd name="T14" fmla="*/ 622 w 948"/>
                <a:gd name="T15" fmla="*/ 630 h 948"/>
                <a:gd name="T16" fmla="*/ 590 w 948"/>
                <a:gd name="T17" fmla="*/ 565 h 948"/>
                <a:gd name="T18" fmla="*/ 525 w 948"/>
                <a:gd name="T19" fmla="*/ 533 h 948"/>
                <a:gd name="T20" fmla="*/ 452 w 948"/>
                <a:gd name="T21" fmla="*/ 496 h 948"/>
                <a:gd name="T22" fmla="*/ 415 w 948"/>
                <a:gd name="T23" fmla="*/ 423 h 948"/>
                <a:gd name="T24" fmla="*/ 383 w 948"/>
                <a:gd name="T25" fmla="*/ 358 h 948"/>
                <a:gd name="T26" fmla="*/ 318 w 948"/>
                <a:gd name="T27" fmla="*/ 326 h 948"/>
                <a:gd name="T28" fmla="*/ 245 w 948"/>
                <a:gd name="T29" fmla="*/ 289 h 948"/>
                <a:gd name="T30" fmla="*/ 208 w 948"/>
                <a:gd name="T31" fmla="*/ 216 h 948"/>
                <a:gd name="T32" fmla="*/ 176 w 948"/>
                <a:gd name="T33" fmla="*/ 151 h 948"/>
                <a:gd name="T34" fmla="*/ 111 w 948"/>
                <a:gd name="T35" fmla="*/ 118 h 948"/>
                <a:gd name="T36" fmla="*/ 37 w 948"/>
                <a:gd name="T37" fmla="*/ 82 h 948"/>
                <a:gd name="T38" fmla="*/ 1 w 948"/>
                <a:gd name="T39" fmla="*/ 9 h 948"/>
                <a:gd name="T40" fmla="*/ 0 w 948"/>
                <a:gd name="T41" fmla="*/ 5 h 948"/>
                <a:gd name="T42" fmla="*/ 18 w 948"/>
                <a:gd name="T43" fmla="*/ 0 h 948"/>
                <a:gd name="T44" fmla="*/ 19 w 948"/>
                <a:gd name="T45" fmla="*/ 3 h 948"/>
                <a:gd name="T46" fmla="*/ 51 w 948"/>
                <a:gd name="T47" fmla="*/ 68 h 948"/>
                <a:gd name="T48" fmla="*/ 116 w 948"/>
                <a:gd name="T49" fmla="*/ 100 h 948"/>
                <a:gd name="T50" fmla="*/ 189 w 948"/>
                <a:gd name="T51" fmla="*/ 137 h 948"/>
                <a:gd name="T52" fmla="*/ 226 w 948"/>
                <a:gd name="T53" fmla="*/ 210 h 948"/>
                <a:gd name="T54" fmla="*/ 258 w 948"/>
                <a:gd name="T55" fmla="*/ 275 h 948"/>
                <a:gd name="T56" fmla="*/ 323 w 948"/>
                <a:gd name="T57" fmla="*/ 308 h 948"/>
                <a:gd name="T58" fmla="*/ 396 w 948"/>
                <a:gd name="T59" fmla="*/ 344 h 948"/>
                <a:gd name="T60" fmla="*/ 433 w 948"/>
                <a:gd name="T61" fmla="*/ 418 h 948"/>
                <a:gd name="T62" fmla="*/ 465 w 948"/>
                <a:gd name="T63" fmla="*/ 483 h 948"/>
                <a:gd name="T64" fmla="*/ 530 w 948"/>
                <a:gd name="T65" fmla="*/ 515 h 948"/>
                <a:gd name="T66" fmla="*/ 603 w 948"/>
                <a:gd name="T67" fmla="*/ 552 h 948"/>
                <a:gd name="T68" fmla="*/ 640 w 948"/>
                <a:gd name="T69" fmla="*/ 625 h 948"/>
                <a:gd name="T70" fmla="*/ 672 w 948"/>
                <a:gd name="T71" fmla="*/ 690 h 948"/>
                <a:gd name="T72" fmla="*/ 737 w 948"/>
                <a:gd name="T73" fmla="*/ 722 h 948"/>
                <a:gd name="T74" fmla="*/ 810 w 948"/>
                <a:gd name="T75" fmla="*/ 759 h 948"/>
                <a:gd name="T76" fmla="*/ 847 w 948"/>
                <a:gd name="T77" fmla="*/ 832 h 948"/>
                <a:gd name="T78" fmla="*/ 879 w 948"/>
                <a:gd name="T79" fmla="*/ 897 h 948"/>
                <a:gd name="T80" fmla="*/ 944 w 948"/>
                <a:gd name="T81" fmla="*/ 929 h 948"/>
                <a:gd name="T82" fmla="*/ 948 w 948"/>
                <a:gd name="T83" fmla="*/ 930 h 948"/>
                <a:gd name="T84" fmla="*/ 942 w 948"/>
                <a:gd name="T85" fmla="*/ 948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8" h="948">
                  <a:moveTo>
                    <a:pt x="942" y="948"/>
                  </a:moveTo>
                  <a:cubicBezTo>
                    <a:pt x="939" y="947"/>
                    <a:pt x="939" y="947"/>
                    <a:pt x="939" y="947"/>
                  </a:cubicBezTo>
                  <a:cubicBezTo>
                    <a:pt x="914" y="940"/>
                    <a:pt x="888" y="932"/>
                    <a:pt x="866" y="910"/>
                  </a:cubicBezTo>
                  <a:cubicBezTo>
                    <a:pt x="844" y="888"/>
                    <a:pt x="837" y="862"/>
                    <a:pt x="829" y="837"/>
                  </a:cubicBezTo>
                  <a:cubicBezTo>
                    <a:pt x="822" y="813"/>
                    <a:pt x="816" y="791"/>
                    <a:pt x="797" y="772"/>
                  </a:cubicBezTo>
                  <a:cubicBezTo>
                    <a:pt x="779" y="754"/>
                    <a:pt x="756" y="747"/>
                    <a:pt x="732" y="740"/>
                  </a:cubicBezTo>
                  <a:cubicBezTo>
                    <a:pt x="707" y="733"/>
                    <a:pt x="681" y="725"/>
                    <a:pt x="659" y="703"/>
                  </a:cubicBezTo>
                  <a:cubicBezTo>
                    <a:pt x="637" y="681"/>
                    <a:pt x="629" y="655"/>
                    <a:pt x="622" y="630"/>
                  </a:cubicBezTo>
                  <a:cubicBezTo>
                    <a:pt x="615" y="606"/>
                    <a:pt x="608" y="583"/>
                    <a:pt x="590" y="565"/>
                  </a:cubicBezTo>
                  <a:cubicBezTo>
                    <a:pt x="571" y="546"/>
                    <a:pt x="549" y="540"/>
                    <a:pt x="525" y="533"/>
                  </a:cubicBezTo>
                  <a:cubicBezTo>
                    <a:pt x="500" y="525"/>
                    <a:pt x="474" y="518"/>
                    <a:pt x="452" y="496"/>
                  </a:cubicBezTo>
                  <a:cubicBezTo>
                    <a:pt x="430" y="474"/>
                    <a:pt x="422" y="448"/>
                    <a:pt x="415" y="423"/>
                  </a:cubicBezTo>
                  <a:cubicBezTo>
                    <a:pt x="408" y="399"/>
                    <a:pt x="401" y="376"/>
                    <a:pt x="383" y="358"/>
                  </a:cubicBezTo>
                  <a:cubicBezTo>
                    <a:pt x="364" y="339"/>
                    <a:pt x="342" y="333"/>
                    <a:pt x="318" y="326"/>
                  </a:cubicBezTo>
                  <a:cubicBezTo>
                    <a:pt x="293" y="318"/>
                    <a:pt x="267" y="311"/>
                    <a:pt x="245" y="289"/>
                  </a:cubicBezTo>
                  <a:cubicBezTo>
                    <a:pt x="223" y="267"/>
                    <a:pt x="215" y="241"/>
                    <a:pt x="208" y="216"/>
                  </a:cubicBezTo>
                  <a:cubicBezTo>
                    <a:pt x="201" y="192"/>
                    <a:pt x="194" y="169"/>
                    <a:pt x="176" y="151"/>
                  </a:cubicBezTo>
                  <a:cubicBezTo>
                    <a:pt x="157" y="132"/>
                    <a:pt x="134" y="125"/>
                    <a:pt x="111" y="118"/>
                  </a:cubicBezTo>
                  <a:cubicBezTo>
                    <a:pt x="85" y="111"/>
                    <a:pt x="59" y="103"/>
                    <a:pt x="37" y="82"/>
                  </a:cubicBezTo>
                  <a:cubicBezTo>
                    <a:pt x="16" y="60"/>
                    <a:pt x="8" y="34"/>
                    <a:pt x="1" y="9"/>
                  </a:cubicBezTo>
                  <a:cubicBezTo>
                    <a:pt x="0" y="5"/>
                    <a:pt x="0" y="5"/>
                    <a:pt x="0" y="5"/>
                  </a:cubicBezTo>
                  <a:cubicBezTo>
                    <a:pt x="18" y="0"/>
                    <a:pt x="18" y="0"/>
                    <a:pt x="18" y="0"/>
                  </a:cubicBezTo>
                  <a:cubicBezTo>
                    <a:pt x="19" y="3"/>
                    <a:pt x="19" y="3"/>
                    <a:pt x="19" y="3"/>
                  </a:cubicBezTo>
                  <a:cubicBezTo>
                    <a:pt x="26" y="27"/>
                    <a:pt x="32" y="50"/>
                    <a:pt x="51" y="68"/>
                  </a:cubicBezTo>
                  <a:cubicBezTo>
                    <a:pt x="69" y="87"/>
                    <a:pt x="92" y="93"/>
                    <a:pt x="116" y="100"/>
                  </a:cubicBezTo>
                  <a:cubicBezTo>
                    <a:pt x="141" y="108"/>
                    <a:pt x="167" y="115"/>
                    <a:pt x="189" y="137"/>
                  </a:cubicBezTo>
                  <a:cubicBezTo>
                    <a:pt x="211" y="159"/>
                    <a:pt x="218" y="185"/>
                    <a:pt x="226" y="210"/>
                  </a:cubicBezTo>
                  <a:cubicBezTo>
                    <a:pt x="233" y="234"/>
                    <a:pt x="239" y="257"/>
                    <a:pt x="258" y="275"/>
                  </a:cubicBezTo>
                  <a:cubicBezTo>
                    <a:pt x="276" y="294"/>
                    <a:pt x="299" y="301"/>
                    <a:pt x="323" y="308"/>
                  </a:cubicBezTo>
                  <a:cubicBezTo>
                    <a:pt x="348" y="315"/>
                    <a:pt x="374" y="323"/>
                    <a:pt x="396" y="344"/>
                  </a:cubicBezTo>
                  <a:cubicBezTo>
                    <a:pt x="418" y="366"/>
                    <a:pt x="426" y="392"/>
                    <a:pt x="433" y="418"/>
                  </a:cubicBezTo>
                  <a:cubicBezTo>
                    <a:pt x="440" y="441"/>
                    <a:pt x="447" y="464"/>
                    <a:pt x="465" y="483"/>
                  </a:cubicBezTo>
                  <a:cubicBezTo>
                    <a:pt x="484" y="501"/>
                    <a:pt x="506" y="508"/>
                    <a:pt x="530" y="515"/>
                  </a:cubicBezTo>
                  <a:cubicBezTo>
                    <a:pt x="555" y="522"/>
                    <a:pt x="581" y="530"/>
                    <a:pt x="603" y="552"/>
                  </a:cubicBezTo>
                  <a:cubicBezTo>
                    <a:pt x="625" y="574"/>
                    <a:pt x="633" y="600"/>
                    <a:pt x="640" y="625"/>
                  </a:cubicBezTo>
                  <a:cubicBezTo>
                    <a:pt x="647" y="649"/>
                    <a:pt x="654" y="671"/>
                    <a:pt x="672" y="690"/>
                  </a:cubicBezTo>
                  <a:cubicBezTo>
                    <a:pt x="691" y="708"/>
                    <a:pt x="713" y="715"/>
                    <a:pt x="737" y="722"/>
                  </a:cubicBezTo>
                  <a:cubicBezTo>
                    <a:pt x="762" y="729"/>
                    <a:pt x="788" y="737"/>
                    <a:pt x="810" y="759"/>
                  </a:cubicBezTo>
                  <a:cubicBezTo>
                    <a:pt x="832" y="781"/>
                    <a:pt x="840" y="807"/>
                    <a:pt x="847" y="832"/>
                  </a:cubicBezTo>
                  <a:cubicBezTo>
                    <a:pt x="854" y="856"/>
                    <a:pt x="861" y="878"/>
                    <a:pt x="879" y="897"/>
                  </a:cubicBezTo>
                  <a:cubicBezTo>
                    <a:pt x="898" y="915"/>
                    <a:pt x="920" y="922"/>
                    <a:pt x="944" y="929"/>
                  </a:cubicBezTo>
                  <a:cubicBezTo>
                    <a:pt x="948" y="930"/>
                    <a:pt x="948" y="930"/>
                    <a:pt x="948" y="930"/>
                  </a:cubicBezTo>
                  <a:lnTo>
                    <a:pt x="942" y="948"/>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48" name="ïṡľîḑé"/>
            <p:cNvSpPr/>
            <p:nvPr/>
          </p:nvSpPr>
          <p:spPr bwMode="auto">
            <a:xfrm>
              <a:off x="4541838" y="1201737"/>
              <a:ext cx="3779838" cy="3783013"/>
            </a:xfrm>
            <a:custGeom>
              <a:avLst/>
              <a:gdLst>
                <a:gd name="T0" fmla="*/ 994 w 1002"/>
                <a:gd name="T1" fmla="*/ 1003 h 1003"/>
                <a:gd name="T2" fmla="*/ 953 w 1002"/>
                <a:gd name="T3" fmla="*/ 988 h 1003"/>
                <a:gd name="T4" fmla="*/ 880 w 1002"/>
                <a:gd name="T5" fmla="*/ 951 h 1003"/>
                <a:gd name="T6" fmla="*/ 843 w 1002"/>
                <a:gd name="T7" fmla="*/ 878 h 1003"/>
                <a:gd name="T8" fmla="*/ 811 w 1002"/>
                <a:gd name="T9" fmla="*/ 813 h 1003"/>
                <a:gd name="T10" fmla="*/ 746 w 1002"/>
                <a:gd name="T11" fmla="*/ 781 h 1003"/>
                <a:gd name="T12" fmla="*/ 673 w 1002"/>
                <a:gd name="T13" fmla="*/ 744 h 1003"/>
                <a:gd name="T14" fmla="*/ 636 w 1002"/>
                <a:gd name="T15" fmla="*/ 671 h 1003"/>
                <a:gd name="T16" fmla="*/ 604 w 1002"/>
                <a:gd name="T17" fmla="*/ 606 h 1003"/>
                <a:gd name="T18" fmla="*/ 539 w 1002"/>
                <a:gd name="T19" fmla="*/ 574 h 1003"/>
                <a:gd name="T20" fmla="*/ 466 w 1002"/>
                <a:gd name="T21" fmla="*/ 537 h 1003"/>
                <a:gd name="T22" fmla="*/ 429 w 1002"/>
                <a:gd name="T23" fmla="*/ 464 h 1003"/>
                <a:gd name="T24" fmla="*/ 397 w 1002"/>
                <a:gd name="T25" fmla="*/ 399 h 1003"/>
                <a:gd name="T26" fmla="*/ 332 w 1002"/>
                <a:gd name="T27" fmla="*/ 366 h 1003"/>
                <a:gd name="T28" fmla="*/ 259 w 1002"/>
                <a:gd name="T29" fmla="*/ 330 h 1003"/>
                <a:gd name="T30" fmla="*/ 222 w 1002"/>
                <a:gd name="T31" fmla="*/ 256 h 1003"/>
                <a:gd name="T32" fmla="*/ 190 w 1002"/>
                <a:gd name="T33" fmla="*/ 191 h 1003"/>
                <a:gd name="T34" fmla="*/ 125 w 1002"/>
                <a:gd name="T35" fmla="*/ 159 h 1003"/>
                <a:gd name="T36" fmla="*/ 52 w 1002"/>
                <a:gd name="T37" fmla="*/ 122 h 1003"/>
                <a:gd name="T38" fmla="*/ 15 w 1002"/>
                <a:gd name="T39" fmla="*/ 49 h 1003"/>
                <a:gd name="T40" fmla="*/ 0 w 1002"/>
                <a:gd name="T41" fmla="*/ 9 h 1003"/>
                <a:gd name="T42" fmla="*/ 17 w 1002"/>
                <a:gd name="T43" fmla="*/ 0 h 1003"/>
                <a:gd name="T44" fmla="*/ 33 w 1002"/>
                <a:gd name="T45" fmla="*/ 44 h 1003"/>
                <a:gd name="T46" fmla="*/ 65 w 1002"/>
                <a:gd name="T47" fmla="*/ 109 h 1003"/>
                <a:gd name="T48" fmla="*/ 130 w 1002"/>
                <a:gd name="T49" fmla="*/ 141 h 1003"/>
                <a:gd name="T50" fmla="*/ 203 w 1002"/>
                <a:gd name="T51" fmla="*/ 178 h 1003"/>
                <a:gd name="T52" fmla="*/ 240 w 1002"/>
                <a:gd name="T53" fmla="*/ 251 h 1003"/>
                <a:gd name="T54" fmla="*/ 272 w 1002"/>
                <a:gd name="T55" fmla="*/ 316 h 1003"/>
                <a:gd name="T56" fmla="*/ 337 w 1002"/>
                <a:gd name="T57" fmla="*/ 348 h 1003"/>
                <a:gd name="T58" fmla="*/ 410 w 1002"/>
                <a:gd name="T59" fmla="*/ 385 h 1003"/>
                <a:gd name="T60" fmla="*/ 447 w 1002"/>
                <a:gd name="T61" fmla="*/ 458 h 1003"/>
                <a:gd name="T62" fmla="*/ 479 w 1002"/>
                <a:gd name="T63" fmla="*/ 523 h 1003"/>
                <a:gd name="T64" fmla="*/ 544 w 1002"/>
                <a:gd name="T65" fmla="*/ 556 h 1003"/>
                <a:gd name="T66" fmla="*/ 617 w 1002"/>
                <a:gd name="T67" fmla="*/ 592 h 1003"/>
                <a:gd name="T68" fmla="*/ 654 w 1002"/>
                <a:gd name="T69" fmla="*/ 666 h 1003"/>
                <a:gd name="T70" fmla="*/ 686 w 1002"/>
                <a:gd name="T71" fmla="*/ 731 h 1003"/>
                <a:gd name="T72" fmla="*/ 751 w 1002"/>
                <a:gd name="T73" fmla="*/ 763 h 1003"/>
                <a:gd name="T74" fmla="*/ 824 w 1002"/>
                <a:gd name="T75" fmla="*/ 800 h 1003"/>
                <a:gd name="T76" fmla="*/ 861 w 1002"/>
                <a:gd name="T77" fmla="*/ 873 h 1003"/>
                <a:gd name="T78" fmla="*/ 894 w 1002"/>
                <a:gd name="T79" fmla="*/ 938 h 1003"/>
                <a:gd name="T80" fmla="*/ 959 w 1002"/>
                <a:gd name="T81" fmla="*/ 970 h 1003"/>
                <a:gd name="T82" fmla="*/ 1002 w 1002"/>
                <a:gd name="T83" fmla="*/ 986 h 1003"/>
                <a:gd name="T84" fmla="*/ 994 w 1002"/>
                <a:gd name="T85" fmla="*/ 1003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02" h="1003">
                  <a:moveTo>
                    <a:pt x="994" y="1003"/>
                  </a:moveTo>
                  <a:cubicBezTo>
                    <a:pt x="981" y="996"/>
                    <a:pt x="968" y="992"/>
                    <a:pt x="953" y="988"/>
                  </a:cubicBezTo>
                  <a:cubicBezTo>
                    <a:pt x="928" y="981"/>
                    <a:pt x="902" y="973"/>
                    <a:pt x="880" y="951"/>
                  </a:cubicBezTo>
                  <a:cubicBezTo>
                    <a:pt x="858" y="929"/>
                    <a:pt x="851" y="903"/>
                    <a:pt x="843" y="878"/>
                  </a:cubicBezTo>
                  <a:cubicBezTo>
                    <a:pt x="836" y="854"/>
                    <a:pt x="830" y="831"/>
                    <a:pt x="811" y="813"/>
                  </a:cubicBezTo>
                  <a:cubicBezTo>
                    <a:pt x="793" y="794"/>
                    <a:pt x="770" y="788"/>
                    <a:pt x="746" y="781"/>
                  </a:cubicBezTo>
                  <a:cubicBezTo>
                    <a:pt x="721" y="773"/>
                    <a:pt x="695" y="766"/>
                    <a:pt x="673" y="744"/>
                  </a:cubicBezTo>
                  <a:cubicBezTo>
                    <a:pt x="651" y="722"/>
                    <a:pt x="644" y="696"/>
                    <a:pt x="636" y="671"/>
                  </a:cubicBezTo>
                  <a:cubicBezTo>
                    <a:pt x="629" y="647"/>
                    <a:pt x="623" y="624"/>
                    <a:pt x="604" y="606"/>
                  </a:cubicBezTo>
                  <a:cubicBezTo>
                    <a:pt x="586" y="587"/>
                    <a:pt x="563" y="581"/>
                    <a:pt x="539" y="574"/>
                  </a:cubicBezTo>
                  <a:cubicBezTo>
                    <a:pt x="514" y="566"/>
                    <a:pt x="488" y="559"/>
                    <a:pt x="466" y="537"/>
                  </a:cubicBezTo>
                  <a:cubicBezTo>
                    <a:pt x="444" y="515"/>
                    <a:pt x="436" y="489"/>
                    <a:pt x="429" y="464"/>
                  </a:cubicBezTo>
                  <a:cubicBezTo>
                    <a:pt x="422" y="440"/>
                    <a:pt x="415" y="417"/>
                    <a:pt x="397" y="399"/>
                  </a:cubicBezTo>
                  <a:cubicBezTo>
                    <a:pt x="378" y="380"/>
                    <a:pt x="356" y="373"/>
                    <a:pt x="332" y="366"/>
                  </a:cubicBezTo>
                  <a:cubicBezTo>
                    <a:pt x="307" y="359"/>
                    <a:pt x="281" y="351"/>
                    <a:pt x="259" y="330"/>
                  </a:cubicBezTo>
                  <a:cubicBezTo>
                    <a:pt x="237" y="308"/>
                    <a:pt x="229" y="282"/>
                    <a:pt x="222" y="256"/>
                  </a:cubicBezTo>
                  <a:cubicBezTo>
                    <a:pt x="215" y="233"/>
                    <a:pt x="208" y="210"/>
                    <a:pt x="190" y="191"/>
                  </a:cubicBezTo>
                  <a:cubicBezTo>
                    <a:pt x="171" y="173"/>
                    <a:pt x="149" y="166"/>
                    <a:pt x="125" y="159"/>
                  </a:cubicBezTo>
                  <a:cubicBezTo>
                    <a:pt x="100" y="152"/>
                    <a:pt x="74" y="144"/>
                    <a:pt x="52" y="122"/>
                  </a:cubicBezTo>
                  <a:cubicBezTo>
                    <a:pt x="30" y="100"/>
                    <a:pt x="22" y="74"/>
                    <a:pt x="15" y="49"/>
                  </a:cubicBezTo>
                  <a:cubicBezTo>
                    <a:pt x="11" y="35"/>
                    <a:pt x="7" y="22"/>
                    <a:pt x="0" y="9"/>
                  </a:cubicBezTo>
                  <a:cubicBezTo>
                    <a:pt x="17" y="0"/>
                    <a:pt x="17" y="0"/>
                    <a:pt x="17" y="0"/>
                  </a:cubicBezTo>
                  <a:cubicBezTo>
                    <a:pt x="24" y="15"/>
                    <a:pt x="28" y="30"/>
                    <a:pt x="33" y="44"/>
                  </a:cubicBezTo>
                  <a:cubicBezTo>
                    <a:pt x="40" y="68"/>
                    <a:pt x="46" y="91"/>
                    <a:pt x="65" y="109"/>
                  </a:cubicBezTo>
                  <a:cubicBezTo>
                    <a:pt x="83" y="128"/>
                    <a:pt x="106" y="134"/>
                    <a:pt x="130" y="141"/>
                  </a:cubicBezTo>
                  <a:cubicBezTo>
                    <a:pt x="155" y="149"/>
                    <a:pt x="181" y="156"/>
                    <a:pt x="203" y="178"/>
                  </a:cubicBezTo>
                  <a:cubicBezTo>
                    <a:pt x="225" y="200"/>
                    <a:pt x="233" y="226"/>
                    <a:pt x="240" y="251"/>
                  </a:cubicBezTo>
                  <a:cubicBezTo>
                    <a:pt x="247" y="275"/>
                    <a:pt x="254" y="298"/>
                    <a:pt x="272" y="316"/>
                  </a:cubicBezTo>
                  <a:cubicBezTo>
                    <a:pt x="291" y="335"/>
                    <a:pt x="313" y="341"/>
                    <a:pt x="337" y="348"/>
                  </a:cubicBezTo>
                  <a:cubicBezTo>
                    <a:pt x="362" y="356"/>
                    <a:pt x="388" y="363"/>
                    <a:pt x="410" y="385"/>
                  </a:cubicBezTo>
                  <a:cubicBezTo>
                    <a:pt x="432" y="407"/>
                    <a:pt x="440" y="433"/>
                    <a:pt x="447" y="458"/>
                  </a:cubicBezTo>
                  <a:cubicBezTo>
                    <a:pt x="454" y="482"/>
                    <a:pt x="461" y="505"/>
                    <a:pt x="479" y="523"/>
                  </a:cubicBezTo>
                  <a:cubicBezTo>
                    <a:pt x="498" y="542"/>
                    <a:pt x="520" y="549"/>
                    <a:pt x="544" y="556"/>
                  </a:cubicBezTo>
                  <a:cubicBezTo>
                    <a:pt x="569" y="563"/>
                    <a:pt x="595" y="571"/>
                    <a:pt x="617" y="592"/>
                  </a:cubicBezTo>
                  <a:cubicBezTo>
                    <a:pt x="639" y="614"/>
                    <a:pt x="647" y="640"/>
                    <a:pt x="654" y="666"/>
                  </a:cubicBezTo>
                  <a:cubicBezTo>
                    <a:pt x="661" y="689"/>
                    <a:pt x="668" y="712"/>
                    <a:pt x="686" y="731"/>
                  </a:cubicBezTo>
                  <a:cubicBezTo>
                    <a:pt x="705" y="749"/>
                    <a:pt x="728" y="756"/>
                    <a:pt x="751" y="763"/>
                  </a:cubicBezTo>
                  <a:cubicBezTo>
                    <a:pt x="777" y="770"/>
                    <a:pt x="803" y="778"/>
                    <a:pt x="824" y="800"/>
                  </a:cubicBezTo>
                  <a:cubicBezTo>
                    <a:pt x="846" y="822"/>
                    <a:pt x="854" y="848"/>
                    <a:pt x="861" y="873"/>
                  </a:cubicBezTo>
                  <a:cubicBezTo>
                    <a:pt x="868" y="897"/>
                    <a:pt x="875" y="919"/>
                    <a:pt x="894" y="938"/>
                  </a:cubicBezTo>
                  <a:cubicBezTo>
                    <a:pt x="912" y="956"/>
                    <a:pt x="935" y="963"/>
                    <a:pt x="959" y="970"/>
                  </a:cubicBezTo>
                  <a:cubicBezTo>
                    <a:pt x="973" y="974"/>
                    <a:pt x="988" y="979"/>
                    <a:pt x="1002" y="986"/>
                  </a:cubicBezTo>
                  <a:lnTo>
                    <a:pt x="994" y="1003"/>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49" name="îŝḻíḋé"/>
            <p:cNvSpPr/>
            <p:nvPr/>
          </p:nvSpPr>
          <p:spPr bwMode="auto">
            <a:xfrm>
              <a:off x="4281488" y="1190625"/>
              <a:ext cx="4054475" cy="4054475"/>
            </a:xfrm>
            <a:custGeom>
              <a:avLst/>
              <a:gdLst>
                <a:gd name="T0" fmla="*/ 1059 w 1075"/>
                <a:gd name="T1" fmla="*/ 1075 h 1075"/>
                <a:gd name="T2" fmla="*/ 1049 w 1075"/>
                <a:gd name="T3" fmla="*/ 1062 h 1075"/>
                <a:gd name="T4" fmla="*/ 983 w 1075"/>
                <a:gd name="T5" fmla="*/ 1030 h 1075"/>
                <a:gd name="T6" fmla="*/ 910 w 1075"/>
                <a:gd name="T7" fmla="*/ 993 h 1075"/>
                <a:gd name="T8" fmla="*/ 874 w 1075"/>
                <a:gd name="T9" fmla="*/ 920 h 1075"/>
                <a:gd name="T10" fmla="*/ 841 w 1075"/>
                <a:gd name="T11" fmla="*/ 855 h 1075"/>
                <a:gd name="T12" fmla="*/ 776 w 1075"/>
                <a:gd name="T13" fmla="*/ 823 h 1075"/>
                <a:gd name="T14" fmla="*/ 703 w 1075"/>
                <a:gd name="T15" fmla="*/ 786 h 1075"/>
                <a:gd name="T16" fmla="*/ 666 w 1075"/>
                <a:gd name="T17" fmla="*/ 713 h 1075"/>
                <a:gd name="T18" fmla="*/ 634 w 1075"/>
                <a:gd name="T19" fmla="*/ 648 h 1075"/>
                <a:gd name="T20" fmla="*/ 569 w 1075"/>
                <a:gd name="T21" fmla="*/ 615 h 1075"/>
                <a:gd name="T22" fmla="*/ 496 w 1075"/>
                <a:gd name="T23" fmla="*/ 579 h 1075"/>
                <a:gd name="T24" fmla="*/ 459 w 1075"/>
                <a:gd name="T25" fmla="*/ 505 h 1075"/>
                <a:gd name="T26" fmla="*/ 427 w 1075"/>
                <a:gd name="T27" fmla="*/ 440 h 1075"/>
                <a:gd name="T28" fmla="*/ 362 w 1075"/>
                <a:gd name="T29" fmla="*/ 408 h 1075"/>
                <a:gd name="T30" fmla="*/ 289 w 1075"/>
                <a:gd name="T31" fmla="*/ 371 h 1075"/>
                <a:gd name="T32" fmla="*/ 252 w 1075"/>
                <a:gd name="T33" fmla="*/ 298 h 1075"/>
                <a:gd name="T34" fmla="*/ 220 w 1075"/>
                <a:gd name="T35" fmla="*/ 233 h 1075"/>
                <a:gd name="T36" fmla="*/ 155 w 1075"/>
                <a:gd name="T37" fmla="*/ 201 h 1075"/>
                <a:gd name="T38" fmla="*/ 82 w 1075"/>
                <a:gd name="T39" fmla="*/ 164 h 1075"/>
                <a:gd name="T40" fmla="*/ 45 w 1075"/>
                <a:gd name="T41" fmla="*/ 91 h 1075"/>
                <a:gd name="T42" fmla="*/ 13 w 1075"/>
                <a:gd name="T43" fmla="*/ 26 h 1075"/>
                <a:gd name="T44" fmla="*/ 0 w 1075"/>
                <a:gd name="T45" fmla="*/ 15 h 1075"/>
                <a:gd name="T46" fmla="*/ 10 w 1075"/>
                <a:gd name="T47" fmla="*/ 0 h 1075"/>
                <a:gd name="T48" fmla="*/ 26 w 1075"/>
                <a:gd name="T49" fmla="*/ 13 h 1075"/>
                <a:gd name="T50" fmla="*/ 63 w 1075"/>
                <a:gd name="T51" fmla="*/ 86 h 1075"/>
                <a:gd name="T52" fmla="*/ 95 w 1075"/>
                <a:gd name="T53" fmla="*/ 151 h 1075"/>
                <a:gd name="T54" fmla="*/ 160 w 1075"/>
                <a:gd name="T55" fmla="*/ 183 h 1075"/>
                <a:gd name="T56" fmla="*/ 233 w 1075"/>
                <a:gd name="T57" fmla="*/ 220 h 1075"/>
                <a:gd name="T58" fmla="*/ 270 w 1075"/>
                <a:gd name="T59" fmla="*/ 293 h 1075"/>
                <a:gd name="T60" fmla="*/ 302 w 1075"/>
                <a:gd name="T61" fmla="*/ 358 h 1075"/>
                <a:gd name="T62" fmla="*/ 367 w 1075"/>
                <a:gd name="T63" fmla="*/ 390 h 1075"/>
                <a:gd name="T64" fmla="*/ 440 w 1075"/>
                <a:gd name="T65" fmla="*/ 427 h 1075"/>
                <a:gd name="T66" fmla="*/ 477 w 1075"/>
                <a:gd name="T67" fmla="*/ 500 h 1075"/>
                <a:gd name="T68" fmla="*/ 509 w 1075"/>
                <a:gd name="T69" fmla="*/ 565 h 1075"/>
                <a:gd name="T70" fmla="*/ 574 w 1075"/>
                <a:gd name="T71" fmla="*/ 597 h 1075"/>
                <a:gd name="T72" fmla="*/ 647 w 1075"/>
                <a:gd name="T73" fmla="*/ 634 h 1075"/>
                <a:gd name="T74" fmla="*/ 684 w 1075"/>
                <a:gd name="T75" fmla="*/ 707 h 1075"/>
                <a:gd name="T76" fmla="*/ 717 w 1075"/>
                <a:gd name="T77" fmla="*/ 772 h 1075"/>
                <a:gd name="T78" fmla="*/ 782 w 1075"/>
                <a:gd name="T79" fmla="*/ 805 h 1075"/>
                <a:gd name="T80" fmla="*/ 855 w 1075"/>
                <a:gd name="T81" fmla="*/ 841 h 1075"/>
                <a:gd name="T82" fmla="*/ 892 w 1075"/>
                <a:gd name="T83" fmla="*/ 915 h 1075"/>
                <a:gd name="T84" fmla="*/ 924 w 1075"/>
                <a:gd name="T85" fmla="*/ 980 h 1075"/>
                <a:gd name="T86" fmla="*/ 989 w 1075"/>
                <a:gd name="T87" fmla="*/ 1012 h 1075"/>
                <a:gd name="T88" fmla="*/ 1062 w 1075"/>
                <a:gd name="T89" fmla="*/ 1049 h 1075"/>
                <a:gd name="T90" fmla="*/ 1075 w 1075"/>
                <a:gd name="T91" fmla="*/ 1064 h 1075"/>
                <a:gd name="T92" fmla="*/ 1059 w 1075"/>
                <a:gd name="T93" fmla="*/ 1075 h 10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75" h="1075">
                  <a:moveTo>
                    <a:pt x="1059" y="1075"/>
                  </a:moveTo>
                  <a:cubicBezTo>
                    <a:pt x="1056" y="1070"/>
                    <a:pt x="1053" y="1066"/>
                    <a:pt x="1049" y="1062"/>
                  </a:cubicBezTo>
                  <a:cubicBezTo>
                    <a:pt x="1030" y="1043"/>
                    <a:pt x="1007" y="1037"/>
                    <a:pt x="983" y="1030"/>
                  </a:cubicBezTo>
                  <a:cubicBezTo>
                    <a:pt x="958" y="1022"/>
                    <a:pt x="932" y="1015"/>
                    <a:pt x="910" y="993"/>
                  </a:cubicBezTo>
                  <a:cubicBezTo>
                    <a:pt x="888" y="971"/>
                    <a:pt x="881" y="945"/>
                    <a:pt x="874" y="920"/>
                  </a:cubicBezTo>
                  <a:cubicBezTo>
                    <a:pt x="867" y="896"/>
                    <a:pt x="860" y="873"/>
                    <a:pt x="841" y="855"/>
                  </a:cubicBezTo>
                  <a:cubicBezTo>
                    <a:pt x="823" y="836"/>
                    <a:pt x="800" y="830"/>
                    <a:pt x="776" y="823"/>
                  </a:cubicBezTo>
                  <a:cubicBezTo>
                    <a:pt x="751" y="815"/>
                    <a:pt x="725" y="808"/>
                    <a:pt x="703" y="786"/>
                  </a:cubicBezTo>
                  <a:cubicBezTo>
                    <a:pt x="681" y="764"/>
                    <a:pt x="674" y="738"/>
                    <a:pt x="666" y="713"/>
                  </a:cubicBezTo>
                  <a:cubicBezTo>
                    <a:pt x="659" y="689"/>
                    <a:pt x="653" y="666"/>
                    <a:pt x="634" y="648"/>
                  </a:cubicBezTo>
                  <a:cubicBezTo>
                    <a:pt x="616" y="629"/>
                    <a:pt x="593" y="622"/>
                    <a:pt x="569" y="615"/>
                  </a:cubicBezTo>
                  <a:cubicBezTo>
                    <a:pt x="544" y="608"/>
                    <a:pt x="518" y="600"/>
                    <a:pt x="496" y="579"/>
                  </a:cubicBezTo>
                  <a:cubicBezTo>
                    <a:pt x="474" y="557"/>
                    <a:pt x="467" y="531"/>
                    <a:pt x="459" y="505"/>
                  </a:cubicBezTo>
                  <a:cubicBezTo>
                    <a:pt x="452" y="482"/>
                    <a:pt x="446" y="459"/>
                    <a:pt x="427" y="440"/>
                  </a:cubicBezTo>
                  <a:cubicBezTo>
                    <a:pt x="409" y="422"/>
                    <a:pt x="386" y="415"/>
                    <a:pt x="362" y="408"/>
                  </a:cubicBezTo>
                  <a:cubicBezTo>
                    <a:pt x="337" y="401"/>
                    <a:pt x="311" y="393"/>
                    <a:pt x="289" y="371"/>
                  </a:cubicBezTo>
                  <a:cubicBezTo>
                    <a:pt x="267" y="349"/>
                    <a:pt x="259" y="323"/>
                    <a:pt x="252" y="298"/>
                  </a:cubicBezTo>
                  <a:cubicBezTo>
                    <a:pt x="245" y="274"/>
                    <a:pt x="238" y="252"/>
                    <a:pt x="220" y="233"/>
                  </a:cubicBezTo>
                  <a:cubicBezTo>
                    <a:pt x="201" y="215"/>
                    <a:pt x="179" y="208"/>
                    <a:pt x="155" y="201"/>
                  </a:cubicBezTo>
                  <a:cubicBezTo>
                    <a:pt x="130" y="194"/>
                    <a:pt x="104" y="186"/>
                    <a:pt x="82" y="164"/>
                  </a:cubicBezTo>
                  <a:cubicBezTo>
                    <a:pt x="60" y="142"/>
                    <a:pt x="52" y="116"/>
                    <a:pt x="45" y="91"/>
                  </a:cubicBezTo>
                  <a:cubicBezTo>
                    <a:pt x="38" y="67"/>
                    <a:pt x="31" y="45"/>
                    <a:pt x="13" y="26"/>
                  </a:cubicBezTo>
                  <a:cubicBezTo>
                    <a:pt x="9" y="22"/>
                    <a:pt x="4" y="19"/>
                    <a:pt x="0" y="15"/>
                  </a:cubicBezTo>
                  <a:cubicBezTo>
                    <a:pt x="10" y="0"/>
                    <a:pt x="10" y="0"/>
                    <a:pt x="10" y="0"/>
                  </a:cubicBezTo>
                  <a:cubicBezTo>
                    <a:pt x="16" y="4"/>
                    <a:pt x="21" y="8"/>
                    <a:pt x="26" y="13"/>
                  </a:cubicBezTo>
                  <a:cubicBezTo>
                    <a:pt x="48" y="35"/>
                    <a:pt x="56" y="61"/>
                    <a:pt x="63" y="86"/>
                  </a:cubicBezTo>
                  <a:cubicBezTo>
                    <a:pt x="70" y="110"/>
                    <a:pt x="77" y="132"/>
                    <a:pt x="95" y="151"/>
                  </a:cubicBezTo>
                  <a:cubicBezTo>
                    <a:pt x="114" y="169"/>
                    <a:pt x="136" y="176"/>
                    <a:pt x="160" y="183"/>
                  </a:cubicBezTo>
                  <a:cubicBezTo>
                    <a:pt x="185" y="190"/>
                    <a:pt x="211" y="198"/>
                    <a:pt x="233" y="220"/>
                  </a:cubicBezTo>
                  <a:cubicBezTo>
                    <a:pt x="255" y="242"/>
                    <a:pt x="263" y="268"/>
                    <a:pt x="270" y="293"/>
                  </a:cubicBezTo>
                  <a:cubicBezTo>
                    <a:pt x="277" y="317"/>
                    <a:pt x="284" y="340"/>
                    <a:pt x="302" y="358"/>
                  </a:cubicBezTo>
                  <a:cubicBezTo>
                    <a:pt x="321" y="377"/>
                    <a:pt x="343" y="383"/>
                    <a:pt x="367" y="390"/>
                  </a:cubicBezTo>
                  <a:cubicBezTo>
                    <a:pt x="392" y="398"/>
                    <a:pt x="418" y="405"/>
                    <a:pt x="440" y="427"/>
                  </a:cubicBezTo>
                  <a:cubicBezTo>
                    <a:pt x="462" y="449"/>
                    <a:pt x="470" y="475"/>
                    <a:pt x="477" y="500"/>
                  </a:cubicBezTo>
                  <a:cubicBezTo>
                    <a:pt x="484" y="524"/>
                    <a:pt x="491" y="547"/>
                    <a:pt x="509" y="565"/>
                  </a:cubicBezTo>
                  <a:cubicBezTo>
                    <a:pt x="528" y="584"/>
                    <a:pt x="551" y="590"/>
                    <a:pt x="574" y="597"/>
                  </a:cubicBezTo>
                  <a:cubicBezTo>
                    <a:pt x="600" y="605"/>
                    <a:pt x="626" y="612"/>
                    <a:pt x="647" y="634"/>
                  </a:cubicBezTo>
                  <a:cubicBezTo>
                    <a:pt x="669" y="656"/>
                    <a:pt x="677" y="682"/>
                    <a:pt x="684" y="707"/>
                  </a:cubicBezTo>
                  <a:cubicBezTo>
                    <a:pt x="691" y="731"/>
                    <a:pt x="698" y="754"/>
                    <a:pt x="717" y="772"/>
                  </a:cubicBezTo>
                  <a:cubicBezTo>
                    <a:pt x="735" y="791"/>
                    <a:pt x="758" y="798"/>
                    <a:pt x="782" y="805"/>
                  </a:cubicBezTo>
                  <a:cubicBezTo>
                    <a:pt x="807" y="812"/>
                    <a:pt x="833" y="820"/>
                    <a:pt x="855" y="841"/>
                  </a:cubicBezTo>
                  <a:cubicBezTo>
                    <a:pt x="877" y="863"/>
                    <a:pt x="884" y="889"/>
                    <a:pt x="892" y="915"/>
                  </a:cubicBezTo>
                  <a:cubicBezTo>
                    <a:pt x="899" y="938"/>
                    <a:pt x="905" y="961"/>
                    <a:pt x="924" y="980"/>
                  </a:cubicBezTo>
                  <a:cubicBezTo>
                    <a:pt x="942" y="998"/>
                    <a:pt x="965" y="1005"/>
                    <a:pt x="989" y="1012"/>
                  </a:cubicBezTo>
                  <a:cubicBezTo>
                    <a:pt x="1014" y="1019"/>
                    <a:pt x="1040" y="1027"/>
                    <a:pt x="1062" y="1049"/>
                  </a:cubicBezTo>
                  <a:cubicBezTo>
                    <a:pt x="1067" y="1053"/>
                    <a:pt x="1071" y="1059"/>
                    <a:pt x="1075" y="1064"/>
                  </a:cubicBezTo>
                  <a:lnTo>
                    <a:pt x="1059" y="1075"/>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50" name="iṥ1ïdê"/>
            <p:cNvSpPr/>
            <p:nvPr/>
          </p:nvSpPr>
          <p:spPr bwMode="auto">
            <a:xfrm>
              <a:off x="3873500" y="1228725"/>
              <a:ext cx="4425950" cy="4421188"/>
            </a:xfrm>
            <a:custGeom>
              <a:avLst/>
              <a:gdLst>
                <a:gd name="T0" fmla="*/ 1155 w 1173"/>
                <a:gd name="T1" fmla="*/ 1172 h 1172"/>
                <a:gd name="T2" fmla="*/ 1150 w 1173"/>
                <a:gd name="T3" fmla="*/ 1156 h 1172"/>
                <a:gd name="T4" fmla="*/ 1118 w 1173"/>
                <a:gd name="T5" fmla="*/ 1091 h 1172"/>
                <a:gd name="T6" fmla="*/ 1053 w 1173"/>
                <a:gd name="T7" fmla="*/ 1059 h 1172"/>
                <a:gd name="T8" fmla="*/ 980 w 1173"/>
                <a:gd name="T9" fmla="*/ 1022 h 1172"/>
                <a:gd name="T10" fmla="*/ 943 w 1173"/>
                <a:gd name="T11" fmla="*/ 949 h 1172"/>
                <a:gd name="T12" fmla="*/ 911 w 1173"/>
                <a:gd name="T13" fmla="*/ 884 h 1172"/>
                <a:gd name="T14" fmla="*/ 845 w 1173"/>
                <a:gd name="T15" fmla="*/ 851 h 1172"/>
                <a:gd name="T16" fmla="*/ 772 w 1173"/>
                <a:gd name="T17" fmla="*/ 815 h 1172"/>
                <a:gd name="T18" fmla="*/ 736 w 1173"/>
                <a:gd name="T19" fmla="*/ 741 h 1172"/>
                <a:gd name="T20" fmla="*/ 703 w 1173"/>
                <a:gd name="T21" fmla="*/ 676 h 1172"/>
                <a:gd name="T22" fmla="*/ 638 w 1173"/>
                <a:gd name="T23" fmla="*/ 644 h 1172"/>
                <a:gd name="T24" fmla="*/ 565 w 1173"/>
                <a:gd name="T25" fmla="*/ 607 h 1172"/>
                <a:gd name="T26" fmla="*/ 528 w 1173"/>
                <a:gd name="T27" fmla="*/ 534 h 1172"/>
                <a:gd name="T28" fmla="*/ 496 w 1173"/>
                <a:gd name="T29" fmla="*/ 469 h 1172"/>
                <a:gd name="T30" fmla="*/ 431 w 1173"/>
                <a:gd name="T31" fmla="*/ 437 h 1172"/>
                <a:gd name="T32" fmla="*/ 358 w 1173"/>
                <a:gd name="T33" fmla="*/ 400 h 1172"/>
                <a:gd name="T34" fmla="*/ 321 w 1173"/>
                <a:gd name="T35" fmla="*/ 327 h 1172"/>
                <a:gd name="T36" fmla="*/ 289 w 1173"/>
                <a:gd name="T37" fmla="*/ 262 h 1172"/>
                <a:gd name="T38" fmla="*/ 224 w 1173"/>
                <a:gd name="T39" fmla="*/ 230 h 1172"/>
                <a:gd name="T40" fmla="*/ 151 w 1173"/>
                <a:gd name="T41" fmla="*/ 193 h 1172"/>
                <a:gd name="T42" fmla="*/ 114 w 1173"/>
                <a:gd name="T43" fmla="*/ 120 h 1172"/>
                <a:gd name="T44" fmla="*/ 82 w 1173"/>
                <a:gd name="T45" fmla="*/ 55 h 1172"/>
                <a:gd name="T46" fmla="*/ 17 w 1173"/>
                <a:gd name="T47" fmla="*/ 23 h 1172"/>
                <a:gd name="T48" fmla="*/ 0 w 1173"/>
                <a:gd name="T49" fmla="*/ 18 h 1172"/>
                <a:gd name="T50" fmla="*/ 6 w 1173"/>
                <a:gd name="T51" fmla="*/ 0 h 1172"/>
                <a:gd name="T52" fmla="*/ 22 w 1173"/>
                <a:gd name="T53" fmla="*/ 5 h 1172"/>
                <a:gd name="T54" fmla="*/ 95 w 1173"/>
                <a:gd name="T55" fmla="*/ 42 h 1172"/>
                <a:gd name="T56" fmla="*/ 132 w 1173"/>
                <a:gd name="T57" fmla="*/ 115 h 1172"/>
                <a:gd name="T58" fmla="*/ 164 w 1173"/>
                <a:gd name="T59" fmla="*/ 180 h 1172"/>
                <a:gd name="T60" fmla="*/ 229 w 1173"/>
                <a:gd name="T61" fmla="*/ 212 h 1172"/>
                <a:gd name="T62" fmla="*/ 302 w 1173"/>
                <a:gd name="T63" fmla="*/ 249 h 1172"/>
                <a:gd name="T64" fmla="*/ 339 w 1173"/>
                <a:gd name="T65" fmla="*/ 322 h 1172"/>
                <a:gd name="T66" fmla="*/ 371 w 1173"/>
                <a:gd name="T67" fmla="*/ 387 h 1172"/>
                <a:gd name="T68" fmla="*/ 436 w 1173"/>
                <a:gd name="T69" fmla="*/ 419 h 1172"/>
                <a:gd name="T70" fmla="*/ 509 w 1173"/>
                <a:gd name="T71" fmla="*/ 456 h 1172"/>
                <a:gd name="T72" fmla="*/ 546 w 1173"/>
                <a:gd name="T73" fmla="*/ 529 h 1172"/>
                <a:gd name="T74" fmla="*/ 579 w 1173"/>
                <a:gd name="T75" fmla="*/ 594 h 1172"/>
                <a:gd name="T76" fmla="*/ 644 w 1173"/>
                <a:gd name="T77" fmla="*/ 626 h 1172"/>
                <a:gd name="T78" fmla="*/ 717 w 1173"/>
                <a:gd name="T79" fmla="*/ 663 h 1172"/>
                <a:gd name="T80" fmla="*/ 754 w 1173"/>
                <a:gd name="T81" fmla="*/ 736 h 1172"/>
                <a:gd name="T82" fmla="*/ 786 w 1173"/>
                <a:gd name="T83" fmla="*/ 801 h 1172"/>
                <a:gd name="T84" fmla="*/ 851 w 1173"/>
                <a:gd name="T85" fmla="*/ 833 h 1172"/>
                <a:gd name="T86" fmla="*/ 924 w 1173"/>
                <a:gd name="T87" fmla="*/ 870 h 1172"/>
                <a:gd name="T88" fmla="*/ 961 w 1173"/>
                <a:gd name="T89" fmla="*/ 943 h 1172"/>
                <a:gd name="T90" fmla="*/ 993 w 1173"/>
                <a:gd name="T91" fmla="*/ 1008 h 1172"/>
                <a:gd name="T92" fmla="*/ 1058 w 1173"/>
                <a:gd name="T93" fmla="*/ 1041 h 1172"/>
                <a:gd name="T94" fmla="*/ 1131 w 1173"/>
                <a:gd name="T95" fmla="*/ 1077 h 1172"/>
                <a:gd name="T96" fmla="*/ 1168 w 1173"/>
                <a:gd name="T97" fmla="*/ 1151 h 1172"/>
                <a:gd name="T98" fmla="*/ 1173 w 1173"/>
                <a:gd name="T99" fmla="*/ 1167 h 1172"/>
                <a:gd name="T100" fmla="*/ 1155 w 1173"/>
                <a:gd name="T101" fmla="*/ 1172 h 1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73" h="1172">
                  <a:moveTo>
                    <a:pt x="1155" y="1172"/>
                  </a:moveTo>
                  <a:cubicBezTo>
                    <a:pt x="1153" y="1167"/>
                    <a:pt x="1151" y="1161"/>
                    <a:pt x="1150" y="1156"/>
                  </a:cubicBezTo>
                  <a:cubicBezTo>
                    <a:pt x="1143" y="1132"/>
                    <a:pt x="1136" y="1109"/>
                    <a:pt x="1118" y="1091"/>
                  </a:cubicBezTo>
                  <a:cubicBezTo>
                    <a:pt x="1099" y="1072"/>
                    <a:pt x="1077" y="1066"/>
                    <a:pt x="1053" y="1059"/>
                  </a:cubicBezTo>
                  <a:cubicBezTo>
                    <a:pt x="1027" y="1051"/>
                    <a:pt x="1001" y="1044"/>
                    <a:pt x="980" y="1022"/>
                  </a:cubicBezTo>
                  <a:cubicBezTo>
                    <a:pt x="958" y="1000"/>
                    <a:pt x="950" y="974"/>
                    <a:pt x="943" y="949"/>
                  </a:cubicBezTo>
                  <a:cubicBezTo>
                    <a:pt x="936" y="925"/>
                    <a:pt x="929" y="902"/>
                    <a:pt x="911" y="884"/>
                  </a:cubicBezTo>
                  <a:cubicBezTo>
                    <a:pt x="892" y="865"/>
                    <a:pt x="869" y="858"/>
                    <a:pt x="845" y="851"/>
                  </a:cubicBezTo>
                  <a:cubicBezTo>
                    <a:pt x="820" y="844"/>
                    <a:pt x="794" y="836"/>
                    <a:pt x="772" y="815"/>
                  </a:cubicBezTo>
                  <a:cubicBezTo>
                    <a:pt x="750" y="793"/>
                    <a:pt x="743" y="767"/>
                    <a:pt x="736" y="741"/>
                  </a:cubicBezTo>
                  <a:cubicBezTo>
                    <a:pt x="729" y="718"/>
                    <a:pt x="722" y="695"/>
                    <a:pt x="703" y="676"/>
                  </a:cubicBezTo>
                  <a:cubicBezTo>
                    <a:pt x="685" y="658"/>
                    <a:pt x="662" y="651"/>
                    <a:pt x="638" y="644"/>
                  </a:cubicBezTo>
                  <a:cubicBezTo>
                    <a:pt x="613" y="637"/>
                    <a:pt x="587" y="629"/>
                    <a:pt x="565" y="607"/>
                  </a:cubicBezTo>
                  <a:cubicBezTo>
                    <a:pt x="543" y="585"/>
                    <a:pt x="536" y="559"/>
                    <a:pt x="528" y="534"/>
                  </a:cubicBezTo>
                  <a:cubicBezTo>
                    <a:pt x="521" y="510"/>
                    <a:pt x="515" y="488"/>
                    <a:pt x="496" y="469"/>
                  </a:cubicBezTo>
                  <a:cubicBezTo>
                    <a:pt x="478" y="451"/>
                    <a:pt x="455" y="444"/>
                    <a:pt x="431" y="437"/>
                  </a:cubicBezTo>
                  <a:cubicBezTo>
                    <a:pt x="406" y="430"/>
                    <a:pt x="380" y="422"/>
                    <a:pt x="358" y="400"/>
                  </a:cubicBezTo>
                  <a:cubicBezTo>
                    <a:pt x="336" y="378"/>
                    <a:pt x="329" y="352"/>
                    <a:pt x="321" y="327"/>
                  </a:cubicBezTo>
                  <a:cubicBezTo>
                    <a:pt x="314" y="303"/>
                    <a:pt x="308" y="281"/>
                    <a:pt x="289" y="262"/>
                  </a:cubicBezTo>
                  <a:cubicBezTo>
                    <a:pt x="271" y="244"/>
                    <a:pt x="248" y="237"/>
                    <a:pt x="224" y="230"/>
                  </a:cubicBezTo>
                  <a:cubicBezTo>
                    <a:pt x="199" y="223"/>
                    <a:pt x="173" y="215"/>
                    <a:pt x="151" y="193"/>
                  </a:cubicBezTo>
                  <a:cubicBezTo>
                    <a:pt x="129" y="171"/>
                    <a:pt x="121" y="145"/>
                    <a:pt x="114" y="120"/>
                  </a:cubicBezTo>
                  <a:cubicBezTo>
                    <a:pt x="107" y="96"/>
                    <a:pt x="100" y="73"/>
                    <a:pt x="82" y="55"/>
                  </a:cubicBezTo>
                  <a:cubicBezTo>
                    <a:pt x="63" y="36"/>
                    <a:pt x="41" y="30"/>
                    <a:pt x="17" y="23"/>
                  </a:cubicBezTo>
                  <a:cubicBezTo>
                    <a:pt x="11" y="21"/>
                    <a:pt x="6" y="20"/>
                    <a:pt x="0" y="18"/>
                  </a:cubicBezTo>
                  <a:cubicBezTo>
                    <a:pt x="6" y="0"/>
                    <a:pt x="6" y="0"/>
                    <a:pt x="6" y="0"/>
                  </a:cubicBezTo>
                  <a:cubicBezTo>
                    <a:pt x="11" y="2"/>
                    <a:pt x="17" y="3"/>
                    <a:pt x="22" y="5"/>
                  </a:cubicBezTo>
                  <a:cubicBezTo>
                    <a:pt x="47" y="12"/>
                    <a:pt x="73" y="20"/>
                    <a:pt x="95" y="42"/>
                  </a:cubicBezTo>
                  <a:cubicBezTo>
                    <a:pt x="117" y="64"/>
                    <a:pt x="125" y="90"/>
                    <a:pt x="132" y="115"/>
                  </a:cubicBezTo>
                  <a:cubicBezTo>
                    <a:pt x="139" y="139"/>
                    <a:pt x="146" y="161"/>
                    <a:pt x="164" y="180"/>
                  </a:cubicBezTo>
                  <a:cubicBezTo>
                    <a:pt x="183" y="198"/>
                    <a:pt x="205" y="205"/>
                    <a:pt x="229" y="212"/>
                  </a:cubicBezTo>
                  <a:cubicBezTo>
                    <a:pt x="254" y="219"/>
                    <a:pt x="280" y="227"/>
                    <a:pt x="302" y="249"/>
                  </a:cubicBezTo>
                  <a:cubicBezTo>
                    <a:pt x="324" y="271"/>
                    <a:pt x="332" y="297"/>
                    <a:pt x="339" y="322"/>
                  </a:cubicBezTo>
                  <a:cubicBezTo>
                    <a:pt x="346" y="346"/>
                    <a:pt x="353" y="368"/>
                    <a:pt x="371" y="387"/>
                  </a:cubicBezTo>
                  <a:cubicBezTo>
                    <a:pt x="390" y="405"/>
                    <a:pt x="413" y="412"/>
                    <a:pt x="436" y="419"/>
                  </a:cubicBezTo>
                  <a:cubicBezTo>
                    <a:pt x="462" y="426"/>
                    <a:pt x="488" y="434"/>
                    <a:pt x="509" y="456"/>
                  </a:cubicBezTo>
                  <a:cubicBezTo>
                    <a:pt x="531" y="478"/>
                    <a:pt x="539" y="504"/>
                    <a:pt x="546" y="529"/>
                  </a:cubicBezTo>
                  <a:cubicBezTo>
                    <a:pt x="553" y="553"/>
                    <a:pt x="560" y="576"/>
                    <a:pt x="579" y="594"/>
                  </a:cubicBezTo>
                  <a:cubicBezTo>
                    <a:pt x="597" y="613"/>
                    <a:pt x="620" y="619"/>
                    <a:pt x="644" y="626"/>
                  </a:cubicBezTo>
                  <a:cubicBezTo>
                    <a:pt x="669" y="634"/>
                    <a:pt x="695" y="641"/>
                    <a:pt x="717" y="663"/>
                  </a:cubicBezTo>
                  <a:cubicBezTo>
                    <a:pt x="739" y="685"/>
                    <a:pt x="746" y="711"/>
                    <a:pt x="754" y="736"/>
                  </a:cubicBezTo>
                  <a:cubicBezTo>
                    <a:pt x="761" y="760"/>
                    <a:pt x="767" y="783"/>
                    <a:pt x="786" y="801"/>
                  </a:cubicBezTo>
                  <a:cubicBezTo>
                    <a:pt x="804" y="820"/>
                    <a:pt x="827" y="826"/>
                    <a:pt x="851" y="833"/>
                  </a:cubicBezTo>
                  <a:cubicBezTo>
                    <a:pt x="876" y="841"/>
                    <a:pt x="902" y="848"/>
                    <a:pt x="924" y="870"/>
                  </a:cubicBezTo>
                  <a:cubicBezTo>
                    <a:pt x="946" y="892"/>
                    <a:pt x="953" y="918"/>
                    <a:pt x="961" y="943"/>
                  </a:cubicBezTo>
                  <a:cubicBezTo>
                    <a:pt x="968" y="967"/>
                    <a:pt x="974" y="990"/>
                    <a:pt x="993" y="1008"/>
                  </a:cubicBezTo>
                  <a:cubicBezTo>
                    <a:pt x="1011" y="1027"/>
                    <a:pt x="1034" y="1034"/>
                    <a:pt x="1058" y="1041"/>
                  </a:cubicBezTo>
                  <a:cubicBezTo>
                    <a:pt x="1083" y="1048"/>
                    <a:pt x="1109" y="1056"/>
                    <a:pt x="1131" y="1077"/>
                  </a:cubicBezTo>
                  <a:cubicBezTo>
                    <a:pt x="1153" y="1099"/>
                    <a:pt x="1160" y="1125"/>
                    <a:pt x="1168" y="1151"/>
                  </a:cubicBezTo>
                  <a:cubicBezTo>
                    <a:pt x="1169" y="1156"/>
                    <a:pt x="1171" y="1161"/>
                    <a:pt x="1173" y="1167"/>
                  </a:cubicBezTo>
                  <a:lnTo>
                    <a:pt x="1155" y="1172"/>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51" name="îsḷídé"/>
            <p:cNvSpPr/>
            <p:nvPr/>
          </p:nvSpPr>
          <p:spPr bwMode="auto">
            <a:xfrm>
              <a:off x="3873500" y="1420812"/>
              <a:ext cx="4232275" cy="4232275"/>
            </a:xfrm>
            <a:custGeom>
              <a:avLst/>
              <a:gdLst>
                <a:gd name="T0" fmla="*/ 1104 w 1122"/>
                <a:gd name="T1" fmla="*/ 1122 h 1122"/>
                <a:gd name="T2" fmla="*/ 1079 w 1122"/>
                <a:gd name="T3" fmla="*/ 1079 h 1122"/>
                <a:gd name="T4" fmla="*/ 1014 w 1122"/>
                <a:gd name="T5" fmla="*/ 1046 h 1122"/>
                <a:gd name="T6" fmla="*/ 941 w 1122"/>
                <a:gd name="T7" fmla="*/ 1010 h 1122"/>
                <a:gd name="T8" fmla="*/ 904 w 1122"/>
                <a:gd name="T9" fmla="*/ 936 h 1122"/>
                <a:gd name="T10" fmla="*/ 872 w 1122"/>
                <a:gd name="T11" fmla="*/ 871 h 1122"/>
                <a:gd name="T12" fmla="*/ 807 w 1122"/>
                <a:gd name="T13" fmla="*/ 839 h 1122"/>
                <a:gd name="T14" fmla="*/ 734 w 1122"/>
                <a:gd name="T15" fmla="*/ 802 h 1122"/>
                <a:gd name="T16" fmla="*/ 697 w 1122"/>
                <a:gd name="T17" fmla="*/ 729 h 1122"/>
                <a:gd name="T18" fmla="*/ 665 w 1122"/>
                <a:gd name="T19" fmla="*/ 664 h 1122"/>
                <a:gd name="T20" fmla="*/ 599 w 1122"/>
                <a:gd name="T21" fmla="*/ 632 h 1122"/>
                <a:gd name="T22" fmla="*/ 526 w 1122"/>
                <a:gd name="T23" fmla="*/ 595 h 1122"/>
                <a:gd name="T24" fmla="*/ 490 w 1122"/>
                <a:gd name="T25" fmla="*/ 522 h 1122"/>
                <a:gd name="T26" fmla="*/ 457 w 1122"/>
                <a:gd name="T27" fmla="*/ 457 h 1122"/>
                <a:gd name="T28" fmla="*/ 392 w 1122"/>
                <a:gd name="T29" fmla="*/ 425 h 1122"/>
                <a:gd name="T30" fmla="*/ 319 w 1122"/>
                <a:gd name="T31" fmla="*/ 388 h 1122"/>
                <a:gd name="T32" fmla="*/ 282 w 1122"/>
                <a:gd name="T33" fmla="*/ 315 h 1122"/>
                <a:gd name="T34" fmla="*/ 250 w 1122"/>
                <a:gd name="T35" fmla="*/ 250 h 1122"/>
                <a:gd name="T36" fmla="*/ 185 w 1122"/>
                <a:gd name="T37" fmla="*/ 218 h 1122"/>
                <a:gd name="T38" fmla="*/ 112 w 1122"/>
                <a:gd name="T39" fmla="*/ 181 h 1122"/>
                <a:gd name="T40" fmla="*/ 75 w 1122"/>
                <a:gd name="T41" fmla="*/ 108 h 1122"/>
                <a:gd name="T42" fmla="*/ 43 w 1122"/>
                <a:gd name="T43" fmla="*/ 43 h 1122"/>
                <a:gd name="T44" fmla="*/ 0 w 1122"/>
                <a:gd name="T45" fmla="*/ 18 h 1122"/>
                <a:gd name="T46" fmla="*/ 6 w 1122"/>
                <a:gd name="T47" fmla="*/ 0 h 1122"/>
                <a:gd name="T48" fmla="*/ 56 w 1122"/>
                <a:gd name="T49" fmla="*/ 30 h 1122"/>
                <a:gd name="T50" fmla="*/ 93 w 1122"/>
                <a:gd name="T51" fmla="*/ 103 h 1122"/>
                <a:gd name="T52" fmla="*/ 125 w 1122"/>
                <a:gd name="T53" fmla="*/ 168 h 1122"/>
                <a:gd name="T54" fmla="*/ 190 w 1122"/>
                <a:gd name="T55" fmla="*/ 200 h 1122"/>
                <a:gd name="T56" fmla="*/ 263 w 1122"/>
                <a:gd name="T57" fmla="*/ 237 h 1122"/>
                <a:gd name="T58" fmla="*/ 300 w 1122"/>
                <a:gd name="T59" fmla="*/ 310 h 1122"/>
                <a:gd name="T60" fmla="*/ 333 w 1122"/>
                <a:gd name="T61" fmla="*/ 375 h 1122"/>
                <a:gd name="T62" fmla="*/ 398 w 1122"/>
                <a:gd name="T63" fmla="*/ 407 h 1122"/>
                <a:gd name="T64" fmla="*/ 471 w 1122"/>
                <a:gd name="T65" fmla="*/ 444 h 1122"/>
                <a:gd name="T66" fmla="*/ 508 w 1122"/>
                <a:gd name="T67" fmla="*/ 517 h 1122"/>
                <a:gd name="T68" fmla="*/ 540 w 1122"/>
                <a:gd name="T69" fmla="*/ 582 h 1122"/>
                <a:gd name="T70" fmla="*/ 605 w 1122"/>
                <a:gd name="T71" fmla="*/ 614 h 1122"/>
                <a:gd name="T72" fmla="*/ 678 w 1122"/>
                <a:gd name="T73" fmla="*/ 651 h 1122"/>
                <a:gd name="T74" fmla="*/ 715 w 1122"/>
                <a:gd name="T75" fmla="*/ 724 h 1122"/>
                <a:gd name="T76" fmla="*/ 747 w 1122"/>
                <a:gd name="T77" fmla="*/ 789 h 1122"/>
                <a:gd name="T78" fmla="*/ 812 w 1122"/>
                <a:gd name="T79" fmla="*/ 821 h 1122"/>
                <a:gd name="T80" fmla="*/ 885 w 1122"/>
                <a:gd name="T81" fmla="*/ 858 h 1122"/>
                <a:gd name="T82" fmla="*/ 922 w 1122"/>
                <a:gd name="T83" fmla="*/ 931 h 1122"/>
                <a:gd name="T84" fmla="*/ 954 w 1122"/>
                <a:gd name="T85" fmla="*/ 996 h 1122"/>
                <a:gd name="T86" fmla="*/ 1019 w 1122"/>
                <a:gd name="T87" fmla="*/ 1028 h 1122"/>
                <a:gd name="T88" fmla="*/ 1092 w 1122"/>
                <a:gd name="T89" fmla="*/ 1065 h 1122"/>
                <a:gd name="T90" fmla="*/ 1122 w 1122"/>
                <a:gd name="T91" fmla="*/ 1115 h 1122"/>
                <a:gd name="T92" fmla="*/ 1104 w 1122"/>
                <a:gd name="T93" fmla="*/ 1122 h 1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2" h="1122">
                  <a:moveTo>
                    <a:pt x="1104" y="1122"/>
                  </a:moveTo>
                  <a:cubicBezTo>
                    <a:pt x="1100" y="1109"/>
                    <a:pt x="1093" y="1093"/>
                    <a:pt x="1079" y="1079"/>
                  </a:cubicBezTo>
                  <a:cubicBezTo>
                    <a:pt x="1060" y="1060"/>
                    <a:pt x="1038" y="1053"/>
                    <a:pt x="1014" y="1046"/>
                  </a:cubicBezTo>
                  <a:cubicBezTo>
                    <a:pt x="989" y="1039"/>
                    <a:pt x="963" y="1031"/>
                    <a:pt x="941" y="1010"/>
                  </a:cubicBezTo>
                  <a:cubicBezTo>
                    <a:pt x="919" y="988"/>
                    <a:pt x="911" y="962"/>
                    <a:pt x="904" y="936"/>
                  </a:cubicBezTo>
                  <a:cubicBezTo>
                    <a:pt x="897" y="913"/>
                    <a:pt x="890" y="890"/>
                    <a:pt x="872" y="871"/>
                  </a:cubicBezTo>
                  <a:cubicBezTo>
                    <a:pt x="853" y="853"/>
                    <a:pt x="831" y="846"/>
                    <a:pt x="807" y="839"/>
                  </a:cubicBezTo>
                  <a:cubicBezTo>
                    <a:pt x="781" y="832"/>
                    <a:pt x="755" y="824"/>
                    <a:pt x="734" y="802"/>
                  </a:cubicBezTo>
                  <a:cubicBezTo>
                    <a:pt x="712" y="780"/>
                    <a:pt x="704" y="754"/>
                    <a:pt x="697" y="729"/>
                  </a:cubicBezTo>
                  <a:cubicBezTo>
                    <a:pt x="690" y="705"/>
                    <a:pt x="683" y="683"/>
                    <a:pt x="665" y="664"/>
                  </a:cubicBezTo>
                  <a:cubicBezTo>
                    <a:pt x="646" y="646"/>
                    <a:pt x="623" y="639"/>
                    <a:pt x="599" y="632"/>
                  </a:cubicBezTo>
                  <a:cubicBezTo>
                    <a:pt x="574" y="625"/>
                    <a:pt x="548" y="617"/>
                    <a:pt x="526" y="595"/>
                  </a:cubicBezTo>
                  <a:cubicBezTo>
                    <a:pt x="505" y="573"/>
                    <a:pt x="497" y="547"/>
                    <a:pt x="490" y="522"/>
                  </a:cubicBezTo>
                  <a:cubicBezTo>
                    <a:pt x="483" y="498"/>
                    <a:pt x="476" y="476"/>
                    <a:pt x="457" y="457"/>
                  </a:cubicBezTo>
                  <a:cubicBezTo>
                    <a:pt x="439" y="439"/>
                    <a:pt x="416" y="432"/>
                    <a:pt x="392" y="425"/>
                  </a:cubicBezTo>
                  <a:cubicBezTo>
                    <a:pt x="367" y="418"/>
                    <a:pt x="341" y="410"/>
                    <a:pt x="319" y="388"/>
                  </a:cubicBezTo>
                  <a:cubicBezTo>
                    <a:pt x="297" y="366"/>
                    <a:pt x="290" y="340"/>
                    <a:pt x="282" y="315"/>
                  </a:cubicBezTo>
                  <a:cubicBezTo>
                    <a:pt x="275" y="291"/>
                    <a:pt x="269" y="268"/>
                    <a:pt x="250" y="250"/>
                  </a:cubicBezTo>
                  <a:cubicBezTo>
                    <a:pt x="232" y="231"/>
                    <a:pt x="209" y="225"/>
                    <a:pt x="185" y="218"/>
                  </a:cubicBezTo>
                  <a:cubicBezTo>
                    <a:pt x="160" y="210"/>
                    <a:pt x="134" y="203"/>
                    <a:pt x="112" y="181"/>
                  </a:cubicBezTo>
                  <a:cubicBezTo>
                    <a:pt x="90" y="159"/>
                    <a:pt x="83" y="133"/>
                    <a:pt x="75" y="108"/>
                  </a:cubicBezTo>
                  <a:cubicBezTo>
                    <a:pt x="68" y="84"/>
                    <a:pt x="62" y="61"/>
                    <a:pt x="43" y="43"/>
                  </a:cubicBezTo>
                  <a:cubicBezTo>
                    <a:pt x="29" y="29"/>
                    <a:pt x="13" y="22"/>
                    <a:pt x="0" y="18"/>
                  </a:cubicBezTo>
                  <a:cubicBezTo>
                    <a:pt x="6" y="0"/>
                    <a:pt x="6" y="0"/>
                    <a:pt x="6" y="0"/>
                  </a:cubicBezTo>
                  <a:cubicBezTo>
                    <a:pt x="21" y="5"/>
                    <a:pt x="40" y="13"/>
                    <a:pt x="56" y="30"/>
                  </a:cubicBezTo>
                  <a:cubicBezTo>
                    <a:pt x="78" y="51"/>
                    <a:pt x="86" y="77"/>
                    <a:pt x="93" y="103"/>
                  </a:cubicBezTo>
                  <a:cubicBezTo>
                    <a:pt x="100" y="127"/>
                    <a:pt x="107" y="149"/>
                    <a:pt x="125" y="168"/>
                  </a:cubicBezTo>
                  <a:cubicBezTo>
                    <a:pt x="144" y="186"/>
                    <a:pt x="167" y="193"/>
                    <a:pt x="190" y="200"/>
                  </a:cubicBezTo>
                  <a:cubicBezTo>
                    <a:pt x="216" y="207"/>
                    <a:pt x="242" y="215"/>
                    <a:pt x="263" y="237"/>
                  </a:cubicBezTo>
                  <a:cubicBezTo>
                    <a:pt x="285" y="259"/>
                    <a:pt x="293" y="285"/>
                    <a:pt x="300" y="310"/>
                  </a:cubicBezTo>
                  <a:cubicBezTo>
                    <a:pt x="307" y="334"/>
                    <a:pt x="314" y="356"/>
                    <a:pt x="333" y="375"/>
                  </a:cubicBezTo>
                  <a:cubicBezTo>
                    <a:pt x="351" y="393"/>
                    <a:pt x="374" y="400"/>
                    <a:pt x="398" y="407"/>
                  </a:cubicBezTo>
                  <a:cubicBezTo>
                    <a:pt x="423" y="414"/>
                    <a:pt x="449" y="422"/>
                    <a:pt x="471" y="444"/>
                  </a:cubicBezTo>
                  <a:cubicBezTo>
                    <a:pt x="493" y="466"/>
                    <a:pt x="500" y="492"/>
                    <a:pt x="508" y="517"/>
                  </a:cubicBezTo>
                  <a:cubicBezTo>
                    <a:pt x="515" y="541"/>
                    <a:pt x="521" y="563"/>
                    <a:pt x="540" y="582"/>
                  </a:cubicBezTo>
                  <a:cubicBezTo>
                    <a:pt x="558" y="600"/>
                    <a:pt x="581" y="607"/>
                    <a:pt x="605" y="614"/>
                  </a:cubicBezTo>
                  <a:cubicBezTo>
                    <a:pt x="630" y="621"/>
                    <a:pt x="656" y="629"/>
                    <a:pt x="678" y="651"/>
                  </a:cubicBezTo>
                  <a:cubicBezTo>
                    <a:pt x="700" y="673"/>
                    <a:pt x="707" y="699"/>
                    <a:pt x="715" y="724"/>
                  </a:cubicBezTo>
                  <a:cubicBezTo>
                    <a:pt x="722" y="748"/>
                    <a:pt x="728" y="771"/>
                    <a:pt x="747" y="789"/>
                  </a:cubicBezTo>
                  <a:cubicBezTo>
                    <a:pt x="765" y="808"/>
                    <a:pt x="788" y="814"/>
                    <a:pt x="812" y="821"/>
                  </a:cubicBezTo>
                  <a:cubicBezTo>
                    <a:pt x="837" y="829"/>
                    <a:pt x="863" y="836"/>
                    <a:pt x="885" y="858"/>
                  </a:cubicBezTo>
                  <a:cubicBezTo>
                    <a:pt x="907" y="880"/>
                    <a:pt x="914" y="906"/>
                    <a:pt x="922" y="931"/>
                  </a:cubicBezTo>
                  <a:cubicBezTo>
                    <a:pt x="929" y="955"/>
                    <a:pt x="935" y="978"/>
                    <a:pt x="954" y="996"/>
                  </a:cubicBezTo>
                  <a:cubicBezTo>
                    <a:pt x="973" y="1015"/>
                    <a:pt x="995" y="1021"/>
                    <a:pt x="1019" y="1028"/>
                  </a:cubicBezTo>
                  <a:cubicBezTo>
                    <a:pt x="1044" y="1036"/>
                    <a:pt x="1070" y="1043"/>
                    <a:pt x="1092" y="1065"/>
                  </a:cubicBezTo>
                  <a:cubicBezTo>
                    <a:pt x="1109" y="1082"/>
                    <a:pt x="1117" y="1101"/>
                    <a:pt x="1122" y="1115"/>
                  </a:cubicBezTo>
                  <a:lnTo>
                    <a:pt x="1104" y="1122"/>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52" name="iśḷiḍè"/>
            <p:cNvSpPr/>
            <p:nvPr/>
          </p:nvSpPr>
          <p:spPr bwMode="auto">
            <a:xfrm>
              <a:off x="3862388" y="1651000"/>
              <a:ext cx="4013200" cy="4010025"/>
            </a:xfrm>
            <a:custGeom>
              <a:avLst/>
              <a:gdLst>
                <a:gd name="T0" fmla="*/ 1049 w 1064"/>
                <a:gd name="T1" fmla="*/ 1063 h 1063"/>
                <a:gd name="T2" fmla="*/ 1043 w 1064"/>
                <a:gd name="T3" fmla="*/ 1056 h 1063"/>
                <a:gd name="T4" fmla="*/ 978 w 1064"/>
                <a:gd name="T5" fmla="*/ 1024 h 1063"/>
                <a:gd name="T6" fmla="*/ 905 w 1064"/>
                <a:gd name="T7" fmla="*/ 987 h 1063"/>
                <a:gd name="T8" fmla="*/ 868 w 1064"/>
                <a:gd name="T9" fmla="*/ 914 h 1063"/>
                <a:gd name="T10" fmla="*/ 836 w 1064"/>
                <a:gd name="T11" fmla="*/ 849 h 1063"/>
                <a:gd name="T12" fmla="*/ 771 w 1064"/>
                <a:gd name="T13" fmla="*/ 817 h 1063"/>
                <a:gd name="T14" fmla="*/ 698 w 1064"/>
                <a:gd name="T15" fmla="*/ 780 h 1063"/>
                <a:gd name="T16" fmla="*/ 661 w 1064"/>
                <a:gd name="T17" fmla="*/ 707 h 1063"/>
                <a:gd name="T18" fmla="*/ 629 w 1064"/>
                <a:gd name="T19" fmla="*/ 642 h 1063"/>
                <a:gd name="T20" fmla="*/ 564 w 1064"/>
                <a:gd name="T21" fmla="*/ 610 h 1063"/>
                <a:gd name="T22" fmla="*/ 491 w 1064"/>
                <a:gd name="T23" fmla="*/ 573 h 1063"/>
                <a:gd name="T24" fmla="*/ 454 w 1064"/>
                <a:gd name="T25" fmla="*/ 500 h 1063"/>
                <a:gd name="T26" fmla="*/ 422 w 1064"/>
                <a:gd name="T27" fmla="*/ 435 h 1063"/>
                <a:gd name="T28" fmla="*/ 356 w 1064"/>
                <a:gd name="T29" fmla="*/ 403 h 1063"/>
                <a:gd name="T30" fmla="*/ 283 w 1064"/>
                <a:gd name="T31" fmla="*/ 366 h 1063"/>
                <a:gd name="T32" fmla="*/ 247 w 1064"/>
                <a:gd name="T33" fmla="*/ 293 h 1063"/>
                <a:gd name="T34" fmla="*/ 214 w 1064"/>
                <a:gd name="T35" fmla="*/ 228 h 1063"/>
                <a:gd name="T36" fmla="*/ 149 w 1064"/>
                <a:gd name="T37" fmla="*/ 196 h 1063"/>
                <a:gd name="T38" fmla="*/ 76 w 1064"/>
                <a:gd name="T39" fmla="*/ 159 h 1063"/>
                <a:gd name="T40" fmla="*/ 39 w 1064"/>
                <a:gd name="T41" fmla="*/ 86 h 1063"/>
                <a:gd name="T42" fmla="*/ 7 w 1064"/>
                <a:gd name="T43" fmla="*/ 21 h 1063"/>
                <a:gd name="T44" fmla="*/ 0 w 1064"/>
                <a:gd name="T45" fmla="*/ 14 h 1063"/>
                <a:gd name="T46" fmla="*/ 12 w 1064"/>
                <a:gd name="T47" fmla="*/ 0 h 1063"/>
                <a:gd name="T48" fmla="*/ 20 w 1064"/>
                <a:gd name="T49" fmla="*/ 7 h 1063"/>
                <a:gd name="T50" fmla="*/ 57 w 1064"/>
                <a:gd name="T51" fmla="*/ 80 h 1063"/>
                <a:gd name="T52" fmla="*/ 90 w 1064"/>
                <a:gd name="T53" fmla="*/ 145 h 1063"/>
                <a:gd name="T54" fmla="*/ 155 w 1064"/>
                <a:gd name="T55" fmla="*/ 178 h 1063"/>
                <a:gd name="T56" fmla="*/ 228 w 1064"/>
                <a:gd name="T57" fmla="*/ 215 h 1063"/>
                <a:gd name="T58" fmla="*/ 265 w 1064"/>
                <a:gd name="T59" fmla="*/ 288 h 1063"/>
                <a:gd name="T60" fmla="*/ 297 w 1064"/>
                <a:gd name="T61" fmla="*/ 353 h 1063"/>
                <a:gd name="T62" fmla="*/ 362 w 1064"/>
                <a:gd name="T63" fmla="*/ 385 h 1063"/>
                <a:gd name="T64" fmla="*/ 435 w 1064"/>
                <a:gd name="T65" fmla="*/ 422 h 1063"/>
                <a:gd name="T66" fmla="*/ 472 w 1064"/>
                <a:gd name="T67" fmla="*/ 495 h 1063"/>
                <a:gd name="T68" fmla="*/ 504 w 1064"/>
                <a:gd name="T69" fmla="*/ 560 h 1063"/>
                <a:gd name="T70" fmla="*/ 569 w 1064"/>
                <a:gd name="T71" fmla="*/ 592 h 1063"/>
                <a:gd name="T72" fmla="*/ 642 w 1064"/>
                <a:gd name="T73" fmla="*/ 629 h 1063"/>
                <a:gd name="T74" fmla="*/ 679 w 1064"/>
                <a:gd name="T75" fmla="*/ 702 h 1063"/>
                <a:gd name="T76" fmla="*/ 711 w 1064"/>
                <a:gd name="T77" fmla="*/ 767 h 1063"/>
                <a:gd name="T78" fmla="*/ 776 w 1064"/>
                <a:gd name="T79" fmla="*/ 799 h 1063"/>
                <a:gd name="T80" fmla="*/ 849 w 1064"/>
                <a:gd name="T81" fmla="*/ 836 h 1063"/>
                <a:gd name="T82" fmla="*/ 886 w 1064"/>
                <a:gd name="T83" fmla="*/ 909 h 1063"/>
                <a:gd name="T84" fmla="*/ 918 w 1064"/>
                <a:gd name="T85" fmla="*/ 974 h 1063"/>
                <a:gd name="T86" fmla="*/ 983 w 1064"/>
                <a:gd name="T87" fmla="*/ 1006 h 1063"/>
                <a:gd name="T88" fmla="*/ 1056 w 1064"/>
                <a:gd name="T89" fmla="*/ 1043 h 1063"/>
                <a:gd name="T90" fmla="*/ 1064 w 1064"/>
                <a:gd name="T91" fmla="*/ 1052 h 1063"/>
                <a:gd name="T92" fmla="*/ 1049 w 1064"/>
                <a:gd name="T93" fmla="*/ 1063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64" h="1063">
                  <a:moveTo>
                    <a:pt x="1049" y="1063"/>
                  </a:moveTo>
                  <a:cubicBezTo>
                    <a:pt x="1047" y="1061"/>
                    <a:pt x="1045" y="1059"/>
                    <a:pt x="1043" y="1056"/>
                  </a:cubicBezTo>
                  <a:cubicBezTo>
                    <a:pt x="1024" y="1038"/>
                    <a:pt x="1002" y="1031"/>
                    <a:pt x="978" y="1024"/>
                  </a:cubicBezTo>
                  <a:cubicBezTo>
                    <a:pt x="953" y="1017"/>
                    <a:pt x="927" y="1009"/>
                    <a:pt x="905" y="987"/>
                  </a:cubicBezTo>
                  <a:cubicBezTo>
                    <a:pt x="883" y="965"/>
                    <a:pt x="875" y="939"/>
                    <a:pt x="868" y="914"/>
                  </a:cubicBezTo>
                  <a:cubicBezTo>
                    <a:pt x="861" y="890"/>
                    <a:pt x="854" y="868"/>
                    <a:pt x="836" y="849"/>
                  </a:cubicBezTo>
                  <a:cubicBezTo>
                    <a:pt x="817" y="831"/>
                    <a:pt x="795" y="824"/>
                    <a:pt x="771" y="817"/>
                  </a:cubicBezTo>
                  <a:cubicBezTo>
                    <a:pt x="746" y="810"/>
                    <a:pt x="720" y="802"/>
                    <a:pt x="698" y="780"/>
                  </a:cubicBezTo>
                  <a:cubicBezTo>
                    <a:pt x="676" y="758"/>
                    <a:pt x="668" y="732"/>
                    <a:pt x="661" y="707"/>
                  </a:cubicBezTo>
                  <a:cubicBezTo>
                    <a:pt x="654" y="683"/>
                    <a:pt x="647" y="661"/>
                    <a:pt x="629" y="642"/>
                  </a:cubicBezTo>
                  <a:cubicBezTo>
                    <a:pt x="610" y="624"/>
                    <a:pt x="588" y="617"/>
                    <a:pt x="564" y="610"/>
                  </a:cubicBezTo>
                  <a:cubicBezTo>
                    <a:pt x="538" y="603"/>
                    <a:pt x="513" y="595"/>
                    <a:pt x="491" y="573"/>
                  </a:cubicBezTo>
                  <a:cubicBezTo>
                    <a:pt x="469" y="551"/>
                    <a:pt x="461" y="525"/>
                    <a:pt x="454" y="500"/>
                  </a:cubicBezTo>
                  <a:cubicBezTo>
                    <a:pt x="447" y="476"/>
                    <a:pt x="440" y="453"/>
                    <a:pt x="422" y="435"/>
                  </a:cubicBezTo>
                  <a:cubicBezTo>
                    <a:pt x="403" y="416"/>
                    <a:pt x="380" y="410"/>
                    <a:pt x="356" y="403"/>
                  </a:cubicBezTo>
                  <a:cubicBezTo>
                    <a:pt x="331" y="395"/>
                    <a:pt x="305" y="388"/>
                    <a:pt x="283" y="366"/>
                  </a:cubicBezTo>
                  <a:cubicBezTo>
                    <a:pt x="262" y="344"/>
                    <a:pt x="254" y="318"/>
                    <a:pt x="247" y="293"/>
                  </a:cubicBezTo>
                  <a:cubicBezTo>
                    <a:pt x="240" y="269"/>
                    <a:pt x="233" y="246"/>
                    <a:pt x="214" y="228"/>
                  </a:cubicBezTo>
                  <a:cubicBezTo>
                    <a:pt x="196" y="209"/>
                    <a:pt x="173" y="203"/>
                    <a:pt x="149" y="196"/>
                  </a:cubicBezTo>
                  <a:cubicBezTo>
                    <a:pt x="124" y="188"/>
                    <a:pt x="98" y="181"/>
                    <a:pt x="76" y="159"/>
                  </a:cubicBezTo>
                  <a:cubicBezTo>
                    <a:pt x="54" y="137"/>
                    <a:pt x="47" y="111"/>
                    <a:pt x="39" y="86"/>
                  </a:cubicBezTo>
                  <a:cubicBezTo>
                    <a:pt x="32" y="62"/>
                    <a:pt x="26" y="39"/>
                    <a:pt x="7" y="21"/>
                  </a:cubicBezTo>
                  <a:cubicBezTo>
                    <a:pt x="5" y="18"/>
                    <a:pt x="3" y="16"/>
                    <a:pt x="0" y="14"/>
                  </a:cubicBezTo>
                  <a:cubicBezTo>
                    <a:pt x="12" y="0"/>
                    <a:pt x="12" y="0"/>
                    <a:pt x="12" y="0"/>
                  </a:cubicBezTo>
                  <a:cubicBezTo>
                    <a:pt x="15" y="2"/>
                    <a:pt x="18" y="5"/>
                    <a:pt x="20" y="7"/>
                  </a:cubicBezTo>
                  <a:cubicBezTo>
                    <a:pt x="42" y="29"/>
                    <a:pt x="50" y="55"/>
                    <a:pt x="57" y="80"/>
                  </a:cubicBezTo>
                  <a:cubicBezTo>
                    <a:pt x="64" y="104"/>
                    <a:pt x="71" y="127"/>
                    <a:pt x="90" y="145"/>
                  </a:cubicBezTo>
                  <a:cubicBezTo>
                    <a:pt x="108" y="164"/>
                    <a:pt x="131" y="171"/>
                    <a:pt x="155" y="178"/>
                  </a:cubicBezTo>
                  <a:cubicBezTo>
                    <a:pt x="180" y="185"/>
                    <a:pt x="206" y="193"/>
                    <a:pt x="228" y="215"/>
                  </a:cubicBezTo>
                  <a:cubicBezTo>
                    <a:pt x="250" y="236"/>
                    <a:pt x="257" y="262"/>
                    <a:pt x="265" y="288"/>
                  </a:cubicBezTo>
                  <a:cubicBezTo>
                    <a:pt x="272" y="312"/>
                    <a:pt x="278" y="334"/>
                    <a:pt x="297" y="353"/>
                  </a:cubicBezTo>
                  <a:cubicBezTo>
                    <a:pt x="315" y="371"/>
                    <a:pt x="338" y="378"/>
                    <a:pt x="362" y="385"/>
                  </a:cubicBezTo>
                  <a:cubicBezTo>
                    <a:pt x="387" y="392"/>
                    <a:pt x="413" y="400"/>
                    <a:pt x="435" y="422"/>
                  </a:cubicBezTo>
                  <a:cubicBezTo>
                    <a:pt x="457" y="444"/>
                    <a:pt x="464" y="470"/>
                    <a:pt x="472" y="495"/>
                  </a:cubicBezTo>
                  <a:cubicBezTo>
                    <a:pt x="479" y="519"/>
                    <a:pt x="485" y="541"/>
                    <a:pt x="504" y="560"/>
                  </a:cubicBezTo>
                  <a:cubicBezTo>
                    <a:pt x="522" y="578"/>
                    <a:pt x="545" y="585"/>
                    <a:pt x="569" y="592"/>
                  </a:cubicBezTo>
                  <a:cubicBezTo>
                    <a:pt x="594" y="599"/>
                    <a:pt x="620" y="607"/>
                    <a:pt x="642" y="629"/>
                  </a:cubicBezTo>
                  <a:cubicBezTo>
                    <a:pt x="664" y="651"/>
                    <a:pt x="671" y="677"/>
                    <a:pt x="679" y="702"/>
                  </a:cubicBezTo>
                  <a:cubicBezTo>
                    <a:pt x="686" y="726"/>
                    <a:pt x="692" y="748"/>
                    <a:pt x="711" y="767"/>
                  </a:cubicBezTo>
                  <a:cubicBezTo>
                    <a:pt x="730" y="785"/>
                    <a:pt x="752" y="792"/>
                    <a:pt x="776" y="799"/>
                  </a:cubicBezTo>
                  <a:cubicBezTo>
                    <a:pt x="801" y="806"/>
                    <a:pt x="827" y="814"/>
                    <a:pt x="849" y="836"/>
                  </a:cubicBezTo>
                  <a:cubicBezTo>
                    <a:pt x="871" y="858"/>
                    <a:pt x="879" y="884"/>
                    <a:pt x="886" y="909"/>
                  </a:cubicBezTo>
                  <a:cubicBezTo>
                    <a:pt x="893" y="933"/>
                    <a:pt x="900" y="956"/>
                    <a:pt x="918" y="974"/>
                  </a:cubicBezTo>
                  <a:cubicBezTo>
                    <a:pt x="937" y="993"/>
                    <a:pt x="959" y="999"/>
                    <a:pt x="983" y="1006"/>
                  </a:cubicBezTo>
                  <a:cubicBezTo>
                    <a:pt x="1008" y="1014"/>
                    <a:pt x="1034" y="1021"/>
                    <a:pt x="1056" y="1043"/>
                  </a:cubicBezTo>
                  <a:cubicBezTo>
                    <a:pt x="1059" y="1046"/>
                    <a:pt x="1061" y="1049"/>
                    <a:pt x="1064" y="1052"/>
                  </a:cubicBezTo>
                  <a:lnTo>
                    <a:pt x="1049" y="1063"/>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53" name="iṥliḑé"/>
            <p:cNvSpPr/>
            <p:nvPr/>
          </p:nvSpPr>
          <p:spPr bwMode="auto">
            <a:xfrm>
              <a:off x="3851275" y="2057400"/>
              <a:ext cx="3617913" cy="3614738"/>
            </a:xfrm>
            <a:custGeom>
              <a:avLst/>
              <a:gdLst>
                <a:gd name="T0" fmla="*/ 953 w 959"/>
                <a:gd name="T1" fmla="*/ 958 h 958"/>
                <a:gd name="T2" fmla="*/ 942 w 959"/>
                <a:gd name="T3" fmla="*/ 955 h 958"/>
                <a:gd name="T4" fmla="*/ 869 w 959"/>
                <a:gd name="T5" fmla="*/ 918 h 958"/>
                <a:gd name="T6" fmla="*/ 832 w 959"/>
                <a:gd name="T7" fmla="*/ 845 h 958"/>
                <a:gd name="T8" fmla="*/ 800 w 959"/>
                <a:gd name="T9" fmla="*/ 780 h 958"/>
                <a:gd name="T10" fmla="*/ 735 w 959"/>
                <a:gd name="T11" fmla="*/ 748 h 958"/>
                <a:gd name="T12" fmla="*/ 662 w 959"/>
                <a:gd name="T13" fmla="*/ 711 h 958"/>
                <a:gd name="T14" fmla="*/ 625 w 959"/>
                <a:gd name="T15" fmla="*/ 638 h 958"/>
                <a:gd name="T16" fmla="*/ 593 w 959"/>
                <a:gd name="T17" fmla="*/ 573 h 958"/>
                <a:gd name="T18" fmla="*/ 528 w 959"/>
                <a:gd name="T19" fmla="*/ 541 h 958"/>
                <a:gd name="T20" fmla="*/ 455 w 959"/>
                <a:gd name="T21" fmla="*/ 504 h 958"/>
                <a:gd name="T22" fmla="*/ 418 w 959"/>
                <a:gd name="T23" fmla="*/ 431 h 958"/>
                <a:gd name="T24" fmla="*/ 386 w 959"/>
                <a:gd name="T25" fmla="*/ 366 h 958"/>
                <a:gd name="T26" fmla="*/ 321 w 959"/>
                <a:gd name="T27" fmla="*/ 334 h 958"/>
                <a:gd name="T28" fmla="*/ 248 w 959"/>
                <a:gd name="T29" fmla="*/ 297 h 958"/>
                <a:gd name="T30" fmla="*/ 211 w 959"/>
                <a:gd name="T31" fmla="*/ 224 h 958"/>
                <a:gd name="T32" fmla="*/ 179 w 959"/>
                <a:gd name="T33" fmla="*/ 159 h 958"/>
                <a:gd name="T34" fmla="*/ 113 w 959"/>
                <a:gd name="T35" fmla="*/ 126 h 958"/>
                <a:gd name="T36" fmla="*/ 40 w 959"/>
                <a:gd name="T37" fmla="*/ 90 h 958"/>
                <a:gd name="T38" fmla="*/ 4 w 959"/>
                <a:gd name="T39" fmla="*/ 17 h 958"/>
                <a:gd name="T40" fmla="*/ 0 w 959"/>
                <a:gd name="T41" fmla="*/ 6 h 958"/>
                <a:gd name="T42" fmla="*/ 18 w 959"/>
                <a:gd name="T43" fmla="*/ 0 h 958"/>
                <a:gd name="T44" fmla="*/ 22 w 959"/>
                <a:gd name="T45" fmla="*/ 11 h 958"/>
                <a:gd name="T46" fmla="*/ 54 w 959"/>
                <a:gd name="T47" fmla="*/ 76 h 958"/>
                <a:gd name="T48" fmla="*/ 119 w 959"/>
                <a:gd name="T49" fmla="*/ 108 h 958"/>
                <a:gd name="T50" fmla="*/ 192 w 959"/>
                <a:gd name="T51" fmla="*/ 145 h 958"/>
                <a:gd name="T52" fmla="*/ 229 w 959"/>
                <a:gd name="T53" fmla="*/ 218 h 958"/>
                <a:gd name="T54" fmla="*/ 261 w 959"/>
                <a:gd name="T55" fmla="*/ 283 h 958"/>
                <a:gd name="T56" fmla="*/ 326 w 959"/>
                <a:gd name="T57" fmla="*/ 316 h 958"/>
                <a:gd name="T58" fmla="*/ 399 w 959"/>
                <a:gd name="T59" fmla="*/ 353 h 958"/>
                <a:gd name="T60" fmla="*/ 436 w 959"/>
                <a:gd name="T61" fmla="*/ 426 h 958"/>
                <a:gd name="T62" fmla="*/ 468 w 959"/>
                <a:gd name="T63" fmla="*/ 491 h 958"/>
                <a:gd name="T64" fmla="*/ 533 w 959"/>
                <a:gd name="T65" fmla="*/ 523 h 958"/>
                <a:gd name="T66" fmla="*/ 606 w 959"/>
                <a:gd name="T67" fmla="*/ 560 h 958"/>
                <a:gd name="T68" fmla="*/ 643 w 959"/>
                <a:gd name="T69" fmla="*/ 633 h 958"/>
                <a:gd name="T70" fmla="*/ 675 w 959"/>
                <a:gd name="T71" fmla="*/ 698 h 958"/>
                <a:gd name="T72" fmla="*/ 740 w 959"/>
                <a:gd name="T73" fmla="*/ 730 h 958"/>
                <a:gd name="T74" fmla="*/ 813 w 959"/>
                <a:gd name="T75" fmla="*/ 767 h 958"/>
                <a:gd name="T76" fmla="*/ 850 w 959"/>
                <a:gd name="T77" fmla="*/ 840 h 958"/>
                <a:gd name="T78" fmla="*/ 882 w 959"/>
                <a:gd name="T79" fmla="*/ 905 h 958"/>
                <a:gd name="T80" fmla="*/ 947 w 959"/>
                <a:gd name="T81" fmla="*/ 937 h 958"/>
                <a:gd name="T82" fmla="*/ 959 w 959"/>
                <a:gd name="T83" fmla="*/ 940 h 958"/>
                <a:gd name="T84" fmla="*/ 953 w 959"/>
                <a:gd name="T85" fmla="*/ 958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9" h="958">
                  <a:moveTo>
                    <a:pt x="953" y="958"/>
                  </a:moveTo>
                  <a:cubicBezTo>
                    <a:pt x="949" y="957"/>
                    <a:pt x="946" y="956"/>
                    <a:pt x="942" y="955"/>
                  </a:cubicBezTo>
                  <a:cubicBezTo>
                    <a:pt x="917" y="948"/>
                    <a:pt x="891" y="940"/>
                    <a:pt x="869" y="918"/>
                  </a:cubicBezTo>
                  <a:cubicBezTo>
                    <a:pt x="847" y="896"/>
                    <a:pt x="840" y="870"/>
                    <a:pt x="832" y="845"/>
                  </a:cubicBezTo>
                  <a:cubicBezTo>
                    <a:pt x="825" y="821"/>
                    <a:pt x="819" y="799"/>
                    <a:pt x="800" y="780"/>
                  </a:cubicBezTo>
                  <a:cubicBezTo>
                    <a:pt x="781" y="762"/>
                    <a:pt x="759" y="755"/>
                    <a:pt x="735" y="748"/>
                  </a:cubicBezTo>
                  <a:cubicBezTo>
                    <a:pt x="710" y="741"/>
                    <a:pt x="684" y="733"/>
                    <a:pt x="662" y="711"/>
                  </a:cubicBezTo>
                  <a:cubicBezTo>
                    <a:pt x="640" y="689"/>
                    <a:pt x="632" y="663"/>
                    <a:pt x="625" y="638"/>
                  </a:cubicBezTo>
                  <a:cubicBezTo>
                    <a:pt x="618" y="614"/>
                    <a:pt x="611" y="591"/>
                    <a:pt x="593" y="573"/>
                  </a:cubicBezTo>
                  <a:cubicBezTo>
                    <a:pt x="574" y="554"/>
                    <a:pt x="552" y="548"/>
                    <a:pt x="528" y="541"/>
                  </a:cubicBezTo>
                  <a:cubicBezTo>
                    <a:pt x="503" y="533"/>
                    <a:pt x="477" y="526"/>
                    <a:pt x="455" y="504"/>
                  </a:cubicBezTo>
                  <a:cubicBezTo>
                    <a:pt x="433" y="482"/>
                    <a:pt x="425" y="456"/>
                    <a:pt x="418" y="431"/>
                  </a:cubicBezTo>
                  <a:cubicBezTo>
                    <a:pt x="411" y="407"/>
                    <a:pt x="404" y="384"/>
                    <a:pt x="386" y="366"/>
                  </a:cubicBezTo>
                  <a:cubicBezTo>
                    <a:pt x="367" y="347"/>
                    <a:pt x="345" y="341"/>
                    <a:pt x="321" y="334"/>
                  </a:cubicBezTo>
                  <a:cubicBezTo>
                    <a:pt x="295" y="326"/>
                    <a:pt x="270" y="319"/>
                    <a:pt x="248" y="297"/>
                  </a:cubicBezTo>
                  <a:cubicBezTo>
                    <a:pt x="226" y="275"/>
                    <a:pt x="218" y="249"/>
                    <a:pt x="211" y="224"/>
                  </a:cubicBezTo>
                  <a:cubicBezTo>
                    <a:pt x="204" y="200"/>
                    <a:pt x="197" y="177"/>
                    <a:pt x="179" y="159"/>
                  </a:cubicBezTo>
                  <a:cubicBezTo>
                    <a:pt x="160" y="140"/>
                    <a:pt x="137" y="134"/>
                    <a:pt x="113" y="126"/>
                  </a:cubicBezTo>
                  <a:cubicBezTo>
                    <a:pt x="88" y="119"/>
                    <a:pt x="62" y="112"/>
                    <a:pt x="40" y="90"/>
                  </a:cubicBezTo>
                  <a:cubicBezTo>
                    <a:pt x="19" y="68"/>
                    <a:pt x="11" y="42"/>
                    <a:pt x="4" y="17"/>
                  </a:cubicBezTo>
                  <a:cubicBezTo>
                    <a:pt x="2" y="13"/>
                    <a:pt x="1" y="9"/>
                    <a:pt x="0" y="6"/>
                  </a:cubicBezTo>
                  <a:cubicBezTo>
                    <a:pt x="18" y="0"/>
                    <a:pt x="18" y="0"/>
                    <a:pt x="18" y="0"/>
                  </a:cubicBezTo>
                  <a:cubicBezTo>
                    <a:pt x="19" y="4"/>
                    <a:pt x="20" y="8"/>
                    <a:pt x="22" y="11"/>
                  </a:cubicBezTo>
                  <a:cubicBezTo>
                    <a:pt x="29" y="35"/>
                    <a:pt x="35" y="58"/>
                    <a:pt x="54" y="76"/>
                  </a:cubicBezTo>
                  <a:cubicBezTo>
                    <a:pt x="72" y="95"/>
                    <a:pt x="95" y="101"/>
                    <a:pt x="119" y="108"/>
                  </a:cubicBezTo>
                  <a:cubicBezTo>
                    <a:pt x="144" y="116"/>
                    <a:pt x="170" y="123"/>
                    <a:pt x="192" y="145"/>
                  </a:cubicBezTo>
                  <a:cubicBezTo>
                    <a:pt x="214" y="167"/>
                    <a:pt x="221" y="193"/>
                    <a:pt x="229" y="218"/>
                  </a:cubicBezTo>
                  <a:cubicBezTo>
                    <a:pt x="236" y="242"/>
                    <a:pt x="242" y="265"/>
                    <a:pt x="261" y="283"/>
                  </a:cubicBezTo>
                  <a:cubicBezTo>
                    <a:pt x="279" y="302"/>
                    <a:pt x="302" y="309"/>
                    <a:pt x="326" y="316"/>
                  </a:cubicBezTo>
                  <a:cubicBezTo>
                    <a:pt x="351" y="323"/>
                    <a:pt x="377" y="331"/>
                    <a:pt x="399" y="353"/>
                  </a:cubicBezTo>
                  <a:cubicBezTo>
                    <a:pt x="421" y="374"/>
                    <a:pt x="428" y="400"/>
                    <a:pt x="436" y="426"/>
                  </a:cubicBezTo>
                  <a:cubicBezTo>
                    <a:pt x="443" y="450"/>
                    <a:pt x="449" y="472"/>
                    <a:pt x="468" y="491"/>
                  </a:cubicBezTo>
                  <a:cubicBezTo>
                    <a:pt x="487" y="509"/>
                    <a:pt x="509" y="516"/>
                    <a:pt x="533" y="523"/>
                  </a:cubicBezTo>
                  <a:cubicBezTo>
                    <a:pt x="558" y="530"/>
                    <a:pt x="584" y="538"/>
                    <a:pt x="606" y="560"/>
                  </a:cubicBezTo>
                  <a:cubicBezTo>
                    <a:pt x="628" y="582"/>
                    <a:pt x="636" y="608"/>
                    <a:pt x="643" y="633"/>
                  </a:cubicBezTo>
                  <a:cubicBezTo>
                    <a:pt x="650" y="657"/>
                    <a:pt x="657" y="679"/>
                    <a:pt x="675" y="698"/>
                  </a:cubicBezTo>
                  <a:cubicBezTo>
                    <a:pt x="694" y="716"/>
                    <a:pt x="716" y="723"/>
                    <a:pt x="740" y="730"/>
                  </a:cubicBezTo>
                  <a:cubicBezTo>
                    <a:pt x="765" y="737"/>
                    <a:pt x="791" y="745"/>
                    <a:pt x="813" y="767"/>
                  </a:cubicBezTo>
                  <a:cubicBezTo>
                    <a:pt x="835" y="789"/>
                    <a:pt x="843" y="815"/>
                    <a:pt x="850" y="840"/>
                  </a:cubicBezTo>
                  <a:cubicBezTo>
                    <a:pt x="857" y="864"/>
                    <a:pt x="864" y="886"/>
                    <a:pt x="882" y="905"/>
                  </a:cubicBezTo>
                  <a:cubicBezTo>
                    <a:pt x="901" y="923"/>
                    <a:pt x="923" y="930"/>
                    <a:pt x="947" y="937"/>
                  </a:cubicBezTo>
                  <a:cubicBezTo>
                    <a:pt x="951" y="938"/>
                    <a:pt x="955" y="939"/>
                    <a:pt x="959" y="940"/>
                  </a:cubicBezTo>
                  <a:lnTo>
                    <a:pt x="953" y="958"/>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54" name="ïŝlîḍè"/>
            <p:cNvSpPr/>
            <p:nvPr/>
          </p:nvSpPr>
          <p:spPr bwMode="auto">
            <a:xfrm>
              <a:off x="3862388" y="2495550"/>
              <a:ext cx="3168650" cy="3168650"/>
            </a:xfrm>
            <a:custGeom>
              <a:avLst/>
              <a:gdLst>
                <a:gd name="T0" fmla="*/ 826 w 840"/>
                <a:gd name="T1" fmla="*/ 840 h 840"/>
                <a:gd name="T2" fmla="*/ 790 w 840"/>
                <a:gd name="T3" fmla="*/ 768 h 840"/>
                <a:gd name="T4" fmla="*/ 758 w 840"/>
                <a:gd name="T5" fmla="*/ 703 h 840"/>
                <a:gd name="T6" fmla="*/ 693 w 840"/>
                <a:gd name="T7" fmla="*/ 671 h 840"/>
                <a:gd name="T8" fmla="*/ 620 w 840"/>
                <a:gd name="T9" fmla="*/ 634 h 840"/>
                <a:gd name="T10" fmla="*/ 583 w 840"/>
                <a:gd name="T11" fmla="*/ 561 h 840"/>
                <a:gd name="T12" fmla="*/ 551 w 840"/>
                <a:gd name="T13" fmla="*/ 496 h 840"/>
                <a:gd name="T14" fmla="*/ 486 w 840"/>
                <a:gd name="T15" fmla="*/ 464 h 840"/>
                <a:gd name="T16" fmla="*/ 413 w 840"/>
                <a:gd name="T17" fmla="*/ 427 h 840"/>
                <a:gd name="T18" fmla="*/ 376 w 840"/>
                <a:gd name="T19" fmla="*/ 354 h 840"/>
                <a:gd name="T20" fmla="*/ 344 w 840"/>
                <a:gd name="T21" fmla="*/ 289 h 840"/>
                <a:gd name="T22" fmla="*/ 279 w 840"/>
                <a:gd name="T23" fmla="*/ 256 h 840"/>
                <a:gd name="T24" fmla="*/ 206 w 840"/>
                <a:gd name="T25" fmla="*/ 220 h 840"/>
                <a:gd name="T26" fmla="*/ 169 w 840"/>
                <a:gd name="T27" fmla="*/ 147 h 840"/>
                <a:gd name="T28" fmla="*/ 137 w 840"/>
                <a:gd name="T29" fmla="*/ 81 h 840"/>
                <a:gd name="T30" fmla="*/ 72 w 840"/>
                <a:gd name="T31" fmla="*/ 49 h 840"/>
                <a:gd name="T32" fmla="*/ 0 w 840"/>
                <a:gd name="T33" fmla="*/ 14 h 840"/>
                <a:gd name="T34" fmla="*/ 13 w 840"/>
                <a:gd name="T35" fmla="*/ 0 h 840"/>
                <a:gd name="T36" fmla="*/ 77 w 840"/>
                <a:gd name="T37" fmla="*/ 31 h 840"/>
                <a:gd name="T38" fmla="*/ 150 w 840"/>
                <a:gd name="T39" fmla="*/ 68 h 840"/>
                <a:gd name="T40" fmla="*/ 187 w 840"/>
                <a:gd name="T41" fmla="*/ 141 h 840"/>
                <a:gd name="T42" fmla="*/ 219 w 840"/>
                <a:gd name="T43" fmla="*/ 206 h 840"/>
                <a:gd name="T44" fmla="*/ 284 w 840"/>
                <a:gd name="T45" fmla="*/ 238 h 840"/>
                <a:gd name="T46" fmla="*/ 357 w 840"/>
                <a:gd name="T47" fmla="*/ 275 h 840"/>
                <a:gd name="T48" fmla="*/ 394 w 840"/>
                <a:gd name="T49" fmla="*/ 348 h 840"/>
                <a:gd name="T50" fmla="*/ 426 w 840"/>
                <a:gd name="T51" fmla="*/ 413 h 840"/>
                <a:gd name="T52" fmla="*/ 491 w 840"/>
                <a:gd name="T53" fmla="*/ 446 h 840"/>
                <a:gd name="T54" fmla="*/ 564 w 840"/>
                <a:gd name="T55" fmla="*/ 483 h 840"/>
                <a:gd name="T56" fmla="*/ 601 w 840"/>
                <a:gd name="T57" fmla="*/ 556 h 840"/>
                <a:gd name="T58" fmla="*/ 633 w 840"/>
                <a:gd name="T59" fmla="*/ 621 h 840"/>
                <a:gd name="T60" fmla="*/ 698 w 840"/>
                <a:gd name="T61" fmla="*/ 653 h 840"/>
                <a:gd name="T62" fmla="*/ 771 w 840"/>
                <a:gd name="T63" fmla="*/ 690 h 840"/>
                <a:gd name="T64" fmla="*/ 808 w 840"/>
                <a:gd name="T65" fmla="*/ 763 h 840"/>
                <a:gd name="T66" fmla="*/ 840 w 840"/>
                <a:gd name="T67" fmla="*/ 827 h 840"/>
                <a:gd name="T68" fmla="*/ 826 w 840"/>
                <a:gd name="T69" fmla="*/ 840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0" h="840">
                  <a:moveTo>
                    <a:pt x="826" y="840"/>
                  </a:moveTo>
                  <a:cubicBezTo>
                    <a:pt x="805" y="818"/>
                    <a:pt x="798" y="793"/>
                    <a:pt x="790" y="768"/>
                  </a:cubicBezTo>
                  <a:cubicBezTo>
                    <a:pt x="783" y="744"/>
                    <a:pt x="777" y="721"/>
                    <a:pt x="758" y="703"/>
                  </a:cubicBezTo>
                  <a:cubicBezTo>
                    <a:pt x="740" y="684"/>
                    <a:pt x="717" y="678"/>
                    <a:pt x="693" y="671"/>
                  </a:cubicBezTo>
                  <a:cubicBezTo>
                    <a:pt x="668" y="663"/>
                    <a:pt x="642" y="656"/>
                    <a:pt x="620" y="634"/>
                  </a:cubicBezTo>
                  <a:cubicBezTo>
                    <a:pt x="598" y="612"/>
                    <a:pt x="591" y="586"/>
                    <a:pt x="583" y="561"/>
                  </a:cubicBezTo>
                  <a:cubicBezTo>
                    <a:pt x="576" y="537"/>
                    <a:pt x="570" y="514"/>
                    <a:pt x="551" y="496"/>
                  </a:cubicBezTo>
                  <a:cubicBezTo>
                    <a:pt x="532" y="477"/>
                    <a:pt x="510" y="471"/>
                    <a:pt x="486" y="464"/>
                  </a:cubicBezTo>
                  <a:cubicBezTo>
                    <a:pt x="461" y="456"/>
                    <a:pt x="435" y="449"/>
                    <a:pt x="413" y="427"/>
                  </a:cubicBezTo>
                  <a:cubicBezTo>
                    <a:pt x="391" y="405"/>
                    <a:pt x="383" y="379"/>
                    <a:pt x="376" y="354"/>
                  </a:cubicBezTo>
                  <a:cubicBezTo>
                    <a:pt x="369" y="330"/>
                    <a:pt x="362" y="307"/>
                    <a:pt x="344" y="289"/>
                  </a:cubicBezTo>
                  <a:cubicBezTo>
                    <a:pt x="325" y="270"/>
                    <a:pt x="303" y="264"/>
                    <a:pt x="279" y="256"/>
                  </a:cubicBezTo>
                  <a:cubicBezTo>
                    <a:pt x="254" y="249"/>
                    <a:pt x="228" y="242"/>
                    <a:pt x="206" y="220"/>
                  </a:cubicBezTo>
                  <a:cubicBezTo>
                    <a:pt x="184" y="198"/>
                    <a:pt x="176" y="172"/>
                    <a:pt x="169" y="147"/>
                  </a:cubicBezTo>
                  <a:cubicBezTo>
                    <a:pt x="162" y="123"/>
                    <a:pt x="155" y="100"/>
                    <a:pt x="137" y="81"/>
                  </a:cubicBezTo>
                  <a:cubicBezTo>
                    <a:pt x="118" y="63"/>
                    <a:pt x="96" y="56"/>
                    <a:pt x="72" y="49"/>
                  </a:cubicBezTo>
                  <a:cubicBezTo>
                    <a:pt x="47" y="42"/>
                    <a:pt x="21" y="35"/>
                    <a:pt x="0" y="14"/>
                  </a:cubicBezTo>
                  <a:cubicBezTo>
                    <a:pt x="13" y="0"/>
                    <a:pt x="13" y="0"/>
                    <a:pt x="13" y="0"/>
                  </a:cubicBezTo>
                  <a:cubicBezTo>
                    <a:pt x="31" y="18"/>
                    <a:pt x="53" y="24"/>
                    <a:pt x="77" y="31"/>
                  </a:cubicBezTo>
                  <a:cubicBezTo>
                    <a:pt x="102" y="39"/>
                    <a:pt x="128" y="46"/>
                    <a:pt x="150" y="68"/>
                  </a:cubicBezTo>
                  <a:cubicBezTo>
                    <a:pt x="172" y="90"/>
                    <a:pt x="179" y="116"/>
                    <a:pt x="187" y="141"/>
                  </a:cubicBezTo>
                  <a:cubicBezTo>
                    <a:pt x="194" y="165"/>
                    <a:pt x="200" y="188"/>
                    <a:pt x="219" y="206"/>
                  </a:cubicBezTo>
                  <a:cubicBezTo>
                    <a:pt x="238" y="225"/>
                    <a:pt x="260" y="231"/>
                    <a:pt x="284" y="238"/>
                  </a:cubicBezTo>
                  <a:cubicBezTo>
                    <a:pt x="309" y="246"/>
                    <a:pt x="335" y="253"/>
                    <a:pt x="357" y="275"/>
                  </a:cubicBezTo>
                  <a:cubicBezTo>
                    <a:pt x="379" y="297"/>
                    <a:pt x="387" y="323"/>
                    <a:pt x="394" y="348"/>
                  </a:cubicBezTo>
                  <a:cubicBezTo>
                    <a:pt x="401" y="372"/>
                    <a:pt x="408" y="395"/>
                    <a:pt x="426" y="413"/>
                  </a:cubicBezTo>
                  <a:cubicBezTo>
                    <a:pt x="445" y="432"/>
                    <a:pt x="467" y="439"/>
                    <a:pt x="491" y="446"/>
                  </a:cubicBezTo>
                  <a:cubicBezTo>
                    <a:pt x="516" y="453"/>
                    <a:pt x="542" y="461"/>
                    <a:pt x="564" y="483"/>
                  </a:cubicBezTo>
                  <a:cubicBezTo>
                    <a:pt x="586" y="504"/>
                    <a:pt x="594" y="530"/>
                    <a:pt x="601" y="556"/>
                  </a:cubicBezTo>
                  <a:cubicBezTo>
                    <a:pt x="608" y="580"/>
                    <a:pt x="615" y="602"/>
                    <a:pt x="633" y="621"/>
                  </a:cubicBezTo>
                  <a:cubicBezTo>
                    <a:pt x="652" y="639"/>
                    <a:pt x="674" y="646"/>
                    <a:pt x="698" y="653"/>
                  </a:cubicBezTo>
                  <a:cubicBezTo>
                    <a:pt x="724" y="660"/>
                    <a:pt x="750" y="668"/>
                    <a:pt x="771" y="690"/>
                  </a:cubicBezTo>
                  <a:cubicBezTo>
                    <a:pt x="793" y="712"/>
                    <a:pt x="801" y="738"/>
                    <a:pt x="808" y="763"/>
                  </a:cubicBezTo>
                  <a:cubicBezTo>
                    <a:pt x="815" y="786"/>
                    <a:pt x="822" y="809"/>
                    <a:pt x="840" y="827"/>
                  </a:cubicBezTo>
                  <a:lnTo>
                    <a:pt x="826" y="840"/>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55" name="íṣľíďé"/>
            <p:cNvSpPr/>
            <p:nvPr/>
          </p:nvSpPr>
          <p:spPr bwMode="auto">
            <a:xfrm>
              <a:off x="3873500" y="2725737"/>
              <a:ext cx="2927350" cy="2927350"/>
            </a:xfrm>
            <a:custGeom>
              <a:avLst/>
              <a:gdLst>
                <a:gd name="T0" fmla="*/ 758 w 776"/>
                <a:gd name="T1" fmla="*/ 776 h 776"/>
                <a:gd name="T2" fmla="*/ 748 w 776"/>
                <a:gd name="T3" fmla="*/ 746 h 776"/>
                <a:gd name="T4" fmla="*/ 716 w 776"/>
                <a:gd name="T5" fmla="*/ 681 h 776"/>
                <a:gd name="T6" fmla="*/ 651 w 776"/>
                <a:gd name="T7" fmla="*/ 649 h 776"/>
                <a:gd name="T8" fmla="*/ 578 w 776"/>
                <a:gd name="T9" fmla="*/ 612 h 776"/>
                <a:gd name="T10" fmla="*/ 541 w 776"/>
                <a:gd name="T11" fmla="*/ 539 h 776"/>
                <a:gd name="T12" fmla="*/ 509 w 776"/>
                <a:gd name="T13" fmla="*/ 474 h 776"/>
                <a:gd name="T14" fmla="*/ 444 w 776"/>
                <a:gd name="T15" fmla="*/ 441 h 776"/>
                <a:gd name="T16" fmla="*/ 371 w 776"/>
                <a:gd name="T17" fmla="*/ 405 h 776"/>
                <a:gd name="T18" fmla="*/ 334 w 776"/>
                <a:gd name="T19" fmla="*/ 332 h 776"/>
                <a:gd name="T20" fmla="*/ 302 w 776"/>
                <a:gd name="T21" fmla="*/ 266 h 776"/>
                <a:gd name="T22" fmla="*/ 237 w 776"/>
                <a:gd name="T23" fmla="*/ 234 h 776"/>
                <a:gd name="T24" fmla="*/ 164 w 776"/>
                <a:gd name="T25" fmla="*/ 197 h 776"/>
                <a:gd name="T26" fmla="*/ 127 w 776"/>
                <a:gd name="T27" fmla="*/ 124 h 776"/>
                <a:gd name="T28" fmla="*/ 95 w 776"/>
                <a:gd name="T29" fmla="*/ 59 h 776"/>
                <a:gd name="T30" fmla="*/ 30 w 776"/>
                <a:gd name="T31" fmla="*/ 27 h 776"/>
                <a:gd name="T32" fmla="*/ 0 w 776"/>
                <a:gd name="T33" fmla="*/ 17 h 776"/>
                <a:gd name="T34" fmla="*/ 7 w 776"/>
                <a:gd name="T35" fmla="*/ 0 h 776"/>
                <a:gd name="T36" fmla="*/ 35 w 776"/>
                <a:gd name="T37" fmla="*/ 9 h 776"/>
                <a:gd name="T38" fmla="*/ 108 w 776"/>
                <a:gd name="T39" fmla="*/ 46 h 776"/>
                <a:gd name="T40" fmla="*/ 145 w 776"/>
                <a:gd name="T41" fmla="*/ 119 h 776"/>
                <a:gd name="T42" fmla="*/ 177 w 776"/>
                <a:gd name="T43" fmla="*/ 184 h 776"/>
                <a:gd name="T44" fmla="*/ 242 w 776"/>
                <a:gd name="T45" fmla="*/ 216 h 776"/>
                <a:gd name="T46" fmla="*/ 315 w 776"/>
                <a:gd name="T47" fmla="*/ 253 h 776"/>
                <a:gd name="T48" fmla="*/ 352 w 776"/>
                <a:gd name="T49" fmla="*/ 326 h 776"/>
                <a:gd name="T50" fmla="*/ 384 w 776"/>
                <a:gd name="T51" fmla="*/ 391 h 776"/>
                <a:gd name="T52" fmla="*/ 449 w 776"/>
                <a:gd name="T53" fmla="*/ 423 h 776"/>
                <a:gd name="T54" fmla="*/ 522 w 776"/>
                <a:gd name="T55" fmla="*/ 460 h 776"/>
                <a:gd name="T56" fmla="*/ 559 w 776"/>
                <a:gd name="T57" fmla="*/ 533 h 776"/>
                <a:gd name="T58" fmla="*/ 591 w 776"/>
                <a:gd name="T59" fmla="*/ 598 h 776"/>
                <a:gd name="T60" fmla="*/ 657 w 776"/>
                <a:gd name="T61" fmla="*/ 631 h 776"/>
                <a:gd name="T62" fmla="*/ 730 w 776"/>
                <a:gd name="T63" fmla="*/ 668 h 776"/>
                <a:gd name="T64" fmla="*/ 766 w 776"/>
                <a:gd name="T65" fmla="*/ 741 h 776"/>
                <a:gd name="T66" fmla="*/ 776 w 776"/>
                <a:gd name="T67" fmla="*/ 769 h 776"/>
                <a:gd name="T68" fmla="*/ 758 w 776"/>
                <a:gd name="T69" fmla="*/ 776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76" h="776">
                  <a:moveTo>
                    <a:pt x="758" y="776"/>
                  </a:moveTo>
                  <a:cubicBezTo>
                    <a:pt x="754" y="766"/>
                    <a:pt x="751" y="756"/>
                    <a:pt x="748" y="746"/>
                  </a:cubicBezTo>
                  <a:cubicBezTo>
                    <a:pt x="741" y="722"/>
                    <a:pt x="735" y="699"/>
                    <a:pt x="716" y="681"/>
                  </a:cubicBezTo>
                  <a:cubicBezTo>
                    <a:pt x="698" y="662"/>
                    <a:pt x="675" y="656"/>
                    <a:pt x="651" y="649"/>
                  </a:cubicBezTo>
                  <a:cubicBezTo>
                    <a:pt x="626" y="641"/>
                    <a:pt x="600" y="634"/>
                    <a:pt x="578" y="612"/>
                  </a:cubicBezTo>
                  <a:cubicBezTo>
                    <a:pt x="556" y="590"/>
                    <a:pt x="549" y="564"/>
                    <a:pt x="541" y="539"/>
                  </a:cubicBezTo>
                  <a:cubicBezTo>
                    <a:pt x="534" y="515"/>
                    <a:pt x="528" y="492"/>
                    <a:pt x="509" y="474"/>
                  </a:cubicBezTo>
                  <a:cubicBezTo>
                    <a:pt x="491" y="455"/>
                    <a:pt x="468" y="449"/>
                    <a:pt x="444" y="441"/>
                  </a:cubicBezTo>
                  <a:cubicBezTo>
                    <a:pt x="419" y="434"/>
                    <a:pt x="393" y="427"/>
                    <a:pt x="371" y="405"/>
                  </a:cubicBezTo>
                  <a:cubicBezTo>
                    <a:pt x="349" y="383"/>
                    <a:pt x="342" y="357"/>
                    <a:pt x="334" y="332"/>
                  </a:cubicBezTo>
                  <a:cubicBezTo>
                    <a:pt x="327" y="308"/>
                    <a:pt x="321" y="285"/>
                    <a:pt x="302" y="266"/>
                  </a:cubicBezTo>
                  <a:cubicBezTo>
                    <a:pt x="283" y="248"/>
                    <a:pt x="261" y="241"/>
                    <a:pt x="237" y="234"/>
                  </a:cubicBezTo>
                  <a:cubicBezTo>
                    <a:pt x="212" y="227"/>
                    <a:pt x="186" y="219"/>
                    <a:pt x="164" y="197"/>
                  </a:cubicBezTo>
                  <a:cubicBezTo>
                    <a:pt x="142" y="176"/>
                    <a:pt x="134" y="150"/>
                    <a:pt x="127" y="124"/>
                  </a:cubicBezTo>
                  <a:cubicBezTo>
                    <a:pt x="120" y="100"/>
                    <a:pt x="113" y="78"/>
                    <a:pt x="95" y="59"/>
                  </a:cubicBezTo>
                  <a:cubicBezTo>
                    <a:pt x="76" y="41"/>
                    <a:pt x="54" y="34"/>
                    <a:pt x="30" y="27"/>
                  </a:cubicBezTo>
                  <a:cubicBezTo>
                    <a:pt x="20" y="24"/>
                    <a:pt x="10" y="21"/>
                    <a:pt x="0" y="17"/>
                  </a:cubicBezTo>
                  <a:cubicBezTo>
                    <a:pt x="7" y="0"/>
                    <a:pt x="7" y="0"/>
                    <a:pt x="7" y="0"/>
                  </a:cubicBezTo>
                  <a:cubicBezTo>
                    <a:pt x="16" y="4"/>
                    <a:pt x="25" y="6"/>
                    <a:pt x="35" y="9"/>
                  </a:cubicBezTo>
                  <a:cubicBezTo>
                    <a:pt x="60" y="17"/>
                    <a:pt x="86" y="24"/>
                    <a:pt x="108" y="46"/>
                  </a:cubicBezTo>
                  <a:cubicBezTo>
                    <a:pt x="130" y="68"/>
                    <a:pt x="138" y="94"/>
                    <a:pt x="145" y="119"/>
                  </a:cubicBezTo>
                  <a:cubicBezTo>
                    <a:pt x="152" y="143"/>
                    <a:pt x="159" y="166"/>
                    <a:pt x="177" y="184"/>
                  </a:cubicBezTo>
                  <a:cubicBezTo>
                    <a:pt x="196" y="203"/>
                    <a:pt x="218" y="209"/>
                    <a:pt x="242" y="216"/>
                  </a:cubicBezTo>
                  <a:cubicBezTo>
                    <a:pt x="267" y="224"/>
                    <a:pt x="293" y="231"/>
                    <a:pt x="315" y="253"/>
                  </a:cubicBezTo>
                  <a:cubicBezTo>
                    <a:pt x="337" y="275"/>
                    <a:pt x="345" y="301"/>
                    <a:pt x="352" y="326"/>
                  </a:cubicBezTo>
                  <a:cubicBezTo>
                    <a:pt x="359" y="350"/>
                    <a:pt x="366" y="373"/>
                    <a:pt x="384" y="391"/>
                  </a:cubicBezTo>
                  <a:cubicBezTo>
                    <a:pt x="403" y="410"/>
                    <a:pt x="425" y="416"/>
                    <a:pt x="449" y="423"/>
                  </a:cubicBezTo>
                  <a:cubicBezTo>
                    <a:pt x="475" y="431"/>
                    <a:pt x="501" y="438"/>
                    <a:pt x="522" y="460"/>
                  </a:cubicBezTo>
                  <a:cubicBezTo>
                    <a:pt x="544" y="482"/>
                    <a:pt x="552" y="508"/>
                    <a:pt x="559" y="533"/>
                  </a:cubicBezTo>
                  <a:cubicBezTo>
                    <a:pt x="566" y="557"/>
                    <a:pt x="573" y="580"/>
                    <a:pt x="591" y="598"/>
                  </a:cubicBezTo>
                  <a:cubicBezTo>
                    <a:pt x="610" y="617"/>
                    <a:pt x="633" y="624"/>
                    <a:pt x="657" y="631"/>
                  </a:cubicBezTo>
                  <a:cubicBezTo>
                    <a:pt x="682" y="638"/>
                    <a:pt x="708" y="646"/>
                    <a:pt x="730" y="668"/>
                  </a:cubicBezTo>
                  <a:cubicBezTo>
                    <a:pt x="752" y="689"/>
                    <a:pt x="759" y="715"/>
                    <a:pt x="766" y="741"/>
                  </a:cubicBezTo>
                  <a:cubicBezTo>
                    <a:pt x="769" y="750"/>
                    <a:pt x="772" y="760"/>
                    <a:pt x="776" y="769"/>
                  </a:cubicBezTo>
                  <a:lnTo>
                    <a:pt x="758" y="776"/>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56" name="ïṩlîḋè"/>
            <p:cNvSpPr/>
            <p:nvPr/>
          </p:nvSpPr>
          <p:spPr bwMode="auto">
            <a:xfrm>
              <a:off x="3878263" y="2917825"/>
              <a:ext cx="2730500" cy="2732088"/>
            </a:xfrm>
            <a:custGeom>
              <a:avLst/>
              <a:gdLst>
                <a:gd name="T0" fmla="*/ 706 w 724"/>
                <a:gd name="T1" fmla="*/ 724 h 724"/>
                <a:gd name="T2" fmla="*/ 676 w 724"/>
                <a:gd name="T3" fmla="*/ 669 h 724"/>
                <a:gd name="T4" fmla="*/ 611 w 724"/>
                <a:gd name="T5" fmla="*/ 636 h 724"/>
                <a:gd name="T6" fmla="*/ 538 w 724"/>
                <a:gd name="T7" fmla="*/ 600 h 724"/>
                <a:gd name="T8" fmla="*/ 501 w 724"/>
                <a:gd name="T9" fmla="*/ 527 h 724"/>
                <a:gd name="T10" fmla="*/ 469 w 724"/>
                <a:gd name="T11" fmla="*/ 461 h 724"/>
                <a:gd name="T12" fmla="*/ 404 w 724"/>
                <a:gd name="T13" fmla="*/ 429 h 724"/>
                <a:gd name="T14" fmla="*/ 331 w 724"/>
                <a:gd name="T15" fmla="*/ 392 h 724"/>
                <a:gd name="T16" fmla="*/ 294 w 724"/>
                <a:gd name="T17" fmla="*/ 319 h 724"/>
                <a:gd name="T18" fmla="*/ 262 w 724"/>
                <a:gd name="T19" fmla="*/ 254 h 724"/>
                <a:gd name="T20" fmla="*/ 197 w 724"/>
                <a:gd name="T21" fmla="*/ 222 h 724"/>
                <a:gd name="T22" fmla="*/ 124 w 724"/>
                <a:gd name="T23" fmla="*/ 185 h 724"/>
                <a:gd name="T24" fmla="*/ 87 w 724"/>
                <a:gd name="T25" fmla="*/ 112 h 724"/>
                <a:gd name="T26" fmla="*/ 55 w 724"/>
                <a:gd name="T27" fmla="*/ 47 h 724"/>
                <a:gd name="T28" fmla="*/ 0 w 724"/>
                <a:gd name="T29" fmla="*/ 18 h 724"/>
                <a:gd name="T30" fmla="*/ 5 w 724"/>
                <a:gd name="T31" fmla="*/ 0 h 724"/>
                <a:gd name="T32" fmla="*/ 68 w 724"/>
                <a:gd name="T33" fmla="*/ 34 h 724"/>
                <a:gd name="T34" fmla="*/ 105 w 724"/>
                <a:gd name="T35" fmla="*/ 107 h 724"/>
                <a:gd name="T36" fmla="*/ 137 w 724"/>
                <a:gd name="T37" fmla="*/ 172 h 724"/>
                <a:gd name="T38" fmla="*/ 202 w 724"/>
                <a:gd name="T39" fmla="*/ 204 h 724"/>
                <a:gd name="T40" fmla="*/ 275 w 724"/>
                <a:gd name="T41" fmla="*/ 241 h 724"/>
                <a:gd name="T42" fmla="*/ 312 w 724"/>
                <a:gd name="T43" fmla="*/ 314 h 724"/>
                <a:gd name="T44" fmla="*/ 344 w 724"/>
                <a:gd name="T45" fmla="*/ 379 h 724"/>
                <a:gd name="T46" fmla="*/ 410 w 724"/>
                <a:gd name="T47" fmla="*/ 411 h 724"/>
                <a:gd name="T48" fmla="*/ 483 w 724"/>
                <a:gd name="T49" fmla="*/ 448 h 724"/>
                <a:gd name="T50" fmla="*/ 519 w 724"/>
                <a:gd name="T51" fmla="*/ 521 h 724"/>
                <a:gd name="T52" fmla="*/ 552 w 724"/>
                <a:gd name="T53" fmla="*/ 586 h 724"/>
                <a:gd name="T54" fmla="*/ 617 w 724"/>
                <a:gd name="T55" fmla="*/ 618 h 724"/>
                <a:gd name="T56" fmla="*/ 690 w 724"/>
                <a:gd name="T57" fmla="*/ 655 h 724"/>
                <a:gd name="T58" fmla="*/ 724 w 724"/>
                <a:gd name="T59" fmla="*/ 719 h 724"/>
                <a:gd name="T60" fmla="*/ 706 w 724"/>
                <a:gd name="T61" fmla="*/ 724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4" h="724">
                  <a:moveTo>
                    <a:pt x="706" y="724"/>
                  </a:moveTo>
                  <a:cubicBezTo>
                    <a:pt x="700" y="705"/>
                    <a:pt x="693" y="685"/>
                    <a:pt x="676" y="669"/>
                  </a:cubicBezTo>
                  <a:cubicBezTo>
                    <a:pt x="658" y="650"/>
                    <a:pt x="635" y="644"/>
                    <a:pt x="611" y="636"/>
                  </a:cubicBezTo>
                  <a:cubicBezTo>
                    <a:pt x="586" y="629"/>
                    <a:pt x="560" y="622"/>
                    <a:pt x="538" y="600"/>
                  </a:cubicBezTo>
                  <a:cubicBezTo>
                    <a:pt x="516" y="578"/>
                    <a:pt x="509" y="552"/>
                    <a:pt x="501" y="527"/>
                  </a:cubicBezTo>
                  <a:cubicBezTo>
                    <a:pt x="494" y="503"/>
                    <a:pt x="488" y="480"/>
                    <a:pt x="469" y="461"/>
                  </a:cubicBezTo>
                  <a:cubicBezTo>
                    <a:pt x="451" y="443"/>
                    <a:pt x="428" y="436"/>
                    <a:pt x="404" y="429"/>
                  </a:cubicBezTo>
                  <a:cubicBezTo>
                    <a:pt x="379" y="422"/>
                    <a:pt x="353" y="414"/>
                    <a:pt x="331" y="392"/>
                  </a:cubicBezTo>
                  <a:cubicBezTo>
                    <a:pt x="309" y="371"/>
                    <a:pt x="302" y="345"/>
                    <a:pt x="294" y="319"/>
                  </a:cubicBezTo>
                  <a:cubicBezTo>
                    <a:pt x="287" y="295"/>
                    <a:pt x="281" y="273"/>
                    <a:pt x="262" y="254"/>
                  </a:cubicBezTo>
                  <a:cubicBezTo>
                    <a:pt x="244" y="236"/>
                    <a:pt x="221" y="229"/>
                    <a:pt x="197" y="222"/>
                  </a:cubicBezTo>
                  <a:cubicBezTo>
                    <a:pt x="172" y="215"/>
                    <a:pt x="146" y="207"/>
                    <a:pt x="124" y="185"/>
                  </a:cubicBezTo>
                  <a:cubicBezTo>
                    <a:pt x="102" y="163"/>
                    <a:pt x="95" y="137"/>
                    <a:pt x="87" y="112"/>
                  </a:cubicBezTo>
                  <a:cubicBezTo>
                    <a:pt x="80" y="88"/>
                    <a:pt x="74" y="66"/>
                    <a:pt x="55" y="47"/>
                  </a:cubicBezTo>
                  <a:cubicBezTo>
                    <a:pt x="38" y="31"/>
                    <a:pt x="19" y="24"/>
                    <a:pt x="0" y="18"/>
                  </a:cubicBezTo>
                  <a:cubicBezTo>
                    <a:pt x="5" y="0"/>
                    <a:pt x="5" y="0"/>
                    <a:pt x="5" y="0"/>
                  </a:cubicBezTo>
                  <a:cubicBezTo>
                    <a:pt x="25" y="6"/>
                    <a:pt x="49" y="14"/>
                    <a:pt x="68" y="34"/>
                  </a:cubicBezTo>
                  <a:cubicBezTo>
                    <a:pt x="90" y="56"/>
                    <a:pt x="98" y="82"/>
                    <a:pt x="105" y="107"/>
                  </a:cubicBezTo>
                  <a:cubicBezTo>
                    <a:pt x="112" y="131"/>
                    <a:pt x="119" y="153"/>
                    <a:pt x="137" y="172"/>
                  </a:cubicBezTo>
                  <a:cubicBezTo>
                    <a:pt x="156" y="191"/>
                    <a:pt x="178" y="197"/>
                    <a:pt x="202" y="204"/>
                  </a:cubicBezTo>
                  <a:cubicBezTo>
                    <a:pt x="228" y="212"/>
                    <a:pt x="254" y="219"/>
                    <a:pt x="275" y="241"/>
                  </a:cubicBezTo>
                  <a:cubicBezTo>
                    <a:pt x="297" y="263"/>
                    <a:pt x="305" y="289"/>
                    <a:pt x="312" y="314"/>
                  </a:cubicBezTo>
                  <a:cubicBezTo>
                    <a:pt x="319" y="338"/>
                    <a:pt x="326" y="361"/>
                    <a:pt x="344" y="379"/>
                  </a:cubicBezTo>
                  <a:cubicBezTo>
                    <a:pt x="363" y="398"/>
                    <a:pt x="386" y="404"/>
                    <a:pt x="410" y="411"/>
                  </a:cubicBezTo>
                  <a:cubicBezTo>
                    <a:pt x="435" y="419"/>
                    <a:pt x="461" y="426"/>
                    <a:pt x="483" y="448"/>
                  </a:cubicBezTo>
                  <a:cubicBezTo>
                    <a:pt x="505" y="470"/>
                    <a:pt x="512" y="496"/>
                    <a:pt x="519" y="521"/>
                  </a:cubicBezTo>
                  <a:cubicBezTo>
                    <a:pt x="526" y="545"/>
                    <a:pt x="533" y="568"/>
                    <a:pt x="552" y="586"/>
                  </a:cubicBezTo>
                  <a:cubicBezTo>
                    <a:pt x="570" y="605"/>
                    <a:pt x="593" y="611"/>
                    <a:pt x="617" y="618"/>
                  </a:cubicBezTo>
                  <a:cubicBezTo>
                    <a:pt x="642" y="626"/>
                    <a:pt x="668" y="633"/>
                    <a:pt x="690" y="655"/>
                  </a:cubicBezTo>
                  <a:cubicBezTo>
                    <a:pt x="709" y="675"/>
                    <a:pt x="718" y="698"/>
                    <a:pt x="724" y="719"/>
                  </a:cubicBezTo>
                  <a:lnTo>
                    <a:pt x="706" y="724"/>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57" name="íṥlîḍè"/>
            <p:cNvSpPr/>
            <p:nvPr/>
          </p:nvSpPr>
          <p:spPr bwMode="auto">
            <a:xfrm>
              <a:off x="3867150" y="3125787"/>
              <a:ext cx="2530475" cy="2530475"/>
            </a:xfrm>
            <a:custGeom>
              <a:avLst/>
              <a:gdLst>
                <a:gd name="T0" fmla="*/ 655 w 671"/>
                <a:gd name="T1" fmla="*/ 671 h 671"/>
                <a:gd name="T2" fmla="*/ 641 w 671"/>
                <a:gd name="T3" fmla="*/ 652 h 671"/>
                <a:gd name="T4" fmla="*/ 576 w 671"/>
                <a:gd name="T5" fmla="*/ 620 h 671"/>
                <a:gd name="T6" fmla="*/ 503 w 671"/>
                <a:gd name="T7" fmla="*/ 583 h 671"/>
                <a:gd name="T8" fmla="*/ 466 w 671"/>
                <a:gd name="T9" fmla="*/ 510 h 671"/>
                <a:gd name="T10" fmla="*/ 433 w 671"/>
                <a:gd name="T11" fmla="*/ 445 h 671"/>
                <a:gd name="T12" fmla="*/ 368 w 671"/>
                <a:gd name="T13" fmla="*/ 413 h 671"/>
                <a:gd name="T14" fmla="*/ 295 w 671"/>
                <a:gd name="T15" fmla="*/ 376 h 671"/>
                <a:gd name="T16" fmla="*/ 258 w 671"/>
                <a:gd name="T17" fmla="*/ 303 h 671"/>
                <a:gd name="T18" fmla="*/ 226 w 671"/>
                <a:gd name="T19" fmla="*/ 238 h 671"/>
                <a:gd name="T20" fmla="*/ 161 w 671"/>
                <a:gd name="T21" fmla="*/ 206 h 671"/>
                <a:gd name="T22" fmla="*/ 88 w 671"/>
                <a:gd name="T23" fmla="*/ 169 h 671"/>
                <a:gd name="T24" fmla="*/ 51 w 671"/>
                <a:gd name="T25" fmla="*/ 96 h 671"/>
                <a:gd name="T26" fmla="*/ 19 w 671"/>
                <a:gd name="T27" fmla="*/ 31 h 671"/>
                <a:gd name="T28" fmla="*/ 0 w 671"/>
                <a:gd name="T29" fmla="*/ 17 h 671"/>
                <a:gd name="T30" fmla="*/ 10 w 671"/>
                <a:gd name="T31" fmla="*/ 0 h 671"/>
                <a:gd name="T32" fmla="*/ 32 w 671"/>
                <a:gd name="T33" fmla="*/ 18 h 671"/>
                <a:gd name="T34" fmla="*/ 69 w 671"/>
                <a:gd name="T35" fmla="*/ 91 h 671"/>
                <a:gd name="T36" fmla="*/ 101 w 671"/>
                <a:gd name="T37" fmla="*/ 156 h 671"/>
                <a:gd name="T38" fmla="*/ 167 w 671"/>
                <a:gd name="T39" fmla="*/ 188 h 671"/>
                <a:gd name="T40" fmla="*/ 240 w 671"/>
                <a:gd name="T41" fmla="*/ 225 h 671"/>
                <a:gd name="T42" fmla="*/ 276 w 671"/>
                <a:gd name="T43" fmla="*/ 298 h 671"/>
                <a:gd name="T44" fmla="*/ 309 w 671"/>
                <a:gd name="T45" fmla="*/ 363 h 671"/>
                <a:gd name="T46" fmla="*/ 374 w 671"/>
                <a:gd name="T47" fmla="*/ 395 h 671"/>
                <a:gd name="T48" fmla="*/ 447 w 671"/>
                <a:gd name="T49" fmla="*/ 432 h 671"/>
                <a:gd name="T50" fmla="*/ 484 w 671"/>
                <a:gd name="T51" fmla="*/ 505 h 671"/>
                <a:gd name="T52" fmla="*/ 516 w 671"/>
                <a:gd name="T53" fmla="*/ 570 h 671"/>
                <a:gd name="T54" fmla="*/ 581 w 671"/>
                <a:gd name="T55" fmla="*/ 602 h 671"/>
                <a:gd name="T56" fmla="*/ 654 w 671"/>
                <a:gd name="T57" fmla="*/ 639 h 671"/>
                <a:gd name="T58" fmla="*/ 671 w 671"/>
                <a:gd name="T59" fmla="*/ 662 h 671"/>
                <a:gd name="T60" fmla="*/ 655 w 671"/>
                <a:gd name="T61" fmla="*/ 671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71" h="671">
                  <a:moveTo>
                    <a:pt x="655" y="671"/>
                  </a:moveTo>
                  <a:cubicBezTo>
                    <a:pt x="651" y="664"/>
                    <a:pt x="646" y="658"/>
                    <a:pt x="641" y="652"/>
                  </a:cubicBezTo>
                  <a:cubicBezTo>
                    <a:pt x="622" y="634"/>
                    <a:pt x="600" y="627"/>
                    <a:pt x="576" y="620"/>
                  </a:cubicBezTo>
                  <a:cubicBezTo>
                    <a:pt x="550" y="613"/>
                    <a:pt x="524" y="605"/>
                    <a:pt x="503" y="583"/>
                  </a:cubicBezTo>
                  <a:cubicBezTo>
                    <a:pt x="481" y="562"/>
                    <a:pt x="473" y="536"/>
                    <a:pt x="466" y="510"/>
                  </a:cubicBezTo>
                  <a:cubicBezTo>
                    <a:pt x="459" y="486"/>
                    <a:pt x="452" y="464"/>
                    <a:pt x="433" y="445"/>
                  </a:cubicBezTo>
                  <a:cubicBezTo>
                    <a:pt x="415" y="427"/>
                    <a:pt x="392" y="420"/>
                    <a:pt x="368" y="413"/>
                  </a:cubicBezTo>
                  <a:cubicBezTo>
                    <a:pt x="343" y="406"/>
                    <a:pt x="317" y="398"/>
                    <a:pt x="295" y="376"/>
                  </a:cubicBezTo>
                  <a:cubicBezTo>
                    <a:pt x="273" y="354"/>
                    <a:pt x="266" y="328"/>
                    <a:pt x="258" y="303"/>
                  </a:cubicBezTo>
                  <a:cubicBezTo>
                    <a:pt x="251" y="279"/>
                    <a:pt x="245" y="257"/>
                    <a:pt x="226" y="238"/>
                  </a:cubicBezTo>
                  <a:cubicBezTo>
                    <a:pt x="208" y="220"/>
                    <a:pt x="185" y="213"/>
                    <a:pt x="161" y="206"/>
                  </a:cubicBezTo>
                  <a:cubicBezTo>
                    <a:pt x="136" y="199"/>
                    <a:pt x="110" y="191"/>
                    <a:pt x="88" y="169"/>
                  </a:cubicBezTo>
                  <a:cubicBezTo>
                    <a:pt x="66" y="147"/>
                    <a:pt x="59" y="121"/>
                    <a:pt x="51" y="96"/>
                  </a:cubicBezTo>
                  <a:cubicBezTo>
                    <a:pt x="44" y="72"/>
                    <a:pt x="38" y="50"/>
                    <a:pt x="19" y="31"/>
                  </a:cubicBezTo>
                  <a:cubicBezTo>
                    <a:pt x="14" y="25"/>
                    <a:pt x="8" y="21"/>
                    <a:pt x="0" y="17"/>
                  </a:cubicBezTo>
                  <a:cubicBezTo>
                    <a:pt x="10" y="0"/>
                    <a:pt x="10" y="0"/>
                    <a:pt x="10" y="0"/>
                  </a:cubicBezTo>
                  <a:cubicBezTo>
                    <a:pt x="18" y="5"/>
                    <a:pt x="26" y="11"/>
                    <a:pt x="32" y="18"/>
                  </a:cubicBezTo>
                  <a:cubicBezTo>
                    <a:pt x="54" y="40"/>
                    <a:pt x="62" y="66"/>
                    <a:pt x="69" y="91"/>
                  </a:cubicBezTo>
                  <a:cubicBezTo>
                    <a:pt x="76" y="115"/>
                    <a:pt x="83" y="137"/>
                    <a:pt x="101" y="156"/>
                  </a:cubicBezTo>
                  <a:cubicBezTo>
                    <a:pt x="120" y="174"/>
                    <a:pt x="143" y="181"/>
                    <a:pt x="167" y="188"/>
                  </a:cubicBezTo>
                  <a:cubicBezTo>
                    <a:pt x="192" y="195"/>
                    <a:pt x="218" y="203"/>
                    <a:pt x="240" y="225"/>
                  </a:cubicBezTo>
                  <a:cubicBezTo>
                    <a:pt x="262" y="247"/>
                    <a:pt x="269" y="273"/>
                    <a:pt x="276" y="298"/>
                  </a:cubicBezTo>
                  <a:cubicBezTo>
                    <a:pt x="283" y="322"/>
                    <a:pt x="290" y="344"/>
                    <a:pt x="309" y="363"/>
                  </a:cubicBezTo>
                  <a:cubicBezTo>
                    <a:pt x="327" y="382"/>
                    <a:pt x="350" y="388"/>
                    <a:pt x="374" y="395"/>
                  </a:cubicBezTo>
                  <a:cubicBezTo>
                    <a:pt x="399" y="403"/>
                    <a:pt x="425" y="410"/>
                    <a:pt x="447" y="432"/>
                  </a:cubicBezTo>
                  <a:cubicBezTo>
                    <a:pt x="469" y="454"/>
                    <a:pt x="476" y="480"/>
                    <a:pt x="484" y="505"/>
                  </a:cubicBezTo>
                  <a:cubicBezTo>
                    <a:pt x="491" y="529"/>
                    <a:pt x="497" y="552"/>
                    <a:pt x="516" y="570"/>
                  </a:cubicBezTo>
                  <a:cubicBezTo>
                    <a:pt x="534" y="589"/>
                    <a:pt x="557" y="595"/>
                    <a:pt x="581" y="602"/>
                  </a:cubicBezTo>
                  <a:cubicBezTo>
                    <a:pt x="606" y="610"/>
                    <a:pt x="632" y="617"/>
                    <a:pt x="654" y="639"/>
                  </a:cubicBezTo>
                  <a:cubicBezTo>
                    <a:pt x="661" y="646"/>
                    <a:pt x="666" y="653"/>
                    <a:pt x="671" y="662"/>
                  </a:cubicBezTo>
                  <a:lnTo>
                    <a:pt x="655" y="671"/>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58" name="ïṩlîḋé"/>
            <p:cNvSpPr/>
            <p:nvPr/>
          </p:nvSpPr>
          <p:spPr bwMode="auto">
            <a:xfrm>
              <a:off x="3854450" y="3441700"/>
              <a:ext cx="2230438" cy="2230438"/>
            </a:xfrm>
            <a:custGeom>
              <a:avLst/>
              <a:gdLst>
                <a:gd name="T0" fmla="*/ 582 w 591"/>
                <a:gd name="T1" fmla="*/ 591 h 591"/>
                <a:gd name="T2" fmla="*/ 540 w 591"/>
                <a:gd name="T3" fmla="*/ 575 h 591"/>
                <a:gd name="T4" fmla="*/ 467 w 591"/>
                <a:gd name="T5" fmla="*/ 538 h 591"/>
                <a:gd name="T6" fmla="*/ 430 w 591"/>
                <a:gd name="T7" fmla="*/ 465 h 591"/>
                <a:gd name="T8" fmla="*/ 398 w 591"/>
                <a:gd name="T9" fmla="*/ 400 h 591"/>
                <a:gd name="T10" fmla="*/ 333 w 591"/>
                <a:gd name="T11" fmla="*/ 368 h 591"/>
                <a:gd name="T12" fmla="*/ 260 w 591"/>
                <a:gd name="T13" fmla="*/ 331 h 591"/>
                <a:gd name="T14" fmla="*/ 223 w 591"/>
                <a:gd name="T15" fmla="*/ 258 h 591"/>
                <a:gd name="T16" fmla="*/ 190 w 591"/>
                <a:gd name="T17" fmla="*/ 193 h 591"/>
                <a:gd name="T18" fmla="*/ 125 w 591"/>
                <a:gd name="T19" fmla="*/ 161 h 591"/>
                <a:gd name="T20" fmla="*/ 52 w 591"/>
                <a:gd name="T21" fmla="*/ 124 h 591"/>
                <a:gd name="T22" fmla="*/ 15 w 591"/>
                <a:gd name="T23" fmla="*/ 51 h 591"/>
                <a:gd name="T24" fmla="*/ 0 w 591"/>
                <a:gd name="T25" fmla="*/ 9 h 591"/>
                <a:gd name="T26" fmla="*/ 17 w 591"/>
                <a:gd name="T27" fmla="*/ 0 h 591"/>
                <a:gd name="T28" fmla="*/ 33 w 591"/>
                <a:gd name="T29" fmla="*/ 46 h 591"/>
                <a:gd name="T30" fmla="*/ 66 w 591"/>
                <a:gd name="T31" fmla="*/ 111 h 591"/>
                <a:gd name="T32" fmla="*/ 131 w 591"/>
                <a:gd name="T33" fmla="*/ 143 h 591"/>
                <a:gd name="T34" fmla="*/ 204 w 591"/>
                <a:gd name="T35" fmla="*/ 180 h 591"/>
                <a:gd name="T36" fmla="*/ 241 w 591"/>
                <a:gd name="T37" fmla="*/ 253 h 591"/>
                <a:gd name="T38" fmla="*/ 273 w 591"/>
                <a:gd name="T39" fmla="*/ 318 h 591"/>
                <a:gd name="T40" fmla="*/ 338 w 591"/>
                <a:gd name="T41" fmla="*/ 350 h 591"/>
                <a:gd name="T42" fmla="*/ 411 w 591"/>
                <a:gd name="T43" fmla="*/ 387 h 591"/>
                <a:gd name="T44" fmla="*/ 448 w 591"/>
                <a:gd name="T45" fmla="*/ 460 h 591"/>
                <a:gd name="T46" fmla="*/ 480 w 591"/>
                <a:gd name="T47" fmla="*/ 525 h 591"/>
                <a:gd name="T48" fmla="*/ 545 w 591"/>
                <a:gd name="T49" fmla="*/ 557 h 591"/>
                <a:gd name="T50" fmla="*/ 591 w 591"/>
                <a:gd name="T51" fmla="*/ 574 h 591"/>
                <a:gd name="T52" fmla="*/ 582 w 591"/>
                <a:gd name="T53" fmla="*/ 591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91" h="591">
                  <a:moveTo>
                    <a:pt x="582" y="591"/>
                  </a:moveTo>
                  <a:cubicBezTo>
                    <a:pt x="569" y="584"/>
                    <a:pt x="555" y="580"/>
                    <a:pt x="540" y="575"/>
                  </a:cubicBezTo>
                  <a:cubicBezTo>
                    <a:pt x="515" y="568"/>
                    <a:pt x="489" y="560"/>
                    <a:pt x="467" y="538"/>
                  </a:cubicBezTo>
                  <a:cubicBezTo>
                    <a:pt x="445" y="516"/>
                    <a:pt x="437" y="490"/>
                    <a:pt x="430" y="465"/>
                  </a:cubicBezTo>
                  <a:cubicBezTo>
                    <a:pt x="423" y="441"/>
                    <a:pt x="416" y="419"/>
                    <a:pt x="398" y="400"/>
                  </a:cubicBezTo>
                  <a:cubicBezTo>
                    <a:pt x="379" y="382"/>
                    <a:pt x="357" y="375"/>
                    <a:pt x="333" y="368"/>
                  </a:cubicBezTo>
                  <a:cubicBezTo>
                    <a:pt x="307" y="361"/>
                    <a:pt x="281" y="353"/>
                    <a:pt x="260" y="331"/>
                  </a:cubicBezTo>
                  <a:cubicBezTo>
                    <a:pt x="238" y="309"/>
                    <a:pt x="230" y="283"/>
                    <a:pt x="223" y="258"/>
                  </a:cubicBezTo>
                  <a:cubicBezTo>
                    <a:pt x="216" y="234"/>
                    <a:pt x="209" y="212"/>
                    <a:pt x="190" y="193"/>
                  </a:cubicBezTo>
                  <a:cubicBezTo>
                    <a:pt x="172" y="174"/>
                    <a:pt x="149" y="168"/>
                    <a:pt x="125" y="161"/>
                  </a:cubicBezTo>
                  <a:cubicBezTo>
                    <a:pt x="100" y="153"/>
                    <a:pt x="74" y="146"/>
                    <a:pt x="52" y="124"/>
                  </a:cubicBezTo>
                  <a:cubicBezTo>
                    <a:pt x="30" y="102"/>
                    <a:pt x="23" y="76"/>
                    <a:pt x="15" y="51"/>
                  </a:cubicBezTo>
                  <a:cubicBezTo>
                    <a:pt x="11" y="36"/>
                    <a:pt x="7" y="22"/>
                    <a:pt x="0" y="9"/>
                  </a:cubicBezTo>
                  <a:cubicBezTo>
                    <a:pt x="17" y="0"/>
                    <a:pt x="17" y="0"/>
                    <a:pt x="17" y="0"/>
                  </a:cubicBezTo>
                  <a:cubicBezTo>
                    <a:pt x="24" y="15"/>
                    <a:pt x="29" y="30"/>
                    <a:pt x="33" y="46"/>
                  </a:cubicBezTo>
                  <a:cubicBezTo>
                    <a:pt x="40" y="70"/>
                    <a:pt x="47" y="92"/>
                    <a:pt x="66" y="111"/>
                  </a:cubicBezTo>
                  <a:cubicBezTo>
                    <a:pt x="84" y="129"/>
                    <a:pt x="107" y="136"/>
                    <a:pt x="131" y="143"/>
                  </a:cubicBezTo>
                  <a:cubicBezTo>
                    <a:pt x="156" y="150"/>
                    <a:pt x="182" y="158"/>
                    <a:pt x="204" y="180"/>
                  </a:cubicBezTo>
                  <a:cubicBezTo>
                    <a:pt x="226" y="202"/>
                    <a:pt x="233" y="228"/>
                    <a:pt x="241" y="253"/>
                  </a:cubicBezTo>
                  <a:cubicBezTo>
                    <a:pt x="248" y="277"/>
                    <a:pt x="254" y="299"/>
                    <a:pt x="273" y="318"/>
                  </a:cubicBezTo>
                  <a:cubicBezTo>
                    <a:pt x="291" y="336"/>
                    <a:pt x="314" y="343"/>
                    <a:pt x="338" y="350"/>
                  </a:cubicBezTo>
                  <a:cubicBezTo>
                    <a:pt x="363" y="357"/>
                    <a:pt x="389" y="365"/>
                    <a:pt x="411" y="387"/>
                  </a:cubicBezTo>
                  <a:cubicBezTo>
                    <a:pt x="433" y="409"/>
                    <a:pt x="440" y="435"/>
                    <a:pt x="448" y="460"/>
                  </a:cubicBezTo>
                  <a:cubicBezTo>
                    <a:pt x="455" y="484"/>
                    <a:pt x="461" y="506"/>
                    <a:pt x="480" y="525"/>
                  </a:cubicBezTo>
                  <a:cubicBezTo>
                    <a:pt x="498" y="544"/>
                    <a:pt x="521" y="550"/>
                    <a:pt x="545" y="557"/>
                  </a:cubicBezTo>
                  <a:cubicBezTo>
                    <a:pt x="560" y="562"/>
                    <a:pt x="576" y="566"/>
                    <a:pt x="591" y="574"/>
                  </a:cubicBezTo>
                  <a:lnTo>
                    <a:pt x="582" y="591"/>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60" name="íšḻíḓè"/>
            <p:cNvSpPr/>
            <p:nvPr/>
          </p:nvSpPr>
          <p:spPr bwMode="auto">
            <a:xfrm>
              <a:off x="3854450" y="3956050"/>
              <a:ext cx="1712913" cy="1711325"/>
            </a:xfrm>
            <a:custGeom>
              <a:avLst/>
              <a:gdLst>
                <a:gd name="T0" fmla="*/ 444 w 454"/>
                <a:gd name="T1" fmla="*/ 454 h 454"/>
                <a:gd name="T2" fmla="*/ 428 w 454"/>
                <a:gd name="T3" fmla="*/ 441 h 454"/>
                <a:gd name="T4" fmla="*/ 391 w 454"/>
                <a:gd name="T5" fmla="*/ 368 h 454"/>
                <a:gd name="T6" fmla="*/ 359 w 454"/>
                <a:gd name="T7" fmla="*/ 303 h 454"/>
                <a:gd name="T8" fmla="*/ 294 w 454"/>
                <a:gd name="T9" fmla="*/ 271 h 454"/>
                <a:gd name="T10" fmla="*/ 221 w 454"/>
                <a:gd name="T11" fmla="*/ 234 h 454"/>
                <a:gd name="T12" fmla="*/ 184 w 454"/>
                <a:gd name="T13" fmla="*/ 161 h 454"/>
                <a:gd name="T14" fmla="*/ 152 w 454"/>
                <a:gd name="T15" fmla="*/ 96 h 454"/>
                <a:gd name="T16" fmla="*/ 87 w 454"/>
                <a:gd name="T17" fmla="*/ 64 h 454"/>
                <a:gd name="T18" fmla="*/ 14 w 454"/>
                <a:gd name="T19" fmla="*/ 27 h 454"/>
                <a:gd name="T20" fmla="*/ 0 w 454"/>
                <a:gd name="T21" fmla="*/ 11 h 454"/>
                <a:gd name="T22" fmla="*/ 16 w 454"/>
                <a:gd name="T23" fmla="*/ 0 h 454"/>
                <a:gd name="T24" fmla="*/ 27 w 454"/>
                <a:gd name="T25" fmla="*/ 14 h 454"/>
                <a:gd name="T26" fmla="*/ 92 w 454"/>
                <a:gd name="T27" fmla="*/ 46 h 454"/>
                <a:gd name="T28" fmla="*/ 165 w 454"/>
                <a:gd name="T29" fmla="*/ 83 h 454"/>
                <a:gd name="T30" fmla="*/ 202 w 454"/>
                <a:gd name="T31" fmla="*/ 156 h 454"/>
                <a:gd name="T32" fmla="*/ 234 w 454"/>
                <a:gd name="T33" fmla="*/ 221 h 454"/>
                <a:gd name="T34" fmla="*/ 299 w 454"/>
                <a:gd name="T35" fmla="*/ 253 h 454"/>
                <a:gd name="T36" fmla="*/ 372 w 454"/>
                <a:gd name="T37" fmla="*/ 290 h 454"/>
                <a:gd name="T38" fmla="*/ 409 w 454"/>
                <a:gd name="T39" fmla="*/ 363 h 454"/>
                <a:gd name="T40" fmla="*/ 441 w 454"/>
                <a:gd name="T41" fmla="*/ 428 h 454"/>
                <a:gd name="T42" fmla="*/ 454 w 454"/>
                <a:gd name="T43" fmla="*/ 439 h 454"/>
                <a:gd name="T44" fmla="*/ 444 w 454"/>
                <a:gd name="T45" fmla="*/ 454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4" h="454">
                  <a:moveTo>
                    <a:pt x="444" y="454"/>
                  </a:moveTo>
                  <a:cubicBezTo>
                    <a:pt x="438" y="450"/>
                    <a:pt x="433" y="446"/>
                    <a:pt x="428" y="441"/>
                  </a:cubicBezTo>
                  <a:cubicBezTo>
                    <a:pt x="406" y="419"/>
                    <a:pt x="398" y="393"/>
                    <a:pt x="391" y="368"/>
                  </a:cubicBezTo>
                  <a:cubicBezTo>
                    <a:pt x="384" y="344"/>
                    <a:pt x="377" y="322"/>
                    <a:pt x="359" y="303"/>
                  </a:cubicBezTo>
                  <a:cubicBezTo>
                    <a:pt x="340" y="284"/>
                    <a:pt x="318" y="278"/>
                    <a:pt x="294" y="271"/>
                  </a:cubicBezTo>
                  <a:cubicBezTo>
                    <a:pt x="269" y="263"/>
                    <a:pt x="243" y="256"/>
                    <a:pt x="221" y="234"/>
                  </a:cubicBezTo>
                  <a:cubicBezTo>
                    <a:pt x="199" y="212"/>
                    <a:pt x="191" y="186"/>
                    <a:pt x="184" y="161"/>
                  </a:cubicBezTo>
                  <a:cubicBezTo>
                    <a:pt x="177" y="137"/>
                    <a:pt x="170" y="114"/>
                    <a:pt x="152" y="96"/>
                  </a:cubicBezTo>
                  <a:cubicBezTo>
                    <a:pt x="133" y="77"/>
                    <a:pt x="111" y="71"/>
                    <a:pt x="87" y="64"/>
                  </a:cubicBezTo>
                  <a:cubicBezTo>
                    <a:pt x="61" y="56"/>
                    <a:pt x="35" y="49"/>
                    <a:pt x="14" y="27"/>
                  </a:cubicBezTo>
                  <a:cubicBezTo>
                    <a:pt x="9" y="22"/>
                    <a:pt x="4" y="17"/>
                    <a:pt x="0" y="11"/>
                  </a:cubicBezTo>
                  <a:cubicBezTo>
                    <a:pt x="16" y="0"/>
                    <a:pt x="16" y="0"/>
                    <a:pt x="16" y="0"/>
                  </a:cubicBezTo>
                  <a:cubicBezTo>
                    <a:pt x="19" y="5"/>
                    <a:pt x="23" y="10"/>
                    <a:pt x="27" y="14"/>
                  </a:cubicBezTo>
                  <a:cubicBezTo>
                    <a:pt x="45" y="32"/>
                    <a:pt x="68" y="39"/>
                    <a:pt x="92" y="46"/>
                  </a:cubicBezTo>
                  <a:cubicBezTo>
                    <a:pt x="117" y="53"/>
                    <a:pt x="143" y="61"/>
                    <a:pt x="165" y="83"/>
                  </a:cubicBezTo>
                  <a:cubicBezTo>
                    <a:pt x="187" y="105"/>
                    <a:pt x="194" y="131"/>
                    <a:pt x="202" y="156"/>
                  </a:cubicBezTo>
                  <a:cubicBezTo>
                    <a:pt x="209" y="180"/>
                    <a:pt x="215" y="202"/>
                    <a:pt x="234" y="221"/>
                  </a:cubicBezTo>
                  <a:cubicBezTo>
                    <a:pt x="252" y="239"/>
                    <a:pt x="275" y="246"/>
                    <a:pt x="299" y="253"/>
                  </a:cubicBezTo>
                  <a:cubicBezTo>
                    <a:pt x="324" y="260"/>
                    <a:pt x="350" y="268"/>
                    <a:pt x="372" y="290"/>
                  </a:cubicBezTo>
                  <a:cubicBezTo>
                    <a:pt x="394" y="312"/>
                    <a:pt x="402" y="338"/>
                    <a:pt x="409" y="363"/>
                  </a:cubicBezTo>
                  <a:cubicBezTo>
                    <a:pt x="416" y="387"/>
                    <a:pt x="423" y="409"/>
                    <a:pt x="441" y="428"/>
                  </a:cubicBezTo>
                  <a:cubicBezTo>
                    <a:pt x="445" y="432"/>
                    <a:pt x="449" y="435"/>
                    <a:pt x="454" y="439"/>
                  </a:cubicBezTo>
                  <a:lnTo>
                    <a:pt x="444" y="454"/>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61" name="îSḷídé"/>
            <p:cNvSpPr/>
            <p:nvPr/>
          </p:nvSpPr>
          <p:spPr bwMode="auto">
            <a:xfrm>
              <a:off x="3870325" y="4219575"/>
              <a:ext cx="1436688" cy="1436688"/>
            </a:xfrm>
            <a:custGeom>
              <a:avLst/>
              <a:gdLst>
                <a:gd name="T0" fmla="*/ 364 w 381"/>
                <a:gd name="T1" fmla="*/ 381 h 381"/>
                <a:gd name="T2" fmla="*/ 348 w 381"/>
                <a:gd name="T3" fmla="*/ 337 h 381"/>
                <a:gd name="T4" fmla="*/ 316 w 381"/>
                <a:gd name="T5" fmla="*/ 272 h 381"/>
                <a:gd name="T6" fmla="*/ 251 w 381"/>
                <a:gd name="T7" fmla="*/ 240 h 381"/>
                <a:gd name="T8" fmla="*/ 178 w 381"/>
                <a:gd name="T9" fmla="*/ 203 h 381"/>
                <a:gd name="T10" fmla="*/ 141 w 381"/>
                <a:gd name="T11" fmla="*/ 130 h 381"/>
                <a:gd name="T12" fmla="*/ 109 w 381"/>
                <a:gd name="T13" fmla="*/ 65 h 381"/>
                <a:gd name="T14" fmla="*/ 44 w 381"/>
                <a:gd name="T15" fmla="*/ 33 h 381"/>
                <a:gd name="T16" fmla="*/ 0 w 381"/>
                <a:gd name="T17" fmla="*/ 17 h 381"/>
                <a:gd name="T18" fmla="*/ 8 w 381"/>
                <a:gd name="T19" fmla="*/ 0 h 381"/>
                <a:gd name="T20" fmla="*/ 49 w 381"/>
                <a:gd name="T21" fmla="*/ 15 h 381"/>
                <a:gd name="T22" fmla="*/ 122 w 381"/>
                <a:gd name="T23" fmla="*/ 51 h 381"/>
                <a:gd name="T24" fmla="*/ 159 w 381"/>
                <a:gd name="T25" fmla="*/ 124 h 381"/>
                <a:gd name="T26" fmla="*/ 191 w 381"/>
                <a:gd name="T27" fmla="*/ 190 h 381"/>
                <a:gd name="T28" fmla="*/ 256 w 381"/>
                <a:gd name="T29" fmla="*/ 222 h 381"/>
                <a:gd name="T30" fmla="*/ 329 w 381"/>
                <a:gd name="T31" fmla="*/ 259 h 381"/>
                <a:gd name="T32" fmla="*/ 366 w 381"/>
                <a:gd name="T33" fmla="*/ 332 h 381"/>
                <a:gd name="T34" fmla="*/ 381 w 381"/>
                <a:gd name="T35" fmla="*/ 372 h 381"/>
                <a:gd name="T36" fmla="*/ 364 w 381"/>
                <a:gd name="T37" fmla="*/ 381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1" h="381">
                  <a:moveTo>
                    <a:pt x="364" y="381"/>
                  </a:moveTo>
                  <a:cubicBezTo>
                    <a:pt x="357" y="366"/>
                    <a:pt x="352" y="351"/>
                    <a:pt x="348" y="337"/>
                  </a:cubicBezTo>
                  <a:cubicBezTo>
                    <a:pt x="341" y="313"/>
                    <a:pt x="334" y="290"/>
                    <a:pt x="316" y="272"/>
                  </a:cubicBezTo>
                  <a:cubicBezTo>
                    <a:pt x="297" y="253"/>
                    <a:pt x="275" y="247"/>
                    <a:pt x="251" y="240"/>
                  </a:cubicBezTo>
                  <a:cubicBezTo>
                    <a:pt x="226" y="232"/>
                    <a:pt x="200" y="225"/>
                    <a:pt x="178" y="203"/>
                  </a:cubicBezTo>
                  <a:cubicBezTo>
                    <a:pt x="156" y="181"/>
                    <a:pt x="148" y="155"/>
                    <a:pt x="141" y="130"/>
                  </a:cubicBezTo>
                  <a:cubicBezTo>
                    <a:pt x="134" y="106"/>
                    <a:pt x="127" y="83"/>
                    <a:pt x="109" y="65"/>
                  </a:cubicBezTo>
                  <a:cubicBezTo>
                    <a:pt x="90" y="46"/>
                    <a:pt x="68" y="40"/>
                    <a:pt x="44" y="33"/>
                  </a:cubicBezTo>
                  <a:cubicBezTo>
                    <a:pt x="29" y="28"/>
                    <a:pt x="14" y="24"/>
                    <a:pt x="0" y="17"/>
                  </a:cubicBezTo>
                  <a:cubicBezTo>
                    <a:pt x="8" y="0"/>
                    <a:pt x="8" y="0"/>
                    <a:pt x="8" y="0"/>
                  </a:cubicBezTo>
                  <a:cubicBezTo>
                    <a:pt x="21" y="6"/>
                    <a:pt x="35" y="10"/>
                    <a:pt x="49" y="15"/>
                  </a:cubicBezTo>
                  <a:cubicBezTo>
                    <a:pt x="74" y="22"/>
                    <a:pt x="100" y="30"/>
                    <a:pt x="122" y="51"/>
                  </a:cubicBezTo>
                  <a:cubicBezTo>
                    <a:pt x="144" y="73"/>
                    <a:pt x="152" y="99"/>
                    <a:pt x="159" y="124"/>
                  </a:cubicBezTo>
                  <a:cubicBezTo>
                    <a:pt x="166" y="148"/>
                    <a:pt x="173" y="171"/>
                    <a:pt x="191" y="190"/>
                  </a:cubicBezTo>
                  <a:cubicBezTo>
                    <a:pt x="210" y="208"/>
                    <a:pt x="232" y="215"/>
                    <a:pt x="256" y="222"/>
                  </a:cubicBezTo>
                  <a:cubicBezTo>
                    <a:pt x="281" y="229"/>
                    <a:pt x="307" y="237"/>
                    <a:pt x="329" y="259"/>
                  </a:cubicBezTo>
                  <a:cubicBezTo>
                    <a:pt x="351" y="281"/>
                    <a:pt x="359" y="307"/>
                    <a:pt x="366" y="332"/>
                  </a:cubicBezTo>
                  <a:cubicBezTo>
                    <a:pt x="370" y="346"/>
                    <a:pt x="374" y="359"/>
                    <a:pt x="381" y="372"/>
                  </a:cubicBezTo>
                  <a:lnTo>
                    <a:pt x="364" y="381"/>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62" name="íşľïḍê"/>
            <p:cNvSpPr/>
            <p:nvPr/>
          </p:nvSpPr>
          <p:spPr bwMode="auto">
            <a:xfrm>
              <a:off x="3878263" y="4416425"/>
              <a:ext cx="1228725" cy="1233488"/>
            </a:xfrm>
            <a:custGeom>
              <a:avLst/>
              <a:gdLst>
                <a:gd name="T0" fmla="*/ 308 w 326"/>
                <a:gd name="T1" fmla="*/ 327 h 327"/>
                <a:gd name="T2" fmla="*/ 307 w 326"/>
                <a:gd name="T3" fmla="*/ 324 h 327"/>
                <a:gd name="T4" fmla="*/ 275 w 326"/>
                <a:gd name="T5" fmla="*/ 259 h 327"/>
                <a:gd name="T6" fmla="*/ 210 w 326"/>
                <a:gd name="T7" fmla="*/ 227 h 327"/>
                <a:gd name="T8" fmla="*/ 137 w 326"/>
                <a:gd name="T9" fmla="*/ 190 h 327"/>
                <a:gd name="T10" fmla="*/ 100 w 326"/>
                <a:gd name="T11" fmla="*/ 117 h 327"/>
                <a:gd name="T12" fmla="*/ 68 w 326"/>
                <a:gd name="T13" fmla="*/ 52 h 327"/>
                <a:gd name="T14" fmla="*/ 3 w 326"/>
                <a:gd name="T15" fmla="*/ 19 h 327"/>
                <a:gd name="T16" fmla="*/ 0 w 326"/>
                <a:gd name="T17" fmla="*/ 18 h 327"/>
                <a:gd name="T18" fmla="*/ 5 w 326"/>
                <a:gd name="T19" fmla="*/ 0 h 327"/>
                <a:gd name="T20" fmla="*/ 8 w 326"/>
                <a:gd name="T21" fmla="*/ 1 h 327"/>
                <a:gd name="T22" fmla="*/ 81 w 326"/>
                <a:gd name="T23" fmla="*/ 38 h 327"/>
                <a:gd name="T24" fmla="*/ 118 w 326"/>
                <a:gd name="T25" fmla="*/ 111 h 327"/>
                <a:gd name="T26" fmla="*/ 150 w 326"/>
                <a:gd name="T27" fmla="*/ 176 h 327"/>
                <a:gd name="T28" fmla="*/ 215 w 326"/>
                <a:gd name="T29" fmla="*/ 209 h 327"/>
                <a:gd name="T30" fmla="*/ 288 w 326"/>
                <a:gd name="T31" fmla="*/ 245 h 327"/>
                <a:gd name="T32" fmla="*/ 325 w 326"/>
                <a:gd name="T33" fmla="*/ 318 h 327"/>
                <a:gd name="T34" fmla="*/ 326 w 326"/>
                <a:gd name="T35" fmla="*/ 322 h 327"/>
                <a:gd name="T36" fmla="*/ 308 w 326"/>
                <a:gd name="T37" fmla="*/ 327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6" h="327">
                  <a:moveTo>
                    <a:pt x="308" y="327"/>
                  </a:moveTo>
                  <a:cubicBezTo>
                    <a:pt x="307" y="324"/>
                    <a:pt x="307" y="324"/>
                    <a:pt x="307" y="324"/>
                  </a:cubicBezTo>
                  <a:cubicBezTo>
                    <a:pt x="300" y="300"/>
                    <a:pt x="294" y="277"/>
                    <a:pt x="275" y="259"/>
                  </a:cubicBezTo>
                  <a:cubicBezTo>
                    <a:pt x="257" y="240"/>
                    <a:pt x="234" y="234"/>
                    <a:pt x="210" y="227"/>
                  </a:cubicBezTo>
                  <a:cubicBezTo>
                    <a:pt x="185" y="219"/>
                    <a:pt x="159" y="212"/>
                    <a:pt x="137" y="190"/>
                  </a:cubicBezTo>
                  <a:cubicBezTo>
                    <a:pt x="115" y="168"/>
                    <a:pt x="107" y="142"/>
                    <a:pt x="100" y="117"/>
                  </a:cubicBezTo>
                  <a:cubicBezTo>
                    <a:pt x="93" y="93"/>
                    <a:pt x="86" y="70"/>
                    <a:pt x="68" y="52"/>
                  </a:cubicBezTo>
                  <a:cubicBezTo>
                    <a:pt x="49" y="33"/>
                    <a:pt x="27" y="26"/>
                    <a:pt x="3" y="19"/>
                  </a:cubicBezTo>
                  <a:cubicBezTo>
                    <a:pt x="0" y="18"/>
                    <a:pt x="0" y="18"/>
                    <a:pt x="0" y="18"/>
                  </a:cubicBezTo>
                  <a:cubicBezTo>
                    <a:pt x="5" y="0"/>
                    <a:pt x="5" y="0"/>
                    <a:pt x="5" y="0"/>
                  </a:cubicBezTo>
                  <a:cubicBezTo>
                    <a:pt x="8" y="1"/>
                    <a:pt x="8" y="1"/>
                    <a:pt x="8" y="1"/>
                  </a:cubicBezTo>
                  <a:cubicBezTo>
                    <a:pt x="33" y="9"/>
                    <a:pt x="59" y="16"/>
                    <a:pt x="81" y="38"/>
                  </a:cubicBezTo>
                  <a:cubicBezTo>
                    <a:pt x="103" y="60"/>
                    <a:pt x="111" y="86"/>
                    <a:pt x="118" y="111"/>
                  </a:cubicBezTo>
                  <a:cubicBezTo>
                    <a:pt x="125" y="135"/>
                    <a:pt x="132" y="158"/>
                    <a:pt x="150" y="176"/>
                  </a:cubicBezTo>
                  <a:cubicBezTo>
                    <a:pt x="169" y="195"/>
                    <a:pt x="191" y="202"/>
                    <a:pt x="215" y="209"/>
                  </a:cubicBezTo>
                  <a:cubicBezTo>
                    <a:pt x="240" y="216"/>
                    <a:pt x="266" y="224"/>
                    <a:pt x="288" y="245"/>
                  </a:cubicBezTo>
                  <a:cubicBezTo>
                    <a:pt x="310" y="267"/>
                    <a:pt x="318" y="293"/>
                    <a:pt x="325" y="318"/>
                  </a:cubicBezTo>
                  <a:cubicBezTo>
                    <a:pt x="326" y="322"/>
                    <a:pt x="326" y="322"/>
                    <a:pt x="326" y="322"/>
                  </a:cubicBezTo>
                  <a:lnTo>
                    <a:pt x="308" y="327"/>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63" name="iṩlïḓe"/>
            <p:cNvSpPr/>
            <p:nvPr/>
          </p:nvSpPr>
          <p:spPr bwMode="auto">
            <a:xfrm>
              <a:off x="3870325" y="4614862"/>
              <a:ext cx="1041400" cy="1038225"/>
            </a:xfrm>
            <a:custGeom>
              <a:avLst/>
              <a:gdLst>
                <a:gd name="T0" fmla="*/ 259 w 276"/>
                <a:gd name="T1" fmla="*/ 275 h 275"/>
                <a:gd name="T2" fmla="*/ 238 w 276"/>
                <a:gd name="T3" fmla="*/ 245 h 275"/>
                <a:gd name="T4" fmla="*/ 173 w 276"/>
                <a:gd name="T5" fmla="*/ 212 h 275"/>
                <a:gd name="T6" fmla="*/ 100 w 276"/>
                <a:gd name="T7" fmla="*/ 175 h 275"/>
                <a:gd name="T8" fmla="*/ 63 w 276"/>
                <a:gd name="T9" fmla="*/ 102 h 275"/>
                <a:gd name="T10" fmla="*/ 31 w 276"/>
                <a:gd name="T11" fmla="*/ 37 h 275"/>
                <a:gd name="T12" fmla="*/ 0 w 276"/>
                <a:gd name="T13" fmla="*/ 17 h 275"/>
                <a:gd name="T14" fmla="*/ 8 w 276"/>
                <a:gd name="T15" fmla="*/ 0 h 275"/>
                <a:gd name="T16" fmla="*/ 44 w 276"/>
                <a:gd name="T17" fmla="*/ 24 h 275"/>
                <a:gd name="T18" fmla="*/ 81 w 276"/>
                <a:gd name="T19" fmla="*/ 97 h 275"/>
                <a:gd name="T20" fmla="*/ 113 w 276"/>
                <a:gd name="T21" fmla="*/ 162 h 275"/>
                <a:gd name="T22" fmla="*/ 178 w 276"/>
                <a:gd name="T23" fmla="*/ 194 h 275"/>
                <a:gd name="T24" fmla="*/ 252 w 276"/>
                <a:gd name="T25" fmla="*/ 231 h 275"/>
                <a:gd name="T26" fmla="*/ 276 w 276"/>
                <a:gd name="T27" fmla="*/ 268 h 275"/>
                <a:gd name="T28" fmla="*/ 259 w 276"/>
                <a:gd name="T29" fmla="*/ 275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6" h="275">
                  <a:moveTo>
                    <a:pt x="259" y="275"/>
                  </a:moveTo>
                  <a:cubicBezTo>
                    <a:pt x="253" y="263"/>
                    <a:pt x="247" y="253"/>
                    <a:pt x="238" y="245"/>
                  </a:cubicBezTo>
                  <a:cubicBezTo>
                    <a:pt x="220" y="226"/>
                    <a:pt x="197" y="219"/>
                    <a:pt x="173" y="212"/>
                  </a:cubicBezTo>
                  <a:cubicBezTo>
                    <a:pt x="148" y="205"/>
                    <a:pt x="122" y="197"/>
                    <a:pt x="100" y="175"/>
                  </a:cubicBezTo>
                  <a:cubicBezTo>
                    <a:pt x="78" y="154"/>
                    <a:pt x="71" y="128"/>
                    <a:pt x="63" y="102"/>
                  </a:cubicBezTo>
                  <a:cubicBezTo>
                    <a:pt x="56" y="79"/>
                    <a:pt x="50" y="56"/>
                    <a:pt x="31" y="37"/>
                  </a:cubicBezTo>
                  <a:cubicBezTo>
                    <a:pt x="23" y="29"/>
                    <a:pt x="13" y="22"/>
                    <a:pt x="0" y="17"/>
                  </a:cubicBezTo>
                  <a:cubicBezTo>
                    <a:pt x="8" y="0"/>
                    <a:pt x="8" y="0"/>
                    <a:pt x="8" y="0"/>
                  </a:cubicBezTo>
                  <a:cubicBezTo>
                    <a:pt x="22" y="6"/>
                    <a:pt x="34" y="14"/>
                    <a:pt x="44" y="24"/>
                  </a:cubicBezTo>
                  <a:cubicBezTo>
                    <a:pt x="66" y="46"/>
                    <a:pt x="74" y="72"/>
                    <a:pt x="81" y="97"/>
                  </a:cubicBezTo>
                  <a:cubicBezTo>
                    <a:pt x="88" y="121"/>
                    <a:pt x="95" y="144"/>
                    <a:pt x="113" y="162"/>
                  </a:cubicBezTo>
                  <a:cubicBezTo>
                    <a:pt x="132" y="181"/>
                    <a:pt x="155" y="187"/>
                    <a:pt x="178" y="194"/>
                  </a:cubicBezTo>
                  <a:cubicBezTo>
                    <a:pt x="204" y="202"/>
                    <a:pt x="230" y="209"/>
                    <a:pt x="252" y="231"/>
                  </a:cubicBezTo>
                  <a:cubicBezTo>
                    <a:pt x="262" y="241"/>
                    <a:pt x="270" y="253"/>
                    <a:pt x="276" y="268"/>
                  </a:cubicBezTo>
                  <a:lnTo>
                    <a:pt x="259" y="275"/>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64" name="íśľïḓê"/>
            <p:cNvSpPr/>
            <p:nvPr/>
          </p:nvSpPr>
          <p:spPr bwMode="auto">
            <a:xfrm>
              <a:off x="3859213" y="4875212"/>
              <a:ext cx="787400" cy="792163"/>
            </a:xfrm>
            <a:custGeom>
              <a:avLst/>
              <a:gdLst>
                <a:gd name="T0" fmla="*/ 197 w 209"/>
                <a:gd name="T1" fmla="*/ 210 h 210"/>
                <a:gd name="T2" fmla="*/ 137 w 209"/>
                <a:gd name="T3" fmla="*/ 182 h 210"/>
                <a:gd name="T4" fmla="*/ 64 w 209"/>
                <a:gd name="T5" fmla="*/ 145 h 210"/>
                <a:gd name="T6" fmla="*/ 27 w 209"/>
                <a:gd name="T7" fmla="*/ 72 h 210"/>
                <a:gd name="T8" fmla="*/ 0 w 209"/>
                <a:gd name="T9" fmla="*/ 12 h 210"/>
                <a:gd name="T10" fmla="*/ 14 w 209"/>
                <a:gd name="T11" fmla="*/ 0 h 210"/>
                <a:gd name="T12" fmla="*/ 45 w 209"/>
                <a:gd name="T13" fmla="*/ 67 h 210"/>
                <a:gd name="T14" fmla="*/ 78 w 209"/>
                <a:gd name="T15" fmla="*/ 132 h 210"/>
                <a:gd name="T16" fmla="*/ 143 w 209"/>
                <a:gd name="T17" fmla="*/ 164 h 210"/>
                <a:gd name="T18" fmla="*/ 209 w 209"/>
                <a:gd name="T19" fmla="*/ 195 h 210"/>
                <a:gd name="T20" fmla="*/ 197 w 209"/>
                <a:gd name="T21"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210">
                  <a:moveTo>
                    <a:pt x="197" y="210"/>
                  </a:moveTo>
                  <a:cubicBezTo>
                    <a:pt x="180" y="195"/>
                    <a:pt x="159" y="189"/>
                    <a:pt x="137" y="182"/>
                  </a:cubicBezTo>
                  <a:cubicBezTo>
                    <a:pt x="112" y="175"/>
                    <a:pt x="86" y="167"/>
                    <a:pt x="64" y="145"/>
                  </a:cubicBezTo>
                  <a:cubicBezTo>
                    <a:pt x="42" y="123"/>
                    <a:pt x="35" y="97"/>
                    <a:pt x="27" y="72"/>
                  </a:cubicBezTo>
                  <a:cubicBezTo>
                    <a:pt x="21" y="51"/>
                    <a:pt x="15" y="30"/>
                    <a:pt x="0" y="12"/>
                  </a:cubicBezTo>
                  <a:cubicBezTo>
                    <a:pt x="14" y="0"/>
                    <a:pt x="14" y="0"/>
                    <a:pt x="14" y="0"/>
                  </a:cubicBezTo>
                  <a:cubicBezTo>
                    <a:pt x="32" y="21"/>
                    <a:pt x="39" y="44"/>
                    <a:pt x="45" y="67"/>
                  </a:cubicBezTo>
                  <a:cubicBezTo>
                    <a:pt x="52" y="91"/>
                    <a:pt x="59" y="114"/>
                    <a:pt x="78" y="132"/>
                  </a:cubicBezTo>
                  <a:cubicBezTo>
                    <a:pt x="96" y="151"/>
                    <a:pt x="119" y="157"/>
                    <a:pt x="143" y="164"/>
                  </a:cubicBezTo>
                  <a:cubicBezTo>
                    <a:pt x="165" y="171"/>
                    <a:pt x="189" y="178"/>
                    <a:pt x="209" y="195"/>
                  </a:cubicBezTo>
                  <a:lnTo>
                    <a:pt x="197" y="210"/>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65" name="iŝľîďê"/>
            <p:cNvSpPr/>
            <p:nvPr/>
          </p:nvSpPr>
          <p:spPr bwMode="auto">
            <a:xfrm>
              <a:off x="3854450" y="5384800"/>
              <a:ext cx="287338" cy="287338"/>
            </a:xfrm>
            <a:custGeom>
              <a:avLst/>
              <a:gdLst>
                <a:gd name="T0" fmla="*/ 69 w 76"/>
                <a:gd name="T1" fmla="*/ 76 h 76"/>
                <a:gd name="T2" fmla="*/ 26 w 76"/>
                <a:gd name="T3" fmla="*/ 49 h 76"/>
                <a:gd name="T4" fmla="*/ 0 w 76"/>
                <a:gd name="T5" fmla="*/ 7 h 76"/>
                <a:gd name="T6" fmla="*/ 17 w 76"/>
                <a:gd name="T7" fmla="*/ 0 h 76"/>
                <a:gd name="T8" fmla="*/ 40 w 76"/>
                <a:gd name="T9" fmla="*/ 36 h 76"/>
                <a:gd name="T10" fmla="*/ 76 w 76"/>
                <a:gd name="T11" fmla="*/ 59 h 76"/>
                <a:gd name="T12" fmla="*/ 69 w 76"/>
                <a:gd name="T13" fmla="*/ 76 h 76"/>
              </a:gdLst>
              <a:ahLst/>
              <a:cxnLst>
                <a:cxn ang="0">
                  <a:pos x="T0" y="T1"/>
                </a:cxn>
                <a:cxn ang="0">
                  <a:pos x="T2" y="T3"/>
                </a:cxn>
                <a:cxn ang="0">
                  <a:pos x="T4" y="T5"/>
                </a:cxn>
                <a:cxn ang="0">
                  <a:pos x="T6" y="T7"/>
                </a:cxn>
                <a:cxn ang="0">
                  <a:pos x="T8" y="T9"/>
                </a:cxn>
                <a:cxn ang="0">
                  <a:pos x="T10" y="T11"/>
                </a:cxn>
                <a:cxn ang="0">
                  <a:pos x="T12" y="T13"/>
                </a:cxn>
              </a:cxnLst>
              <a:rect l="0" t="0" r="r" b="b"/>
              <a:pathLst>
                <a:path w="76" h="76">
                  <a:moveTo>
                    <a:pt x="69" y="76"/>
                  </a:moveTo>
                  <a:cubicBezTo>
                    <a:pt x="52" y="69"/>
                    <a:pt x="38" y="61"/>
                    <a:pt x="26" y="49"/>
                  </a:cubicBezTo>
                  <a:cubicBezTo>
                    <a:pt x="15" y="38"/>
                    <a:pt x="6" y="24"/>
                    <a:pt x="0" y="7"/>
                  </a:cubicBezTo>
                  <a:cubicBezTo>
                    <a:pt x="17" y="0"/>
                    <a:pt x="17" y="0"/>
                    <a:pt x="17" y="0"/>
                  </a:cubicBezTo>
                  <a:cubicBezTo>
                    <a:pt x="23" y="15"/>
                    <a:pt x="30" y="26"/>
                    <a:pt x="40" y="36"/>
                  </a:cubicBezTo>
                  <a:cubicBezTo>
                    <a:pt x="49" y="45"/>
                    <a:pt x="61" y="53"/>
                    <a:pt x="76" y="59"/>
                  </a:cubicBezTo>
                  <a:lnTo>
                    <a:pt x="69" y="76"/>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grpSp>
      <p:grpSp>
        <p:nvGrpSpPr>
          <p:cNvPr id="15" name="组合 14"/>
          <p:cNvGrpSpPr/>
          <p:nvPr/>
        </p:nvGrpSpPr>
        <p:grpSpPr>
          <a:xfrm>
            <a:off x="-487956" y="-1050588"/>
            <a:ext cx="7334655" cy="7334655"/>
            <a:chOff x="0" y="0"/>
            <a:chExt cx="6797964" cy="6797964"/>
          </a:xfrm>
          <a:effectLst>
            <a:outerShdw blurRad="50800" dist="38100" dir="2700000" algn="tl" rotWithShape="0">
              <a:prstClr val="black">
                <a:alpha val="40000"/>
              </a:prstClr>
            </a:outerShdw>
          </a:effectLst>
        </p:grpSpPr>
        <p:sp>
          <p:nvSpPr>
            <p:cNvPr id="2" name="椭圆 1"/>
            <p:cNvSpPr/>
            <p:nvPr/>
          </p:nvSpPr>
          <p:spPr>
            <a:xfrm>
              <a:off x="0" y="0"/>
              <a:ext cx="6797964" cy="6797964"/>
            </a:xfrm>
            <a:prstGeom prst="ellipse">
              <a:avLst/>
            </a:prstGeom>
            <a:solidFill>
              <a:srgbClr val="D28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2234045" y="2264063"/>
              <a:ext cx="2329873" cy="2329873"/>
            </a:xfrm>
            <a:prstGeom prst="ellipse">
              <a:avLst/>
            </a:prstGeom>
            <a:solidFill>
              <a:srgbClr val="6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弧形 5"/>
            <p:cNvSpPr/>
            <p:nvPr/>
          </p:nvSpPr>
          <p:spPr>
            <a:xfrm>
              <a:off x="461817" y="491836"/>
              <a:ext cx="5874328" cy="5874328"/>
            </a:xfrm>
            <a:prstGeom prst="arc">
              <a:avLst>
                <a:gd name="adj1" fmla="val 16200000"/>
                <a:gd name="adj2" fmla="val 19688224"/>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7" name="弧形 6"/>
            <p:cNvSpPr/>
            <p:nvPr/>
          </p:nvSpPr>
          <p:spPr>
            <a:xfrm>
              <a:off x="644234" y="644235"/>
              <a:ext cx="5509493" cy="5509493"/>
            </a:xfrm>
            <a:prstGeom prst="arc">
              <a:avLst>
                <a:gd name="adj1" fmla="val 2890845"/>
                <a:gd name="adj2" fmla="val 9649780"/>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8" name="弧形 7"/>
            <p:cNvSpPr/>
            <p:nvPr/>
          </p:nvSpPr>
          <p:spPr>
            <a:xfrm>
              <a:off x="1200726" y="1200727"/>
              <a:ext cx="4396508" cy="4396508"/>
            </a:xfrm>
            <a:prstGeom prst="arc">
              <a:avLst>
                <a:gd name="adj1" fmla="val 8257915"/>
                <a:gd name="adj2" fmla="val 14897862"/>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9" name="弧形 8"/>
            <p:cNvSpPr/>
            <p:nvPr/>
          </p:nvSpPr>
          <p:spPr>
            <a:xfrm>
              <a:off x="1227281" y="1230746"/>
              <a:ext cx="4396508" cy="4396508"/>
            </a:xfrm>
            <a:prstGeom prst="arc">
              <a:avLst>
                <a:gd name="adj1" fmla="val 1378405"/>
                <a:gd name="adj2" fmla="val 4975790"/>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0" name="弧形 9"/>
            <p:cNvSpPr/>
            <p:nvPr/>
          </p:nvSpPr>
          <p:spPr>
            <a:xfrm>
              <a:off x="758534" y="758535"/>
              <a:ext cx="5280892" cy="5280892"/>
            </a:xfrm>
            <a:prstGeom prst="arc">
              <a:avLst>
                <a:gd name="adj1" fmla="val 18599213"/>
                <a:gd name="adj2" fmla="val 2571614"/>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1" name="椭圆 10"/>
            <p:cNvSpPr/>
            <p:nvPr/>
          </p:nvSpPr>
          <p:spPr>
            <a:xfrm>
              <a:off x="2448060" y="2479386"/>
              <a:ext cx="1899225" cy="1899225"/>
            </a:xfrm>
            <a:prstGeom prst="ellipse">
              <a:avLst/>
            </a:prstGeom>
            <a:solidFill>
              <a:srgbClr val="3A32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弧形 11"/>
            <p:cNvSpPr/>
            <p:nvPr/>
          </p:nvSpPr>
          <p:spPr>
            <a:xfrm>
              <a:off x="1484743" y="1484744"/>
              <a:ext cx="3828474" cy="3828474"/>
            </a:xfrm>
            <a:prstGeom prst="arc">
              <a:avLst>
                <a:gd name="adj1" fmla="val 12542335"/>
                <a:gd name="adj2" fmla="val 21269952"/>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grpSp>
      <p:grpSp>
        <p:nvGrpSpPr>
          <p:cNvPr id="3" name="组合 2"/>
          <p:cNvGrpSpPr/>
          <p:nvPr/>
        </p:nvGrpSpPr>
        <p:grpSpPr>
          <a:xfrm>
            <a:off x="5453976" y="-1566315"/>
            <a:ext cx="3091887" cy="3865614"/>
            <a:chOff x="6089485" y="1965063"/>
            <a:chExt cx="2230656" cy="2788865"/>
          </a:xfrm>
          <a:effectLst>
            <a:outerShdw blurRad="50800" dist="38100" dir="2700000" algn="tl" rotWithShape="0">
              <a:srgbClr val="485C65">
                <a:alpha val="69000"/>
              </a:srgbClr>
            </a:outerShdw>
          </a:effectLst>
        </p:grpSpPr>
        <p:sp>
          <p:nvSpPr>
            <p:cNvPr id="31" name="iṣlíḓe"/>
            <p:cNvSpPr/>
            <p:nvPr/>
          </p:nvSpPr>
          <p:spPr bwMode="auto">
            <a:xfrm>
              <a:off x="6360986" y="2647076"/>
              <a:ext cx="1431356" cy="1835351"/>
            </a:xfrm>
            <a:custGeom>
              <a:avLst/>
              <a:gdLst>
                <a:gd name="T0" fmla="*/ 309 w 317"/>
                <a:gd name="T1" fmla="*/ 1 h 407"/>
                <a:gd name="T2" fmla="*/ 308 w 317"/>
                <a:gd name="T3" fmla="*/ 0 h 407"/>
                <a:gd name="T4" fmla="*/ 308 w 317"/>
                <a:gd name="T5" fmla="*/ 0 h 407"/>
                <a:gd name="T6" fmla="*/ 308 w 317"/>
                <a:gd name="T7" fmla="*/ 0 h 407"/>
                <a:gd name="T8" fmla="*/ 308 w 317"/>
                <a:gd name="T9" fmla="*/ 0 h 407"/>
                <a:gd name="T10" fmla="*/ 307 w 317"/>
                <a:gd name="T11" fmla="*/ 0 h 407"/>
                <a:gd name="T12" fmla="*/ 307 w 317"/>
                <a:gd name="T13" fmla="*/ 0 h 407"/>
                <a:gd name="T14" fmla="*/ 307 w 317"/>
                <a:gd name="T15" fmla="*/ 0 h 407"/>
                <a:gd name="T16" fmla="*/ 307 w 317"/>
                <a:gd name="T17" fmla="*/ 0 h 407"/>
                <a:gd name="T18" fmla="*/ 307 w 317"/>
                <a:gd name="T19" fmla="*/ 0 h 407"/>
                <a:gd name="T20" fmla="*/ 307 w 317"/>
                <a:gd name="T21" fmla="*/ 0 h 407"/>
                <a:gd name="T22" fmla="*/ 306 w 317"/>
                <a:gd name="T23" fmla="*/ 0 h 407"/>
                <a:gd name="T24" fmla="*/ 306 w 317"/>
                <a:gd name="T25" fmla="*/ 0 h 407"/>
                <a:gd name="T26" fmla="*/ 306 w 317"/>
                <a:gd name="T27" fmla="*/ 0 h 407"/>
                <a:gd name="T28" fmla="*/ 306 w 317"/>
                <a:gd name="T29" fmla="*/ 0 h 407"/>
                <a:gd name="T30" fmla="*/ 306 w 317"/>
                <a:gd name="T31" fmla="*/ 0 h 407"/>
                <a:gd name="T32" fmla="*/ 306 w 317"/>
                <a:gd name="T33" fmla="*/ 0 h 407"/>
                <a:gd name="T34" fmla="*/ 306 w 317"/>
                <a:gd name="T35" fmla="*/ 0 h 407"/>
                <a:gd name="T36" fmla="*/ 305 w 317"/>
                <a:gd name="T37" fmla="*/ 0 h 407"/>
                <a:gd name="T38" fmla="*/ 305 w 317"/>
                <a:gd name="T39" fmla="*/ 0 h 407"/>
                <a:gd name="T40" fmla="*/ 305 w 317"/>
                <a:gd name="T41" fmla="*/ 1 h 407"/>
                <a:gd name="T42" fmla="*/ 305 w 317"/>
                <a:gd name="T43" fmla="*/ 1 h 407"/>
                <a:gd name="T44" fmla="*/ 305 w 317"/>
                <a:gd name="T45" fmla="*/ 1 h 407"/>
                <a:gd name="T46" fmla="*/ 305 w 317"/>
                <a:gd name="T47" fmla="*/ 1 h 407"/>
                <a:gd name="T48" fmla="*/ 304 w 317"/>
                <a:gd name="T49" fmla="*/ 1 h 407"/>
                <a:gd name="T50" fmla="*/ 304 w 317"/>
                <a:gd name="T51" fmla="*/ 1 h 407"/>
                <a:gd name="T52" fmla="*/ 304 w 317"/>
                <a:gd name="T53" fmla="*/ 1 h 407"/>
                <a:gd name="T54" fmla="*/ 304 w 317"/>
                <a:gd name="T55" fmla="*/ 1 h 407"/>
                <a:gd name="T56" fmla="*/ 304 w 317"/>
                <a:gd name="T57" fmla="*/ 1 h 407"/>
                <a:gd name="T58" fmla="*/ 303 w 317"/>
                <a:gd name="T59" fmla="*/ 1 h 407"/>
                <a:gd name="T60" fmla="*/ 303 w 317"/>
                <a:gd name="T61" fmla="*/ 1 h 407"/>
                <a:gd name="T62" fmla="*/ 303 w 317"/>
                <a:gd name="T63" fmla="*/ 1 h 407"/>
                <a:gd name="T64" fmla="*/ 303 w 317"/>
                <a:gd name="T65" fmla="*/ 1 h 407"/>
                <a:gd name="T66" fmla="*/ 303 w 317"/>
                <a:gd name="T67" fmla="*/ 1 h 407"/>
                <a:gd name="T68" fmla="*/ 303 w 317"/>
                <a:gd name="T69" fmla="*/ 1 h 407"/>
                <a:gd name="T70" fmla="*/ 303 w 317"/>
                <a:gd name="T71" fmla="*/ 1 h 407"/>
                <a:gd name="T72" fmla="*/ 303 w 317"/>
                <a:gd name="T73" fmla="*/ 1 h 407"/>
                <a:gd name="T74" fmla="*/ 303 w 317"/>
                <a:gd name="T75" fmla="*/ 1 h 407"/>
                <a:gd name="T76" fmla="*/ 302 w 317"/>
                <a:gd name="T77" fmla="*/ 2 h 407"/>
                <a:gd name="T78" fmla="*/ 302 w 317"/>
                <a:gd name="T79" fmla="*/ 2 h 407"/>
                <a:gd name="T80" fmla="*/ 302 w 317"/>
                <a:gd name="T81" fmla="*/ 2 h 407"/>
                <a:gd name="T82" fmla="*/ 302 w 317"/>
                <a:gd name="T83" fmla="*/ 2 h 407"/>
                <a:gd name="T84" fmla="*/ 302 w 317"/>
                <a:gd name="T85" fmla="*/ 2 h 407"/>
                <a:gd name="T86" fmla="*/ 302 w 317"/>
                <a:gd name="T87" fmla="*/ 2 h 407"/>
                <a:gd name="T88" fmla="*/ 302 w 317"/>
                <a:gd name="T89" fmla="*/ 2 h 407"/>
                <a:gd name="T90" fmla="*/ 302 w 317"/>
                <a:gd name="T91" fmla="*/ 2 h 407"/>
                <a:gd name="T92" fmla="*/ 302 w 317"/>
                <a:gd name="T93" fmla="*/ 2 h 407"/>
                <a:gd name="T94" fmla="*/ 301 w 317"/>
                <a:gd name="T95" fmla="*/ 3 h 407"/>
                <a:gd name="T96" fmla="*/ 301 w 317"/>
                <a:gd name="T97" fmla="*/ 3 h 407"/>
                <a:gd name="T98" fmla="*/ 301 w 317"/>
                <a:gd name="T99" fmla="*/ 3 h 407"/>
                <a:gd name="T100" fmla="*/ 301 w 317"/>
                <a:gd name="T101" fmla="*/ 3 h 407"/>
                <a:gd name="T102" fmla="*/ 301 w 317"/>
                <a:gd name="T103" fmla="*/ 3 h 407"/>
                <a:gd name="T104" fmla="*/ 301 w 317"/>
                <a:gd name="T105" fmla="*/ 3 h 407"/>
                <a:gd name="T106" fmla="*/ 301 w 317"/>
                <a:gd name="T107" fmla="*/ 3 h 407"/>
                <a:gd name="T108" fmla="*/ 301 w 317"/>
                <a:gd name="T109" fmla="*/ 3 h 407"/>
                <a:gd name="T110" fmla="*/ 301 w 317"/>
                <a:gd name="T111" fmla="*/ 3 h 407"/>
                <a:gd name="T112" fmla="*/ 144 w 317"/>
                <a:gd name="T113" fmla="*/ 254 h 407"/>
                <a:gd name="T114" fmla="*/ 3 w 317"/>
                <a:gd name="T115" fmla="*/ 404 h 407"/>
                <a:gd name="T116" fmla="*/ 8 w 317"/>
                <a:gd name="T117" fmla="*/ 407 h 407"/>
                <a:gd name="T118" fmla="*/ 156 w 317"/>
                <a:gd name="T119" fmla="*/ 266 h 407"/>
                <a:gd name="T120" fmla="*/ 311 w 317"/>
                <a:gd name="T121" fmla="*/ 1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7" h="407">
                  <a:moveTo>
                    <a:pt x="311" y="1"/>
                  </a:moveTo>
                  <a:cubicBezTo>
                    <a:pt x="311" y="1"/>
                    <a:pt x="310" y="1"/>
                    <a:pt x="310" y="1"/>
                  </a:cubicBezTo>
                  <a:cubicBezTo>
                    <a:pt x="310" y="1"/>
                    <a:pt x="310" y="1"/>
                    <a:pt x="309" y="1"/>
                  </a:cubicBezTo>
                  <a:cubicBezTo>
                    <a:pt x="309" y="1"/>
                    <a:pt x="309" y="0"/>
                    <a:pt x="308" y="0"/>
                  </a:cubicBezTo>
                  <a:cubicBezTo>
                    <a:pt x="308" y="0"/>
                    <a:pt x="308" y="0"/>
                    <a:pt x="308" y="0"/>
                  </a:cubicBezTo>
                  <a:cubicBezTo>
                    <a:pt x="308" y="0"/>
                    <a:pt x="308" y="0"/>
                    <a:pt x="308" y="0"/>
                  </a:cubicBezTo>
                  <a:cubicBezTo>
                    <a:pt x="308" y="0"/>
                    <a:pt x="308" y="0"/>
                    <a:pt x="308" y="0"/>
                  </a:cubicBezTo>
                  <a:cubicBezTo>
                    <a:pt x="308" y="0"/>
                    <a:pt x="308" y="0"/>
                    <a:pt x="308" y="0"/>
                  </a:cubicBezTo>
                  <a:cubicBezTo>
                    <a:pt x="308" y="0"/>
                    <a:pt x="308" y="0"/>
                    <a:pt x="308" y="0"/>
                  </a:cubicBezTo>
                  <a:cubicBezTo>
                    <a:pt x="308" y="0"/>
                    <a:pt x="308" y="0"/>
                    <a:pt x="308" y="0"/>
                  </a:cubicBezTo>
                  <a:cubicBezTo>
                    <a:pt x="308" y="0"/>
                    <a:pt x="308" y="0"/>
                    <a:pt x="308" y="0"/>
                  </a:cubicBezTo>
                  <a:cubicBezTo>
                    <a:pt x="308" y="0"/>
                    <a:pt x="308" y="0"/>
                    <a:pt x="308" y="0"/>
                  </a:cubicBezTo>
                  <a:cubicBezTo>
                    <a:pt x="308" y="0"/>
                    <a:pt x="308" y="0"/>
                    <a:pt x="308" y="0"/>
                  </a:cubicBezTo>
                  <a:cubicBezTo>
                    <a:pt x="308" y="0"/>
                    <a:pt x="308" y="0"/>
                    <a:pt x="308" y="0"/>
                  </a:cubicBezTo>
                  <a:cubicBezTo>
                    <a:pt x="308" y="0"/>
                    <a:pt x="308" y="0"/>
                    <a:pt x="308"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5" y="0"/>
                    <a:pt x="305" y="0"/>
                  </a:cubicBezTo>
                  <a:cubicBezTo>
                    <a:pt x="305" y="0"/>
                    <a:pt x="305" y="0"/>
                    <a:pt x="305" y="0"/>
                  </a:cubicBezTo>
                  <a:cubicBezTo>
                    <a:pt x="305" y="0"/>
                    <a:pt x="305" y="0"/>
                    <a:pt x="305" y="0"/>
                  </a:cubicBezTo>
                  <a:cubicBezTo>
                    <a:pt x="305" y="0"/>
                    <a:pt x="305" y="0"/>
                    <a:pt x="305" y="0"/>
                  </a:cubicBezTo>
                  <a:cubicBezTo>
                    <a:pt x="305" y="0"/>
                    <a:pt x="305" y="1"/>
                    <a:pt x="305" y="1"/>
                  </a:cubicBezTo>
                  <a:cubicBezTo>
                    <a:pt x="305" y="1"/>
                    <a:pt x="305" y="1"/>
                    <a:pt x="305" y="1"/>
                  </a:cubicBezTo>
                  <a:cubicBezTo>
                    <a:pt x="305" y="1"/>
                    <a:pt x="305" y="1"/>
                    <a:pt x="305" y="1"/>
                  </a:cubicBezTo>
                  <a:cubicBezTo>
                    <a:pt x="305" y="1"/>
                    <a:pt x="305" y="1"/>
                    <a:pt x="305" y="1"/>
                  </a:cubicBezTo>
                  <a:cubicBezTo>
                    <a:pt x="305" y="1"/>
                    <a:pt x="305" y="1"/>
                    <a:pt x="305" y="1"/>
                  </a:cubicBezTo>
                  <a:cubicBezTo>
                    <a:pt x="305" y="1"/>
                    <a:pt x="305" y="1"/>
                    <a:pt x="305" y="1"/>
                  </a:cubicBezTo>
                  <a:cubicBezTo>
                    <a:pt x="305" y="1"/>
                    <a:pt x="305" y="1"/>
                    <a:pt x="305" y="1"/>
                  </a:cubicBezTo>
                  <a:cubicBezTo>
                    <a:pt x="305" y="1"/>
                    <a:pt x="305" y="1"/>
                    <a:pt x="305" y="1"/>
                  </a:cubicBezTo>
                  <a:cubicBezTo>
                    <a:pt x="305" y="1"/>
                    <a:pt x="305" y="1"/>
                    <a:pt x="305" y="1"/>
                  </a:cubicBezTo>
                  <a:cubicBezTo>
                    <a:pt x="305" y="1"/>
                    <a:pt x="305" y="1"/>
                    <a:pt x="305" y="1"/>
                  </a:cubicBezTo>
                  <a:cubicBezTo>
                    <a:pt x="305" y="1"/>
                    <a:pt x="305" y="1"/>
                    <a:pt x="305" y="1"/>
                  </a:cubicBezTo>
                  <a:cubicBezTo>
                    <a:pt x="305" y="1"/>
                    <a:pt x="305" y="1"/>
                    <a:pt x="305"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1" y="2"/>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0" y="4"/>
                    <a:pt x="300" y="4"/>
                    <a:pt x="300" y="5"/>
                  </a:cubicBezTo>
                  <a:cubicBezTo>
                    <a:pt x="200" y="180"/>
                    <a:pt x="200" y="180"/>
                    <a:pt x="200" y="180"/>
                  </a:cubicBezTo>
                  <a:cubicBezTo>
                    <a:pt x="185" y="207"/>
                    <a:pt x="166" y="232"/>
                    <a:pt x="144" y="254"/>
                  </a:cubicBezTo>
                  <a:cubicBezTo>
                    <a:pt x="3" y="392"/>
                    <a:pt x="3" y="392"/>
                    <a:pt x="3" y="392"/>
                  </a:cubicBezTo>
                  <a:cubicBezTo>
                    <a:pt x="3" y="393"/>
                    <a:pt x="3" y="393"/>
                    <a:pt x="2" y="394"/>
                  </a:cubicBezTo>
                  <a:cubicBezTo>
                    <a:pt x="0" y="397"/>
                    <a:pt x="0" y="401"/>
                    <a:pt x="3" y="404"/>
                  </a:cubicBezTo>
                  <a:cubicBezTo>
                    <a:pt x="4" y="405"/>
                    <a:pt x="5" y="406"/>
                    <a:pt x="6" y="406"/>
                  </a:cubicBezTo>
                  <a:cubicBezTo>
                    <a:pt x="7" y="407"/>
                    <a:pt x="7" y="407"/>
                    <a:pt x="8" y="407"/>
                  </a:cubicBezTo>
                  <a:cubicBezTo>
                    <a:pt x="8" y="407"/>
                    <a:pt x="8" y="407"/>
                    <a:pt x="8" y="407"/>
                  </a:cubicBezTo>
                  <a:cubicBezTo>
                    <a:pt x="8" y="407"/>
                    <a:pt x="8" y="407"/>
                    <a:pt x="8" y="407"/>
                  </a:cubicBezTo>
                  <a:cubicBezTo>
                    <a:pt x="11" y="407"/>
                    <a:pt x="13" y="406"/>
                    <a:pt x="15" y="404"/>
                  </a:cubicBezTo>
                  <a:cubicBezTo>
                    <a:pt x="156" y="266"/>
                    <a:pt x="156" y="266"/>
                    <a:pt x="156" y="266"/>
                  </a:cubicBezTo>
                  <a:cubicBezTo>
                    <a:pt x="179" y="243"/>
                    <a:pt x="199" y="217"/>
                    <a:pt x="215" y="189"/>
                  </a:cubicBezTo>
                  <a:cubicBezTo>
                    <a:pt x="314" y="13"/>
                    <a:pt x="314" y="13"/>
                    <a:pt x="314" y="13"/>
                  </a:cubicBezTo>
                  <a:cubicBezTo>
                    <a:pt x="317" y="9"/>
                    <a:pt x="315" y="4"/>
                    <a:pt x="311" y="1"/>
                  </a:cubicBezTo>
                  <a:close/>
                </a:path>
              </a:pathLst>
            </a:custGeom>
            <a:solidFill>
              <a:srgbClr val="E0E5E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32" name="ïṣḷiḓè"/>
            <p:cNvSpPr/>
            <p:nvPr/>
          </p:nvSpPr>
          <p:spPr bwMode="auto">
            <a:xfrm>
              <a:off x="6341439" y="2627528"/>
              <a:ext cx="1463936" cy="1872275"/>
            </a:xfrm>
            <a:custGeom>
              <a:avLst/>
              <a:gdLst>
                <a:gd name="T0" fmla="*/ 12 w 324"/>
                <a:gd name="T1" fmla="*/ 415 h 415"/>
                <a:gd name="T2" fmla="*/ 11 w 324"/>
                <a:gd name="T3" fmla="*/ 415 h 415"/>
                <a:gd name="T4" fmla="*/ 4 w 324"/>
                <a:gd name="T5" fmla="*/ 411 h 415"/>
                <a:gd name="T6" fmla="*/ 5 w 324"/>
                <a:gd name="T7" fmla="*/ 394 h 415"/>
                <a:gd name="T8" fmla="*/ 201 w 324"/>
                <a:gd name="T9" fmla="*/ 182 h 415"/>
                <a:gd name="T10" fmla="*/ 301 w 324"/>
                <a:gd name="T11" fmla="*/ 5 h 415"/>
                <a:gd name="T12" fmla="*/ 303 w 324"/>
                <a:gd name="T13" fmla="*/ 3 h 415"/>
                <a:gd name="T14" fmla="*/ 304 w 324"/>
                <a:gd name="T15" fmla="*/ 2 h 415"/>
                <a:gd name="T16" fmla="*/ 306 w 324"/>
                <a:gd name="T17" fmla="*/ 1 h 415"/>
                <a:gd name="T18" fmla="*/ 308 w 324"/>
                <a:gd name="T19" fmla="*/ 1 h 415"/>
                <a:gd name="T20" fmla="*/ 311 w 324"/>
                <a:gd name="T21" fmla="*/ 0 h 415"/>
                <a:gd name="T22" fmla="*/ 313 w 324"/>
                <a:gd name="T23" fmla="*/ 0 h 415"/>
                <a:gd name="T24" fmla="*/ 315 w 324"/>
                <a:gd name="T25" fmla="*/ 1 h 415"/>
                <a:gd name="T26" fmla="*/ 317 w 324"/>
                <a:gd name="T27" fmla="*/ 2 h 415"/>
                <a:gd name="T28" fmla="*/ 322 w 324"/>
                <a:gd name="T29" fmla="*/ 19 h 415"/>
                <a:gd name="T30" fmla="*/ 163 w 324"/>
                <a:gd name="T31" fmla="*/ 272 h 415"/>
                <a:gd name="T32" fmla="*/ 13 w 324"/>
                <a:gd name="T33" fmla="*/ 415 h 415"/>
                <a:gd name="T34" fmla="*/ 13 w 324"/>
                <a:gd name="T35" fmla="*/ 407 h 415"/>
                <a:gd name="T36" fmla="*/ 157 w 324"/>
                <a:gd name="T37" fmla="*/ 267 h 415"/>
                <a:gd name="T38" fmla="*/ 315 w 324"/>
                <a:gd name="T39" fmla="*/ 15 h 415"/>
                <a:gd name="T40" fmla="*/ 313 w 324"/>
                <a:gd name="T41" fmla="*/ 9 h 415"/>
                <a:gd name="T42" fmla="*/ 312 w 324"/>
                <a:gd name="T43" fmla="*/ 8 h 415"/>
                <a:gd name="T44" fmla="*/ 312 w 324"/>
                <a:gd name="T45" fmla="*/ 8 h 415"/>
                <a:gd name="T46" fmla="*/ 312 w 324"/>
                <a:gd name="T47" fmla="*/ 8 h 415"/>
                <a:gd name="T48" fmla="*/ 312 w 324"/>
                <a:gd name="T49" fmla="*/ 8 h 415"/>
                <a:gd name="T50" fmla="*/ 308 w 324"/>
                <a:gd name="T51" fmla="*/ 9 h 415"/>
                <a:gd name="T52" fmla="*/ 307 w 324"/>
                <a:gd name="T53" fmla="*/ 11 h 415"/>
                <a:gd name="T54" fmla="*/ 208 w 324"/>
                <a:gd name="T55" fmla="*/ 186 h 415"/>
                <a:gd name="T56" fmla="*/ 10 w 324"/>
                <a:gd name="T57" fmla="*/ 399 h 415"/>
                <a:gd name="T58" fmla="*/ 10 w 324"/>
                <a:gd name="T59" fmla="*/ 406 h 415"/>
                <a:gd name="T60" fmla="*/ 12 w 324"/>
                <a:gd name="T61" fmla="*/ 407 h 415"/>
                <a:gd name="T62" fmla="*/ 310 w 324"/>
                <a:gd name="T63" fmla="*/ 0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4" h="415">
                  <a:moveTo>
                    <a:pt x="13" y="415"/>
                  </a:moveTo>
                  <a:cubicBezTo>
                    <a:pt x="13" y="415"/>
                    <a:pt x="12" y="415"/>
                    <a:pt x="12" y="415"/>
                  </a:cubicBezTo>
                  <a:cubicBezTo>
                    <a:pt x="12" y="415"/>
                    <a:pt x="11" y="415"/>
                    <a:pt x="11" y="415"/>
                  </a:cubicBezTo>
                  <a:cubicBezTo>
                    <a:pt x="11" y="415"/>
                    <a:pt x="11" y="415"/>
                    <a:pt x="11" y="415"/>
                  </a:cubicBezTo>
                  <a:cubicBezTo>
                    <a:pt x="10" y="415"/>
                    <a:pt x="10" y="414"/>
                    <a:pt x="9" y="414"/>
                  </a:cubicBezTo>
                  <a:cubicBezTo>
                    <a:pt x="7" y="414"/>
                    <a:pt x="6" y="413"/>
                    <a:pt x="4" y="411"/>
                  </a:cubicBezTo>
                  <a:cubicBezTo>
                    <a:pt x="0" y="407"/>
                    <a:pt x="0" y="400"/>
                    <a:pt x="3" y="396"/>
                  </a:cubicBezTo>
                  <a:cubicBezTo>
                    <a:pt x="3" y="395"/>
                    <a:pt x="4" y="394"/>
                    <a:pt x="5" y="394"/>
                  </a:cubicBezTo>
                  <a:cubicBezTo>
                    <a:pt x="145" y="255"/>
                    <a:pt x="145" y="255"/>
                    <a:pt x="145" y="255"/>
                  </a:cubicBezTo>
                  <a:cubicBezTo>
                    <a:pt x="167" y="233"/>
                    <a:pt x="186" y="209"/>
                    <a:pt x="201" y="182"/>
                  </a:cubicBezTo>
                  <a:cubicBezTo>
                    <a:pt x="300" y="7"/>
                    <a:pt x="300" y="7"/>
                    <a:pt x="300" y="7"/>
                  </a:cubicBezTo>
                  <a:cubicBezTo>
                    <a:pt x="301" y="6"/>
                    <a:pt x="301" y="6"/>
                    <a:pt x="301" y="5"/>
                  </a:cubicBezTo>
                  <a:cubicBezTo>
                    <a:pt x="302" y="5"/>
                    <a:pt x="302" y="5"/>
                    <a:pt x="302" y="5"/>
                  </a:cubicBezTo>
                  <a:cubicBezTo>
                    <a:pt x="303" y="3"/>
                    <a:pt x="303" y="3"/>
                    <a:pt x="303" y="3"/>
                  </a:cubicBezTo>
                  <a:cubicBezTo>
                    <a:pt x="303" y="3"/>
                    <a:pt x="303" y="3"/>
                    <a:pt x="303" y="3"/>
                  </a:cubicBezTo>
                  <a:cubicBezTo>
                    <a:pt x="304" y="2"/>
                    <a:pt x="304" y="2"/>
                    <a:pt x="304" y="2"/>
                  </a:cubicBezTo>
                  <a:cubicBezTo>
                    <a:pt x="305" y="2"/>
                    <a:pt x="305" y="2"/>
                    <a:pt x="305" y="2"/>
                  </a:cubicBezTo>
                  <a:cubicBezTo>
                    <a:pt x="306" y="1"/>
                    <a:pt x="306" y="1"/>
                    <a:pt x="306" y="1"/>
                  </a:cubicBezTo>
                  <a:cubicBezTo>
                    <a:pt x="306" y="1"/>
                    <a:pt x="306" y="1"/>
                    <a:pt x="307" y="1"/>
                  </a:cubicBezTo>
                  <a:cubicBezTo>
                    <a:pt x="308" y="1"/>
                    <a:pt x="308" y="1"/>
                    <a:pt x="308" y="1"/>
                  </a:cubicBezTo>
                  <a:cubicBezTo>
                    <a:pt x="308" y="1"/>
                    <a:pt x="308" y="1"/>
                    <a:pt x="308" y="1"/>
                  </a:cubicBezTo>
                  <a:cubicBezTo>
                    <a:pt x="311" y="0"/>
                    <a:pt x="311" y="0"/>
                    <a:pt x="311" y="0"/>
                  </a:cubicBezTo>
                  <a:cubicBezTo>
                    <a:pt x="311" y="0"/>
                    <a:pt x="311" y="0"/>
                    <a:pt x="311" y="0"/>
                  </a:cubicBezTo>
                  <a:cubicBezTo>
                    <a:pt x="313" y="0"/>
                    <a:pt x="313" y="0"/>
                    <a:pt x="313" y="0"/>
                  </a:cubicBezTo>
                  <a:cubicBezTo>
                    <a:pt x="313" y="0"/>
                    <a:pt x="313" y="0"/>
                    <a:pt x="313" y="0"/>
                  </a:cubicBezTo>
                  <a:cubicBezTo>
                    <a:pt x="314" y="1"/>
                    <a:pt x="314" y="1"/>
                    <a:pt x="315" y="1"/>
                  </a:cubicBezTo>
                  <a:cubicBezTo>
                    <a:pt x="315" y="1"/>
                    <a:pt x="315" y="1"/>
                    <a:pt x="315" y="1"/>
                  </a:cubicBezTo>
                  <a:cubicBezTo>
                    <a:pt x="316" y="1"/>
                    <a:pt x="317" y="2"/>
                    <a:pt x="317" y="2"/>
                  </a:cubicBezTo>
                  <a:cubicBezTo>
                    <a:pt x="320" y="4"/>
                    <a:pt x="322" y="6"/>
                    <a:pt x="323" y="9"/>
                  </a:cubicBezTo>
                  <a:cubicBezTo>
                    <a:pt x="324" y="13"/>
                    <a:pt x="324" y="16"/>
                    <a:pt x="322" y="19"/>
                  </a:cubicBezTo>
                  <a:cubicBezTo>
                    <a:pt x="223" y="195"/>
                    <a:pt x="223" y="195"/>
                    <a:pt x="223" y="195"/>
                  </a:cubicBezTo>
                  <a:cubicBezTo>
                    <a:pt x="206" y="223"/>
                    <a:pt x="186" y="249"/>
                    <a:pt x="163" y="272"/>
                  </a:cubicBezTo>
                  <a:cubicBezTo>
                    <a:pt x="22" y="411"/>
                    <a:pt x="22" y="411"/>
                    <a:pt x="22" y="411"/>
                  </a:cubicBezTo>
                  <a:cubicBezTo>
                    <a:pt x="20" y="414"/>
                    <a:pt x="17" y="415"/>
                    <a:pt x="13" y="415"/>
                  </a:cubicBezTo>
                  <a:close/>
                  <a:moveTo>
                    <a:pt x="12" y="407"/>
                  </a:moveTo>
                  <a:cubicBezTo>
                    <a:pt x="12" y="407"/>
                    <a:pt x="12" y="407"/>
                    <a:pt x="13" y="407"/>
                  </a:cubicBezTo>
                  <a:cubicBezTo>
                    <a:pt x="14" y="407"/>
                    <a:pt x="15" y="407"/>
                    <a:pt x="16" y="406"/>
                  </a:cubicBezTo>
                  <a:cubicBezTo>
                    <a:pt x="157" y="267"/>
                    <a:pt x="157" y="267"/>
                    <a:pt x="157" y="267"/>
                  </a:cubicBezTo>
                  <a:cubicBezTo>
                    <a:pt x="180" y="244"/>
                    <a:pt x="200" y="219"/>
                    <a:pt x="216" y="191"/>
                  </a:cubicBezTo>
                  <a:cubicBezTo>
                    <a:pt x="315" y="15"/>
                    <a:pt x="315" y="15"/>
                    <a:pt x="315" y="15"/>
                  </a:cubicBezTo>
                  <a:cubicBezTo>
                    <a:pt x="316" y="14"/>
                    <a:pt x="316" y="13"/>
                    <a:pt x="315" y="12"/>
                  </a:cubicBezTo>
                  <a:cubicBezTo>
                    <a:pt x="315" y="10"/>
                    <a:pt x="314" y="9"/>
                    <a:pt x="313" y="9"/>
                  </a:cubicBezTo>
                  <a:cubicBezTo>
                    <a:pt x="313" y="9"/>
                    <a:pt x="313" y="9"/>
                    <a:pt x="313" y="9"/>
                  </a:cubicBezTo>
                  <a:cubicBezTo>
                    <a:pt x="313" y="9"/>
                    <a:pt x="313" y="9"/>
                    <a:pt x="312" y="8"/>
                  </a:cubicBezTo>
                  <a:cubicBezTo>
                    <a:pt x="312" y="8"/>
                    <a:pt x="312" y="8"/>
                    <a:pt x="312" y="8"/>
                  </a:cubicBezTo>
                  <a:cubicBezTo>
                    <a:pt x="312" y="8"/>
                    <a:pt x="312" y="8"/>
                    <a:pt x="312" y="8"/>
                  </a:cubicBezTo>
                  <a:cubicBezTo>
                    <a:pt x="312" y="8"/>
                    <a:pt x="312" y="8"/>
                    <a:pt x="312" y="8"/>
                  </a:cubicBezTo>
                  <a:cubicBezTo>
                    <a:pt x="312" y="8"/>
                    <a:pt x="312" y="8"/>
                    <a:pt x="312" y="8"/>
                  </a:cubicBezTo>
                  <a:cubicBezTo>
                    <a:pt x="312" y="8"/>
                    <a:pt x="312" y="8"/>
                    <a:pt x="312" y="8"/>
                  </a:cubicBezTo>
                  <a:cubicBezTo>
                    <a:pt x="312" y="8"/>
                    <a:pt x="312" y="8"/>
                    <a:pt x="312" y="8"/>
                  </a:cubicBezTo>
                  <a:cubicBezTo>
                    <a:pt x="311" y="8"/>
                    <a:pt x="311" y="8"/>
                    <a:pt x="311" y="8"/>
                  </a:cubicBezTo>
                  <a:cubicBezTo>
                    <a:pt x="308" y="9"/>
                    <a:pt x="308" y="9"/>
                    <a:pt x="308" y="9"/>
                  </a:cubicBezTo>
                  <a:cubicBezTo>
                    <a:pt x="308" y="10"/>
                    <a:pt x="308" y="10"/>
                    <a:pt x="308" y="10"/>
                  </a:cubicBezTo>
                  <a:cubicBezTo>
                    <a:pt x="307" y="11"/>
                    <a:pt x="307" y="11"/>
                    <a:pt x="307" y="11"/>
                  </a:cubicBezTo>
                  <a:cubicBezTo>
                    <a:pt x="307" y="11"/>
                    <a:pt x="307" y="11"/>
                    <a:pt x="307" y="11"/>
                  </a:cubicBezTo>
                  <a:cubicBezTo>
                    <a:pt x="208" y="186"/>
                    <a:pt x="208" y="186"/>
                    <a:pt x="208" y="186"/>
                  </a:cubicBezTo>
                  <a:cubicBezTo>
                    <a:pt x="192" y="214"/>
                    <a:pt x="173" y="238"/>
                    <a:pt x="151" y="260"/>
                  </a:cubicBezTo>
                  <a:cubicBezTo>
                    <a:pt x="10" y="399"/>
                    <a:pt x="10" y="399"/>
                    <a:pt x="10" y="399"/>
                  </a:cubicBezTo>
                  <a:cubicBezTo>
                    <a:pt x="10" y="400"/>
                    <a:pt x="10" y="400"/>
                    <a:pt x="10" y="400"/>
                  </a:cubicBezTo>
                  <a:cubicBezTo>
                    <a:pt x="8" y="402"/>
                    <a:pt x="9" y="404"/>
                    <a:pt x="10" y="406"/>
                  </a:cubicBezTo>
                  <a:cubicBezTo>
                    <a:pt x="11" y="406"/>
                    <a:pt x="11" y="406"/>
                    <a:pt x="12" y="407"/>
                  </a:cubicBezTo>
                  <a:cubicBezTo>
                    <a:pt x="12" y="407"/>
                    <a:pt x="12" y="407"/>
                    <a:pt x="12" y="407"/>
                  </a:cubicBezTo>
                  <a:close/>
                  <a:moveTo>
                    <a:pt x="310" y="0"/>
                  </a:moveTo>
                  <a:cubicBezTo>
                    <a:pt x="310" y="0"/>
                    <a:pt x="310" y="0"/>
                    <a:pt x="310" y="0"/>
                  </a:cubicBezTo>
                  <a:close/>
                </a:path>
              </a:pathLst>
            </a:custGeom>
            <a:solidFill>
              <a:srgbClr val="485C6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33" name="ïSlíḍé"/>
            <p:cNvSpPr/>
            <p:nvPr/>
          </p:nvSpPr>
          <p:spPr bwMode="auto">
            <a:xfrm>
              <a:off x="7420928" y="1978096"/>
              <a:ext cx="886181" cy="1001299"/>
            </a:xfrm>
            <a:custGeom>
              <a:avLst/>
              <a:gdLst>
                <a:gd name="T0" fmla="*/ 214 w 408"/>
                <a:gd name="T1" fmla="*/ 461 h 461"/>
                <a:gd name="T2" fmla="*/ 0 w 408"/>
                <a:gd name="T3" fmla="*/ 341 h 461"/>
                <a:gd name="T4" fmla="*/ 194 w 408"/>
                <a:gd name="T5" fmla="*/ 0 h 461"/>
                <a:gd name="T6" fmla="*/ 408 w 408"/>
                <a:gd name="T7" fmla="*/ 121 h 461"/>
                <a:gd name="T8" fmla="*/ 214 w 408"/>
                <a:gd name="T9" fmla="*/ 461 h 461"/>
              </a:gdLst>
              <a:ahLst/>
              <a:cxnLst>
                <a:cxn ang="0">
                  <a:pos x="T0" y="T1"/>
                </a:cxn>
                <a:cxn ang="0">
                  <a:pos x="T2" y="T3"/>
                </a:cxn>
                <a:cxn ang="0">
                  <a:pos x="T4" y="T5"/>
                </a:cxn>
                <a:cxn ang="0">
                  <a:pos x="T6" y="T7"/>
                </a:cxn>
                <a:cxn ang="0">
                  <a:pos x="T8" y="T9"/>
                </a:cxn>
              </a:cxnLst>
              <a:rect l="0" t="0" r="r" b="b"/>
              <a:pathLst>
                <a:path w="408" h="461">
                  <a:moveTo>
                    <a:pt x="214" y="461"/>
                  </a:moveTo>
                  <a:lnTo>
                    <a:pt x="0" y="341"/>
                  </a:lnTo>
                  <a:lnTo>
                    <a:pt x="194" y="0"/>
                  </a:lnTo>
                  <a:lnTo>
                    <a:pt x="408" y="121"/>
                  </a:lnTo>
                  <a:lnTo>
                    <a:pt x="214" y="461"/>
                  </a:lnTo>
                  <a:close/>
                </a:path>
              </a:pathLst>
            </a:custGeom>
            <a:solidFill>
              <a:srgbClr val="6D8C8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34" name="ïṧļiḋe"/>
            <p:cNvSpPr/>
            <p:nvPr/>
          </p:nvSpPr>
          <p:spPr bwMode="auto">
            <a:xfrm>
              <a:off x="7407896" y="1965063"/>
              <a:ext cx="912245" cy="1033877"/>
            </a:xfrm>
            <a:custGeom>
              <a:avLst/>
              <a:gdLst>
                <a:gd name="T0" fmla="*/ 107 w 202"/>
                <a:gd name="T1" fmla="*/ 223 h 229"/>
                <a:gd name="T2" fmla="*/ 54 w 202"/>
                <a:gd name="T3" fmla="*/ 193 h 229"/>
                <a:gd name="T4" fmla="*/ 22 w 202"/>
                <a:gd name="T5" fmla="*/ 175 h 229"/>
                <a:gd name="T6" fmla="*/ 9 w 202"/>
                <a:gd name="T7" fmla="*/ 168 h 229"/>
                <a:gd name="T8" fmla="*/ 5 w 202"/>
                <a:gd name="T9" fmla="*/ 168 h 229"/>
                <a:gd name="T10" fmla="*/ 12 w 202"/>
                <a:gd name="T11" fmla="*/ 156 h 229"/>
                <a:gd name="T12" fmla="*/ 28 w 202"/>
                <a:gd name="T13" fmla="*/ 128 h 229"/>
                <a:gd name="T14" fmla="*/ 71 w 202"/>
                <a:gd name="T15" fmla="*/ 52 h 229"/>
                <a:gd name="T16" fmla="*/ 98 w 202"/>
                <a:gd name="T17" fmla="*/ 5 h 229"/>
                <a:gd name="T18" fmla="*/ 96 w 202"/>
                <a:gd name="T19" fmla="*/ 6 h 229"/>
                <a:gd name="T20" fmla="*/ 105 w 202"/>
                <a:gd name="T21" fmla="*/ 10 h 229"/>
                <a:gd name="T22" fmla="*/ 138 w 202"/>
                <a:gd name="T23" fmla="*/ 29 h 229"/>
                <a:gd name="T24" fmla="*/ 196 w 202"/>
                <a:gd name="T25" fmla="*/ 62 h 229"/>
                <a:gd name="T26" fmla="*/ 196 w 202"/>
                <a:gd name="T27" fmla="*/ 61 h 229"/>
                <a:gd name="T28" fmla="*/ 193 w 202"/>
                <a:gd name="T29" fmla="*/ 67 h 229"/>
                <a:gd name="T30" fmla="*/ 177 w 202"/>
                <a:gd name="T31" fmla="*/ 94 h 229"/>
                <a:gd name="T32" fmla="*/ 104 w 202"/>
                <a:gd name="T33" fmla="*/ 224 h 229"/>
                <a:gd name="T34" fmla="*/ 108 w 202"/>
                <a:gd name="T35" fmla="*/ 226 h 229"/>
                <a:gd name="T36" fmla="*/ 201 w 202"/>
                <a:gd name="T37" fmla="*/ 62 h 229"/>
                <a:gd name="T38" fmla="*/ 200 w 202"/>
                <a:gd name="T39" fmla="*/ 59 h 229"/>
                <a:gd name="T40" fmla="*/ 97 w 202"/>
                <a:gd name="T41" fmla="*/ 0 h 229"/>
                <a:gd name="T42" fmla="*/ 94 w 202"/>
                <a:gd name="T43" fmla="*/ 1 h 229"/>
                <a:gd name="T44" fmla="*/ 1 w 202"/>
                <a:gd name="T45" fmla="*/ 166 h 229"/>
                <a:gd name="T46" fmla="*/ 2 w 202"/>
                <a:gd name="T47" fmla="*/ 169 h 229"/>
                <a:gd name="T48" fmla="*/ 105 w 202"/>
                <a:gd name="T49" fmla="*/ 227 h 229"/>
                <a:gd name="T50" fmla="*/ 107 w 202"/>
                <a:gd name="T51" fmla="*/ 223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2" h="229">
                  <a:moveTo>
                    <a:pt x="107" y="223"/>
                  </a:moveTo>
                  <a:cubicBezTo>
                    <a:pt x="90" y="213"/>
                    <a:pt x="72" y="203"/>
                    <a:pt x="54" y="193"/>
                  </a:cubicBezTo>
                  <a:cubicBezTo>
                    <a:pt x="44" y="187"/>
                    <a:pt x="33" y="181"/>
                    <a:pt x="22" y="175"/>
                  </a:cubicBezTo>
                  <a:cubicBezTo>
                    <a:pt x="18" y="173"/>
                    <a:pt x="14" y="169"/>
                    <a:pt x="9" y="168"/>
                  </a:cubicBezTo>
                  <a:cubicBezTo>
                    <a:pt x="5" y="166"/>
                    <a:pt x="6" y="163"/>
                    <a:pt x="5" y="168"/>
                  </a:cubicBezTo>
                  <a:cubicBezTo>
                    <a:pt x="6" y="165"/>
                    <a:pt x="11" y="159"/>
                    <a:pt x="12" y="156"/>
                  </a:cubicBezTo>
                  <a:cubicBezTo>
                    <a:pt x="18" y="146"/>
                    <a:pt x="23" y="137"/>
                    <a:pt x="28" y="128"/>
                  </a:cubicBezTo>
                  <a:cubicBezTo>
                    <a:pt x="43" y="103"/>
                    <a:pt x="57" y="77"/>
                    <a:pt x="71" y="52"/>
                  </a:cubicBezTo>
                  <a:cubicBezTo>
                    <a:pt x="79" y="38"/>
                    <a:pt x="87" y="17"/>
                    <a:pt x="98" y="5"/>
                  </a:cubicBezTo>
                  <a:cubicBezTo>
                    <a:pt x="99" y="3"/>
                    <a:pt x="93" y="4"/>
                    <a:pt x="96" y="6"/>
                  </a:cubicBezTo>
                  <a:cubicBezTo>
                    <a:pt x="99" y="6"/>
                    <a:pt x="102" y="9"/>
                    <a:pt x="105" y="10"/>
                  </a:cubicBezTo>
                  <a:cubicBezTo>
                    <a:pt x="116" y="16"/>
                    <a:pt x="127" y="23"/>
                    <a:pt x="138" y="29"/>
                  </a:cubicBezTo>
                  <a:cubicBezTo>
                    <a:pt x="156" y="40"/>
                    <a:pt x="180" y="49"/>
                    <a:pt x="196" y="62"/>
                  </a:cubicBezTo>
                  <a:cubicBezTo>
                    <a:pt x="199" y="64"/>
                    <a:pt x="197" y="57"/>
                    <a:pt x="196" y="61"/>
                  </a:cubicBezTo>
                  <a:cubicBezTo>
                    <a:pt x="195" y="63"/>
                    <a:pt x="194" y="65"/>
                    <a:pt x="193" y="67"/>
                  </a:cubicBezTo>
                  <a:cubicBezTo>
                    <a:pt x="188" y="76"/>
                    <a:pt x="182" y="85"/>
                    <a:pt x="177" y="94"/>
                  </a:cubicBezTo>
                  <a:cubicBezTo>
                    <a:pt x="153" y="137"/>
                    <a:pt x="128" y="181"/>
                    <a:pt x="104" y="224"/>
                  </a:cubicBezTo>
                  <a:cubicBezTo>
                    <a:pt x="102" y="227"/>
                    <a:pt x="107" y="229"/>
                    <a:pt x="108" y="226"/>
                  </a:cubicBezTo>
                  <a:cubicBezTo>
                    <a:pt x="139" y="172"/>
                    <a:pt x="170" y="117"/>
                    <a:pt x="201" y="62"/>
                  </a:cubicBezTo>
                  <a:cubicBezTo>
                    <a:pt x="202" y="61"/>
                    <a:pt x="201" y="59"/>
                    <a:pt x="200" y="59"/>
                  </a:cubicBezTo>
                  <a:cubicBezTo>
                    <a:pt x="166" y="39"/>
                    <a:pt x="132" y="20"/>
                    <a:pt x="97" y="0"/>
                  </a:cubicBezTo>
                  <a:cubicBezTo>
                    <a:pt x="96" y="0"/>
                    <a:pt x="95" y="0"/>
                    <a:pt x="94" y="1"/>
                  </a:cubicBezTo>
                  <a:cubicBezTo>
                    <a:pt x="63" y="56"/>
                    <a:pt x="32" y="111"/>
                    <a:pt x="1" y="166"/>
                  </a:cubicBezTo>
                  <a:cubicBezTo>
                    <a:pt x="0" y="167"/>
                    <a:pt x="1" y="169"/>
                    <a:pt x="2" y="169"/>
                  </a:cubicBezTo>
                  <a:cubicBezTo>
                    <a:pt x="36" y="189"/>
                    <a:pt x="70" y="208"/>
                    <a:pt x="105" y="227"/>
                  </a:cubicBezTo>
                  <a:cubicBezTo>
                    <a:pt x="108" y="229"/>
                    <a:pt x="110" y="225"/>
                    <a:pt x="107" y="223"/>
                  </a:cubicBezTo>
                  <a:close/>
                </a:path>
              </a:pathLst>
            </a:custGeom>
            <a:solidFill>
              <a:srgbClr val="485C6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35" name="îŝ1ïḋè"/>
            <p:cNvSpPr/>
            <p:nvPr/>
          </p:nvSpPr>
          <p:spPr bwMode="auto">
            <a:xfrm>
              <a:off x="7822751" y="2203985"/>
              <a:ext cx="254126" cy="251954"/>
            </a:xfrm>
            <a:custGeom>
              <a:avLst/>
              <a:gdLst>
                <a:gd name="T0" fmla="*/ 49 w 56"/>
                <a:gd name="T1" fmla="*/ 40 h 56"/>
                <a:gd name="T2" fmla="*/ 16 w 56"/>
                <a:gd name="T3" fmla="*/ 49 h 56"/>
                <a:gd name="T4" fmla="*/ 6 w 56"/>
                <a:gd name="T5" fmla="*/ 16 h 56"/>
                <a:gd name="T6" fmla="*/ 40 w 56"/>
                <a:gd name="T7" fmla="*/ 7 h 56"/>
                <a:gd name="T8" fmla="*/ 49 w 56"/>
                <a:gd name="T9" fmla="*/ 40 h 56"/>
              </a:gdLst>
              <a:ahLst/>
              <a:cxnLst>
                <a:cxn ang="0">
                  <a:pos x="T0" y="T1"/>
                </a:cxn>
                <a:cxn ang="0">
                  <a:pos x="T2" y="T3"/>
                </a:cxn>
                <a:cxn ang="0">
                  <a:pos x="T4" y="T5"/>
                </a:cxn>
                <a:cxn ang="0">
                  <a:pos x="T6" y="T7"/>
                </a:cxn>
                <a:cxn ang="0">
                  <a:pos x="T8" y="T9"/>
                </a:cxn>
              </a:cxnLst>
              <a:rect l="0" t="0" r="r" b="b"/>
              <a:pathLst>
                <a:path w="56" h="56">
                  <a:moveTo>
                    <a:pt x="49" y="40"/>
                  </a:moveTo>
                  <a:cubicBezTo>
                    <a:pt x="42" y="52"/>
                    <a:pt x="27" y="56"/>
                    <a:pt x="16" y="49"/>
                  </a:cubicBezTo>
                  <a:cubicBezTo>
                    <a:pt x="4" y="43"/>
                    <a:pt x="0" y="28"/>
                    <a:pt x="6" y="16"/>
                  </a:cubicBezTo>
                  <a:cubicBezTo>
                    <a:pt x="13" y="4"/>
                    <a:pt x="28" y="0"/>
                    <a:pt x="40" y="7"/>
                  </a:cubicBezTo>
                  <a:cubicBezTo>
                    <a:pt x="52" y="13"/>
                    <a:pt x="56" y="28"/>
                    <a:pt x="49" y="40"/>
                  </a:cubicBezTo>
                  <a:close/>
                </a:path>
              </a:pathLst>
            </a:custGeom>
            <a:solidFill>
              <a:srgbClr val="F9F9F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36" name="išlîḍê"/>
            <p:cNvSpPr/>
            <p:nvPr/>
          </p:nvSpPr>
          <p:spPr bwMode="auto">
            <a:xfrm>
              <a:off x="7814063" y="2203985"/>
              <a:ext cx="271502" cy="243265"/>
            </a:xfrm>
            <a:custGeom>
              <a:avLst/>
              <a:gdLst>
                <a:gd name="T0" fmla="*/ 30 w 60"/>
                <a:gd name="T1" fmla="*/ 54 h 54"/>
                <a:gd name="T2" fmla="*/ 17 w 60"/>
                <a:gd name="T3" fmla="*/ 51 h 54"/>
                <a:gd name="T4" fmla="*/ 7 w 60"/>
                <a:gd name="T5" fmla="*/ 15 h 54"/>
                <a:gd name="T6" fmla="*/ 23 w 60"/>
                <a:gd name="T7" fmla="*/ 2 h 54"/>
                <a:gd name="T8" fmla="*/ 43 w 60"/>
                <a:gd name="T9" fmla="*/ 5 h 54"/>
                <a:gd name="T10" fmla="*/ 53 w 60"/>
                <a:gd name="T11" fmla="*/ 41 h 54"/>
                <a:gd name="T12" fmla="*/ 30 w 60"/>
                <a:gd name="T13" fmla="*/ 54 h 54"/>
                <a:gd name="T14" fmla="*/ 30 w 60"/>
                <a:gd name="T15" fmla="*/ 5 h 54"/>
                <a:gd name="T16" fmla="*/ 24 w 60"/>
                <a:gd name="T17" fmla="*/ 6 h 54"/>
                <a:gd name="T18" fmla="*/ 10 w 60"/>
                <a:gd name="T19" fmla="*/ 17 h 54"/>
                <a:gd name="T20" fmla="*/ 19 w 60"/>
                <a:gd name="T21" fmla="*/ 47 h 54"/>
                <a:gd name="T22" fmla="*/ 49 w 60"/>
                <a:gd name="T23" fmla="*/ 39 h 54"/>
                <a:gd name="T24" fmla="*/ 49 w 60"/>
                <a:gd name="T25" fmla="*/ 39 h 54"/>
                <a:gd name="T26" fmla="*/ 41 w 60"/>
                <a:gd name="T27" fmla="*/ 8 h 54"/>
                <a:gd name="T28" fmla="*/ 30 w 60"/>
                <a:gd name="T29" fmla="*/ 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54">
                  <a:moveTo>
                    <a:pt x="30" y="54"/>
                  </a:moveTo>
                  <a:cubicBezTo>
                    <a:pt x="25" y="54"/>
                    <a:pt x="21" y="53"/>
                    <a:pt x="17" y="51"/>
                  </a:cubicBezTo>
                  <a:cubicBezTo>
                    <a:pt x="4" y="44"/>
                    <a:pt x="0" y="28"/>
                    <a:pt x="7" y="15"/>
                  </a:cubicBezTo>
                  <a:cubicBezTo>
                    <a:pt x="10" y="9"/>
                    <a:pt x="16" y="4"/>
                    <a:pt x="23" y="2"/>
                  </a:cubicBezTo>
                  <a:cubicBezTo>
                    <a:pt x="29" y="0"/>
                    <a:pt x="37" y="1"/>
                    <a:pt x="43" y="5"/>
                  </a:cubicBezTo>
                  <a:cubicBezTo>
                    <a:pt x="55" y="12"/>
                    <a:pt x="60" y="28"/>
                    <a:pt x="53" y="41"/>
                  </a:cubicBezTo>
                  <a:cubicBezTo>
                    <a:pt x="48" y="49"/>
                    <a:pt x="39" y="54"/>
                    <a:pt x="30" y="54"/>
                  </a:cubicBezTo>
                  <a:close/>
                  <a:moveTo>
                    <a:pt x="30" y="5"/>
                  </a:moveTo>
                  <a:cubicBezTo>
                    <a:pt x="28" y="5"/>
                    <a:pt x="26" y="6"/>
                    <a:pt x="24" y="6"/>
                  </a:cubicBezTo>
                  <a:cubicBezTo>
                    <a:pt x="18" y="8"/>
                    <a:pt x="13" y="12"/>
                    <a:pt x="10" y="17"/>
                  </a:cubicBezTo>
                  <a:cubicBezTo>
                    <a:pt x="4" y="28"/>
                    <a:pt x="8" y="41"/>
                    <a:pt x="19" y="47"/>
                  </a:cubicBezTo>
                  <a:cubicBezTo>
                    <a:pt x="29" y="54"/>
                    <a:pt x="43" y="50"/>
                    <a:pt x="49" y="39"/>
                  </a:cubicBezTo>
                  <a:cubicBezTo>
                    <a:pt x="49" y="39"/>
                    <a:pt x="49" y="39"/>
                    <a:pt x="49" y="39"/>
                  </a:cubicBezTo>
                  <a:cubicBezTo>
                    <a:pt x="55" y="28"/>
                    <a:pt x="52" y="14"/>
                    <a:pt x="41" y="8"/>
                  </a:cubicBezTo>
                  <a:cubicBezTo>
                    <a:pt x="37" y="6"/>
                    <a:pt x="34" y="5"/>
                    <a:pt x="30" y="5"/>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37" name="iṧḻïḑé"/>
            <p:cNvSpPr/>
            <p:nvPr/>
          </p:nvSpPr>
          <p:spPr bwMode="auto">
            <a:xfrm>
              <a:off x="6111206" y="4315181"/>
              <a:ext cx="425715" cy="414855"/>
            </a:xfrm>
            <a:custGeom>
              <a:avLst/>
              <a:gdLst>
                <a:gd name="T0" fmla="*/ 196 w 196"/>
                <a:gd name="T1" fmla="*/ 69 h 191"/>
                <a:gd name="T2" fmla="*/ 194 w 196"/>
                <a:gd name="T3" fmla="*/ 69 h 191"/>
                <a:gd name="T4" fmla="*/ 192 w 196"/>
                <a:gd name="T5" fmla="*/ 65 h 191"/>
                <a:gd name="T6" fmla="*/ 192 w 196"/>
                <a:gd name="T7" fmla="*/ 65 h 191"/>
                <a:gd name="T8" fmla="*/ 189 w 196"/>
                <a:gd name="T9" fmla="*/ 62 h 191"/>
                <a:gd name="T10" fmla="*/ 187 w 196"/>
                <a:gd name="T11" fmla="*/ 62 h 191"/>
                <a:gd name="T12" fmla="*/ 187 w 196"/>
                <a:gd name="T13" fmla="*/ 60 h 191"/>
                <a:gd name="T14" fmla="*/ 185 w 196"/>
                <a:gd name="T15" fmla="*/ 60 h 191"/>
                <a:gd name="T16" fmla="*/ 185 w 196"/>
                <a:gd name="T17" fmla="*/ 58 h 191"/>
                <a:gd name="T18" fmla="*/ 181 w 196"/>
                <a:gd name="T19" fmla="*/ 54 h 191"/>
                <a:gd name="T20" fmla="*/ 179 w 196"/>
                <a:gd name="T21" fmla="*/ 52 h 191"/>
                <a:gd name="T22" fmla="*/ 177 w 196"/>
                <a:gd name="T23" fmla="*/ 50 h 191"/>
                <a:gd name="T24" fmla="*/ 175 w 196"/>
                <a:gd name="T25" fmla="*/ 48 h 191"/>
                <a:gd name="T26" fmla="*/ 171 w 196"/>
                <a:gd name="T27" fmla="*/ 44 h 191"/>
                <a:gd name="T28" fmla="*/ 167 w 196"/>
                <a:gd name="T29" fmla="*/ 40 h 191"/>
                <a:gd name="T30" fmla="*/ 160 w 196"/>
                <a:gd name="T31" fmla="*/ 33 h 191"/>
                <a:gd name="T32" fmla="*/ 160 w 196"/>
                <a:gd name="T33" fmla="*/ 33 h 191"/>
                <a:gd name="T34" fmla="*/ 160 w 196"/>
                <a:gd name="T35" fmla="*/ 31 h 191"/>
                <a:gd name="T36" fmla="*/ 158 w 196"/>
                <a:gd name="T37" fmla="*/ 31 h 191"/>
                <a:gd name="T38" fmla="*/ 158 w 196"/>
                <a:gd name="T39" fmla="*/ 29 h 191"/>
                <a:gd name="T40" fmla="*/ 156 w 196"/>
                <a:gd name="T41" fmla="*/ 27 h 191"/>
                <a:gd name="T42" fmla="*/ 154 w 196"/>
                <a:gd name="T43" fmla="*/ 27 h 191"/>
                <a:gd name="T44" fmla="*/ 150 w 196"/>
                <a:gd name="T45" fmla="*/ 21 h 191"/>
                <a:gd name="T46" fmla="*/ 144 w 196"/>
                <a:gd name="T47" fmla="*/ 15 h 191"/>
                <a:gd name="T48" fmla="*/ 140 w 196"/>
                <a:gd name="T49" fmla="*/ 11 h 191"/>
                <a:gd name="T50" fmla="*/ 135 w 196"/>
                <a:gd name="T51" fmla="*/ 6 h 191"/>
                <a:gd name="T52" fmla="*/ 135 w 196"/>
                <a:gd name="T53" fmla="*/ 6 h 191"/>
                <a:gd name="T54" fmla="*/ 129 w 196"/>
                <a:gd name="T55" fmla="*/ 0 h 191"/>
                <a:gd name="T56" fmla="*/ 0 w 196"/>
                <a:gd name="T57" fmla="*/ 121 h 191"/>
                <a:gd name="T58" fmla="*/ 2 w 196"/>
                <a:gd name="T59" fmla="*/ 123 h 191"/>
                <a:gd name="T60" fmla="*/ 6 w 196"/>
                <a:gd name="T61" fmla="*/ 129 h 191"/>
                <a:gd name="T62" fmla="*/ 9 w 196"/>
                <a:gd name="T63" fmla="*/ 129 h 191"/>
                <a:gd name="T64" fmla="*/ 9 w 196"/>
                <a:gd name="T65" fmla="*/ 131 h 191"/>
                <a:gd name="T66" fmla="*/ 11 w 196"/>
                <a:gd name="T67" fmla="*/ 131 h 191"/>
                <a:gd name="T68" fmla="*/ 11 w 196"/>
                <a:gd name="T69" fmla="*/ 133 h 191"/>
                <a:gd name="T70" fmla="*/ 13 w 196"/>
                <a:gd name="T71" fmla="*/ 135 h 191"/>
                <a:gd name="T72" fmla="*/ 15 w 196"/>
                <a:gd name="T73" fmla="*/ 135 h 191"/>
                <a:gd name="T74" fmla="*/ 17 w 196"/>
                <a:gd name="T75" fmla="*/ 137 h 191"/>
                <a:gd name="T76" fmla="*/ 17 w 196"/>
                <a:gd name="T77" fmla="*/ 139 h 191"/>
                <a:gd name="T78" fmla="*/ 19 w 196"/>
                <a:gd name="T79" fmla="*/ 141 h 191"/>
                <a:gd name="T80" fmla="*/ 21 w 196"/>
                <a:gd name="T81" fmla="*/ 144 h 191"/>
                <a:gd name="T82" fmla="*/ 23 w 196"/>
                <a:gd name="T83" fmla="*/ 146 h 191"/>
                <a:gd name="T84" fmla="*/ 25 w 196"/>
                <a:gd name="T85" fmla="*/ 148 h 191"/>
                <a:gd name="T86" fmla="*/ 27 w 196"/>
                <a:gd name="T87" fmla="*/ 150 h 191"/>
                <a:gd name="T88" fmla="*/ 29 w 196"/>
                <a:gd name="T89" fmla="*/ 152 h 191"/>
                <a:gd name="T90" fmla="*/ 31 w 196"/>
                <a:gd name="T91" fmla="*/ 154 h 191"/>
                <a:gd name="T92" fmla="*/ 38 w 196"/>
                <a:gd name="T93" fmla="*/ 160 h 191"/>
                <a:gd name="T94" fmla="*/ 58 w 196"/>
                <a:gd name="T95" fmla="*/ 183 h 191"/>
                <a:gd name="T96" fmla="*/ 61 w 196"/>
                <a:gd name="T97" fmla="*/ 185 h 191"/>
                <a:gd name="T98" fmla="*/ 61 w 196"/>
                <a:gd name="T99" fmla="*/ 185 h 191"/>
                <a:gd name="T100" fmla="*/ 65 w 196"/>
                <a:gd name="T101" fmla="*/ 189 h 191"/>
                <a:gd name="T102" fmla="*/ 65 w 196"/>
                <a:gd name="T103" fmla="*/ 19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6" h="191">
                  <a:moveTo>
                    <a:pt x="196" y="69"/>
                  </a:moveTo>
                  <a:lnTo>
                    <a:pt x="196" y="69"/>
                  </a:lnTo>
                  <a:lnTo>
                    <a:pt x="196" y="69"/>
                  </a:lnTo>
                  <a:lnTo>
                    <a:pt x="194" y="69"/>
                  </a:lnTo>
                  <a:lnTo>
                    <a:pt x="194" y="69"/>
                  </a:lnTo>
                  <a:lnTo>
                    <a:pt x="194" y="69"/>
                  </a:lnTo>
                  <a:lnTo>
                    <a:pt x="192" y="67"/>
                  </a:lnTo>
                  <a:lnTo>
                    <a:pt x="192" y="67"/>
                  </a:lnTo>
                  <a:lnTo>
                    <a:pt x="192" y="65"/>
                  </a:lnTo>
                  <a:lnTo>
                    <a:pt x="192" y="65"/>
                  </a:lnTo>
                  <a:lnTo>
                    <a:pt x="192" y="65"/>
                  </a:lnTo>
                  <a:lnTo>
                    <a:pt x="192" y="65"/>
                  </a:lnTo>
                  <a:lnTo>
                    <a:pt x="189" y="65"/>
                  </a:lnTo>
                  <a:lnTo>
                    <a:pt x="189" y="65"/>
                  </a:lnTo>
                  <a:lnTo>
                    <a:pt x="189" y="62"/>
                  </a:lnTo>
                  <a:lnTo>
                    <a:pt x="189" y="62"/>
                  </a:lnTo>
                  <a:lnTo>
                    <a:pt x="187" y="62"/>
                  </a:lnTo>
                  <a:lnTo>
                    <a:pt x="187" y="62"/>
                  </a:lnTo>
                  <a:lnTo>
                    <a:pt x="187" y="62"/>
                  </a:lnTo>
                  <a:lnTo>
                    <a:pt x="187" y="62"/>
                  </a:lnTo>
                  <a:lnTo>
                    <a:pt x="187" y="60"/>
                  </a:lnTo>
                  <a:lnTo>
                    <a:pt x="187" y="60"/>
                  </a:lnTo>
                  <a:lnTo>
                    <a:pt x="185" y="60"/>
                  </a:lnTo>
                  <a:lnTo>
                    <a:pt x="185" y="60"/>
                  </a:lnTo>
                  <a:lnTo>
                    <a:pt x="185" y="58"/>
                  </a:lnTo>
                  <a:lnTo>
                    <a:pt x="185" y="58"/>
                  </a:lnTo>
                  <a:lnTo>
                    <a:pt x="185" y="58"/>
                  </a:lnTo>
                  <a:lnTo>
                    <a:pt x="185" y="58"/>
                  </a:lnTo>
                  <a:lnTo>
                    <a:pt x="181" y="56"/>
                  </a:lnTo>
                  <a:lnTo>
                    <a:pt x="181" y="54"/>
                  </a:lnTo>
                  <a:lnTo>
                    <a:pt x="181" y="54"/>
                  </a:lnTo>
                  <a:lnTo>
                    <a:pt x="179" y="54"/>
                  </a:lnTo>
                  <a:lnTo>
                    <a:pt x="179" y="52"/>
                  </a:lnTo>
                  <a:lnTo>
                    <a:pt x="179" y="52"/>
                  </a:lnTo>
                  <a:lnTo>
                    <a:pt x="177" y="50"/>
                  </a:lnTo>
                  <a:lnTo>
                    <a:pt x="177" y="50"/>
                  </a:lnTo>
                  <a:lnTo>
                    <a:pt x="177" y="50"/>
                  </a:lnTo>
                  <a:lnTo>
                    <a:pt x="175" y="48"/>
                  </a:lnTo>
                  <a:lnTo>
                    <a:pt x="175" y="48"/>
                  </a:lnTo>
                  <a:lnTo>
                    <a:pt x="175" y="48"/>
                  </a:lnTo>
                  <a:lnTo>
                    <a:pt x="171" y="44"/>
                  </a:lnTo>
                  <a:lnTo>
                    <a:pt x="171" y="44"/>
                  </a:lnTo>
                  <a:lnTo>
                    <a:pt x="169" y="42"/>
                  </a:lnTo>
                  <a:lnTo>
                    <a:pt x="167" y="40"/>
                  </a:lnTo>
                  <a:lnTo>
                    <a:pt x="167" y="40"/>
                  </a:lnTo>
                  <a:lnTo>
                    <a:pt x="162" y="33"/>
                  </a:lnTo>
                  <a:lnTo>
                    <a:pt x="162" y="33"/>
                  </a:lnTo>
                  <a:lnTo>
                    <a:pt x="160" y="33"/>
                  </a:lnTo>
                  <a:lnTo>
                    <a:pt x="160" y="33"/>
                  </a:lnTo>
                  <a:lnTo>
                    <a:pt x="160" y="33"/>
                  </a:lnTo>
                  <a:lnTo>
                    <a:pt x="160" y="33"/>
                  </a:lnTo>
                  <a:lnTo>
                    <a:pt x="160" y="33"/>
                  </a:lnTo>
                  <a:lnTo>
                    <a:pt x="160" y="31"/>
                  </a:lnTo>
                  <a:lnTo>
                    <a:pt x="160" y="31"/>
                  </a:lnTo>
                  <a:lnTo>
                    <a:pt x="158" y="31"/>
                  </a:lnTo>
                  <a:lnTo>
                    <a:pt x="158" y="31"/>
                  </a:lnTo>
                  <a:lnTo>
                    <a:pt x="158" y="31"/>
                  </a:lnTo>
                  <a:lnTo>
                    <a:pt x="158" y="31"/>
                  </a:lnTo>
                  <a:lnTo>
                    <a:pt x="158" y="29"/>
                  </a:lnTo>
                  <a:lnTo>
                    <a:pt x="158" y="29"/>
                  </a:lnTo>
                  <a:lnTo>
                    <a:pt x="158" y="29"/>
                  </a:lnTo>
                  <a:lnTo>
                    <a:pt x="158" y="29"/>
                  </a:lnTo>
                  <a:lnTo>
                    <a:pt x="156" y="27"/>
                  </a:lnTo>
                  <a:lnTo>
                    <a:pt x="156" y="27"/>
                  </a:lnTo>
                  <a:lnTo>
                    <a:pt x="156" y="27"/>
                  </a:lnTo>
                  <a:lnTo>
                    <a:pt x="154" y="27"/>
                  </a:lnTo>
                  <a:lnTo>
                    <a:pt x="154" y="27"/>
                  </a:lnTo>
                  <a:lnTo>
                    <a:pt x="154" y="25"/>
                  </a:lnTo>
                  <a:lnTo>
                    <a:pt x="150" y="21"/>
                  </a:lnTo>
                  <a:lnTo>
                    <a:pt x="146" y="17"/>
                  </a:lnTo>
                  <a:lnTo>
                    <a:pt x="146" y="17"/>
                  </a:lnTo>
                  <a:lnTo>
                    <a:pt x="144" y="15"/>
                  </a:lnTo>
                  <a:lnTo>
                    <a:pt x="140" y="11"/>
                  </a:lnTo>
                  <a:lnTo>
                    <a:pt x="140" y="11"/>
                  </a:lnTo>
                  <a:lnTo>
                    <a:pt x="140" y="11"/>
                  </a:lnTo>
                  <a:lnTo>
                    <a:pt x="140" y="11"/>
                  </a:lnTo>
                  <a:lnTo>
                    <a:pt x="137" y="8"/>
                  </a:lnTo>
                  <a:lnTo>
                    <a:pt x="135" y="6"/>
                  </a:lnTo>
                  <a:lnTo>
                    <a:pt x="135" y="6"/>
                  </a:lnTo>
                  <a:lnTo>
                    <a:pt x="135" y="6"/>
                  </a:lnTo>
                  <a:lnTo>
                    <a:pt x="135" y="6"/>
                  </a:lnTo>
                  <a:lnTo>
                    <a:pt x="135" y="6"/>
                  </a:lnTo>
                  <a:lnTo>
                    <a:pt x="129" y="0"/>
                  </a:lnTo>
                  <a:lnTo>
                    <a:pt x="129" y="0"/>
                  </a:lnTo>
                  <a:lnTo>
                    <a:pt x="129" y="0"/>
                  </a:lnTo>
                  <a:lnTo>
                    <a:pt x="0" y="121"/>
                  </a:lnTo>
                  <a:lnTo>
                    <a:pt x="0" y="121"/>
                  </a:lnTo>
                  <a:lnTo>
                    <a:pt x="0" y="121"/>
                  </a:lnTo>
                  <a:lnTo>
                    <a:pt x="2" y="123"/>
                  </a:lnTo>
                  <a:lnTo>
                    <a:pt x="2" y="123"/>
                  </a:lnTo>
                  <a:lnTo>
                    <a:pt x="4" y="125"/>
                  </a:lnTo>
                  <a:lnTo>
                    <a:pt x="4" y="125"/>
                  </a:lnTo>
                  <a:lnTo>
                    <a:pt x="6" y="129"/>
                  </a:lnTo>
                  <a:lnTo>
                    <a:pt x="6" y="129"/>
                  </a:lnTo>
                  <a:lnTo>
                    <a:pt x="9" y="129"/>
                  </a:lnTo>
                  <a:lnTo>
                    <a:pt x="9" y="129"/>
                  </a:lnTo>
                  <a:lnTo>
                    <a:pt x="9" y="131"/>
                  </a:lnTo>
                  <a:lnTo>
                    <a:pt x="9" y="131"/>
                  </a:lnTo>
                  <a:lnTo>
                    <a:pt x="9" y="131"/>
                  </a:lnTo>
                  <a:lnTo>
                    <a:pt x="9" y="131"/>
                  </a:lnTo>
                  <a:lnTo>
                    <a:pt x="11" y="131"/>
                  </a:lnTo>
                  <a:lnTo>
                    <a:pt x="11" y="131"/>
                  </a:lnTo>
                  <a:lnTo>
                    <a:pt x="11" y="133"/>
                  </a:lnTo>
                  <a:lnTo>
                    <a:pt x="11" y="133"/>
                  </a:lnTo>
                  <a:lnTo>
                    <a:pt x="11" y="133"/>
                  </a:lnTo>
                  <a:lnTo>
                    <a:pt x="11" y="133"/>
                  </a:lnTo>
                  <a:lnTo>
                    <a:pt x="13" y="135"/>
                  </a:lnTo>
                  <a:lnTo>
                    <a:pt x="13" y="135"/>
                  </a:lnTo>
                  <a:lnTo>
                    <a:pt x="13" y="135"/>
                  </a:lnTo>
                  <a:lnTo>
                    <a:pt x="15" y="135"/>
                  </a:lnTo>
                  <a:lnTo>
                    <a:pt x="15" y="135"/>
                  </a:lnTo>
                  <a:lnTo>
                    <a:pt x="15" y="137"/>
                  </a:lnTo>
                  <a:lnTo>
                    <a:pt x="17" y="137"/>
                  </a:lnTo>
                  <a:lnTo>
                    <a:pt x="17" y="137"/>
                  </a:lnTo>
                  <a:lnTo>
                    <a:pt x="17" y="139"/>
                  </a:lnTo>
                  <a:lnTo>
                    <a:pt x="17" y="139"/>
                  </a:lnTo>
                  <a:lnTo>
                    <a:pt x="17" y="139"/>
                  </a:lnTo>
                  <a:lnTo>
                    <a:pt x="17" y="139"/>
                  </a:lnTo>
                  <a:lnTo>
                    <a:pt x="17" y="139"/>
                  </a:lnTo>
                  <a:lnTo>
                    <a:pt x="19" y="141"/>
                  </a:lnTo>
                  <a:lnTo>
                    <a:pt x="19" y="141"/>
                  </a:lnTo>
                  <a:lnTo>
                    <a:pt x="19" y="141"/>
                  </a:lnTo>
                  <a:lnTo>
                    <a:pt x="21" y="144"/>
                  </a:lnTo>
                  <a:lnTo>
                    <a:pt x="21" y="144"/>
                  </a:lnTo>
                  <a:lnTo>
                    <a:pt x="21" y="144"/>
                  </a:lnTo>
                  <a:lnTo>
                    <a:pt x="23" y="146"/>
                  </a:lnTo>
                  <a:lnTo>
                    <a:pt x="23" y="146"/>
                  </a:lnTo>
                  <a:lnTo>
                    <a:pt x="23" y="146"/>
                  </a:lnTo>
                  <a:lnTo>
                    <a:pt x="25" y="148"/>
                  </a:lnTo>
                  <a:lnTo>
                    <a:pt x="25" y="148"/>
                  </a:lnTo>
                  <a:lnTo>
                    <a:pt x="25" y="148"/>
                  </a:lnTo>
                  <a:lnTo>
                    <a:pt x="27" y="150"/>
                  </a:lnTo>
                  <a:lnTo>
                    <a:pt x="27" y="150"/>
                  </a:lnTo>
                  <a:lnTo>
                    <a:pt x="27" y="150"/>
                  </a:lnTo>
                  <a:lnTo>
                    <a:pt x="29" y="152"/>
                  </a:lnTo>
                  <a:lnTo>
                    <a:pt x="29" y="152"/>
                  </a:lnTo>
                  <a:lnTo>
                    <a:pt x="29" y="152"/>
                  </a:lnTo>
                  <a:lnTo>
                    <a:pt x="31" y="154"/>
                  </a:lnTo>
                  <a:lnTo>
                    <a:pt x="31" y="154"/>
                  </a:lnTo>
                  <a:lnTo>
                    <a:pt x="31" y="154"/>
                  </a:lnTo>
                  <a:lnTo>
                    <a:pt x="38" y="160"/>
                  </a:lnTo>
                  <a:lnTo>
                    <a:pt x="38" y="160"/>
                  </a:lnTo>
                  <a:lnTo>
                    <a:pt x="52" y="177"/>
                  </a:lnTo>
                  <a:lnTo>
                    <a:pt x="58" y="183"/>
                  </a:lnTo>
                  <a:lnTo>
                    <a:pt x="61" y="185"/>
                  </a:lnTo>
                  <a:lnTo>
                    <a:pt x="61" y="185"/>
                  </a:lnTo>
                  <a:lnTo>
                    <a:pt x="61" y="185"/>
                  </a:lnTo>
                  <a:lnTo>
                    <a:pt x="61" y="185"/>
                  </a:lnTo>
                  <a:lnTo>
                    <a:pt x="61" y="185"/>
                  </a:lnTo>
                  <a:lnTo>
                    <a:pt x="61" y="185"/>
                  </a:lnTo>
                  <a:lnTo>
                    <a:pt x="65" y="189"/>
                  </a:lnTo>
                  <a:lnTo>
                    <a:pt x="65" y="189"/>
                  </a:lnTo>
                  <a:lnTo>
                    <a:pt x="65" y="189"/>
                  </a:lnTo>
                  <a:lnTo>
                    <a:pt x="65" y="189"/>
                  </a:lnTo>
                  <a:lnTo>
                    <a:pt x="65" y="191"/>
                  </a:lnTo>
                  <a:lnTo>
                    <a:pt x="65" y="191"/>
                  </a:lnTo>
                  <a:lnTo>
                    <a:pt x="67" y="191"/>
                  </a:lnTo>
                  <a:lnTo>
                    <a:pt x="196" y="69"/>
                  </a:lnTo>
                  <a:close/>
                </a:path>
              </a:pathLst>
            </a:custGeom>
            <a:solidFill>
              <a:srgbClr val="E0E5E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38" name="ïSlíḍe"/>
            <p:cNvSpPr/>
            <p:nvPr/>
          </p:nvSpPr>
          <p:spPr bwMode="auto">
            <a:xfrm>
              <a:off x="6089485" y="4289117"/>
              <a:ext cx="469154" cy="464811"/>
            </a:xfrm>
            <a:custGeom>
              <a:avLst/>
              <a:gdLst>
                <a:gd name="T0" fmla="*/ 75 w 216"/>
                <a:gd name="T1" fmla="*/ 214 h 214"/>
                <a:gd name="T2" fmla="*/ 0 w 216"/>
                <a:gd name="T3" fmla="*/ 133 h 214"/>
                <a:gd name="T4" fmla="*/ 4 w 216"/>
                <a:gd name="T5" fmla="*/ 126 h 214"/>
                <a:gd name="T6" fmla="*/ 139 w 216"/>
                <a:gd name="T7" fmla="*/ 0 h 214"/>
                <a:gd name="T8" fmla="*/ 152 w 216"/>
                <a:gd name="T9" fmla="*/ 12 h 214"/>
                <a:gd name="T10" fmla="*/ 145 w 216"/>
                <a:gd name="T11" fmla="*/ 18 h 214"/>
                <a:gd name="T12" fmla="*/ 152 w 216"/>
                <a:gd name="T13" fmla="*/ 12 h 214"/>
                <a:gd name="T14" fmla="*/ 175 w 216"/>
                <a:gd name="T15" fmla="*/ 35 h 214"/>
                <a:gd name="T16" fmla="*/ 168 w 216"/>
                <a:gd name="T17" fmla="*/ 43 h 214"/>
                <a:gd name="T18" fmla="*/ 175 w 216"/>
                <a:gd name="T19" fmla="*/ 37 h 214"/>
                <a:gd name="T20" fmla="*/ 216 w 216"/>
                <a:gd name="T21" fmla="*/ 83 h 214"/>
                <a:gd name="T22" fmla="*/ 210 w 216"/>
                <a:gd name="T23" fmla="*/ 87 h 214"/>
                <a:gd name="T24" fmla="*/ 75 w 216"/>
                <a:gd name="T25" fmla="*/ 214 h 214"/>
                <a:gd name="T26" fmla="*/ 75 w 216"/>
                <a:gd name="T27" fmla="*/ 203 h 214"/>
                <a:gd name="T28" fmla="*/ 75 w 216"/>
                <a:gd name="T29" fmla="*/ 203 h 214"/>
                <a:gd name="T30" fmla="*/ 75 w 216"/>
                <a:gd name="T31" fmla="*/ 203 h 214"/>
                <a:gd name="T32" fmla="*/ 31 w 216"/>
                <a:gd name="T33" fmla="*/ 143 h 214"/>
                <a:gd name="T34" fmla="*/ 77 w 216"/>
                <a:gd name="T35" fmla="*/ 191 h 214"/>
                <a:gd name="T36" fmla="*/ 193 w 216"/>
                <a:gd name="T37" fmla="*/ 81 h 214"/>
                <a:gd name="T38" fmla="*/ 164 w 216"/>
                <a:gd name="T39" fmla="*/ 50 h 214"/>
                <a:gd name="T40" fmla="*/ 170 w 216"/>
                <a:gd name="T41" fmla="*/ 43 h 214"/>
                <a:gd name="T42" fmla="*/ 164 w 216"/>
                <a:gd name="T43" fmla="*/ 50 h 214"/>
                <a:gd name="T44" fmla="*/ 139 w 216"/>
                <a:gd name="T45" fmla="*/ 25 h 214"/>
                <a:gd name="T46" fmla="*/ 23 w 216"/>
                <a:gd name="T47" fmla="*/ 133 h 214"/>
                <a:gd name="T48" fmla="*/ 29 w 216"/>
                <a:gd name="T49" fmla="*/ 141 h 214"/>
                <a:gd name="T50" fmla="*/ 25 w 216"/>
                <a:gd name="T51" fmla="*/ 147 h 214"/>
                <a:gd name="T52" fmla="*/ 31 w 216"/>
                <a:gd name="T53" fmla="*/ 143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214">
                  <a:moveTo>
                    <a:pt x="75" y="214"/>
                  </a:moveTo>
                  <a:lnTo>
                    <a:pt x="0" y="133"/>
                  </a:lnTo>
                  <a:lnTo>
                    <a:pt x="4" y="126"/>
                  </a:lnTo>
                  <a:lnTo>
                    <a:pt x="139" y="0"/>
                  </a:lnTo>
                  <a:lnTo>
                    <a:pt x="152" y="12"/>
                  </a:lnTo>
                  <a:lnTo>
                    <a:pt x="145" y="18"/>
                  </a:lnTo>
                  <a:lnTo>
                    <a:pt x="152" y="12"/>
                  </a:lnTo>
                  <a:lnTo>
                    <a:pt x="175" y="35"/>
                  </a:lnTo>
                  <a:lnTo>
                    <a:pt x="168" y="43"/>
                  </a:lnTo>
                  <a:lnTo>
                    <a:pt x="175" y="37"/>
                  </a:lnTo>
                  <a:lnTo>
                    <a:pt x="216" y="83"/>
                  </a:lnTo>
                  <a:lnTo>
                    <a:pt x="210" y="87"/>
                  </a:lnTo>
                  <a:lnTo>
                    <a:pt x="75" y="214"/>
                  </a:lnTo>
                  <a:close/>
                  <a:moveTo>
                    <a:pt x="75" y="203"/>
                  </a:moveTo>
                  <a:lnTo>
                    <a:pt x="75" y="203"/>
                  </a:lnTo>
                  <a:lnTo>
                    <a:pt x="75" y="203"/>
                  </a:lnTo>
                  <a:close/>
                  <a:moveTo>
                    <a:pt x="31" y="143"/>
                  </a:moveTo>
                  <a:lnTo>
                    <a:pt x="77" y="191"/>
                  </a:lnTo>
                  <a:lnTo>
                    <a:pt x="193" y="81"/>
                  </a:lnTo>
                  <a:lnTo>
                    <a:pt x="164" y="50"/>
                  </a:lnTo>
                  <a:lnTo>
                    <a:pt x="170" y="43"/>
                  </a:lnTo>
                  <a:lnTo>
                    <a:pt x="164" y="50"/>
                  </a:lnTo>
                  <a:lnTo>
                    <a:pt x="139" y="25"/>
                  </a:lnTo>
                  <a:lnTo>
                    <a:pt x="23" y="133"/>
                  </a:lnTo>
                  <a:lnTo>
                    <a:pt x="29" y="141"/>
                  </a:lnTo>
                  <a:lnTo>
                    <a:pt x="25" y="147"/>
                  </a:lnTo>
                  <a:lnTo>
                    <a:pt x="31" y="143"/>
                  </a:lnTo>
                  <a:close/>
                </a:path>
              </a:pathLst>
            </a:custGeom>
            <a:solidFill>
              <a:srgbClr val="485C6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grpSp>
      <p:sp>
        <p:nvSpPr>
          <p:cNvPr id="22" name="文本框 21"/>
          <p:cNvSpPr txBox="1"/>
          <p:nvPr/>
        </p:nvSpPr>
        <p:spPr>
          <a:xfrm>
            <a:off x="5953602" y="1927016"/>
            <a:ext cx="2669320" cy="1569660"/>
          </a:xfrm>
          <a:prstGeom prst="rect">
            <a:avLst/>
          </a:prstGeom>
          <a:noFill/>
        </p:spPr>
        <p:txBody>
          <a:bodyPr wrap="none" rtlCol="0">
            <a:spAutoFit/>
          </a:bodyPr>
          <a:lstStyle/>
          <a:p>
            <a:r>
              <a:rPr lang="en-US" altLang="zh-CN" sz="9600" b="1" i="1" dirty="0">
                <a:solidFill>
                  <a:srgbClr val="3D455C"/>
                </a:solidFill>
                <a:cs typeface="+mn-ea"/>
                <a:sym typeface="+mn-lt"/>
              </a:rPr>
              <a:t>THE</a:t>
            </a:r>
            <a:endParaRPr lang="zh-CN" altLang="en-US" sz="9600" b="1" i="1" dirty="0">
              <a:solidFill>
                <a:srgbClr val="3D455C"/>
              </a:solidFill>
              <a:cs typeface="+mn-ea"/>
              <a:sym typeface="+mn-lt"/>
            </a:endParaRPr>
          </a:p>
        </p:txBody>
      </p:sp>
      <p:sp>
        <p:nvSpPr>
          <p:cNvPr id="14" name="文本框 13"/>
          <p:cNvSpPr txBox="1"/>
          <p:nvPr/>
        </p:nvSpPr>
        <p:spPr>
          <a:xfrm>
            <a:off x="7719424" y="3346880"/>
            <a:ext cx="4039888" cy="1446550"/>
          </a:xfrm>
          <a:prstGeom prst="rect">
            <a:avLst/>
          </a:prstGeom>
          <a:noFill/>
        </p:spPr>
        <p:txBody>
          <a:bodyPr wrap="none" rtlCol="0">
            <a:spAutoFit/>
          </a:bodyPr>
          <a:lstStyle/>
          <a:p>
            <a:r>
              <a:rPr lang="en-US" altLang="zh-CN" sz="8800" b="1" i="1" dirty="0">
                <a:solidFill>
                  <a:srgbClr val="3D455C"/>
                </a:solidFill>
                <a:cs typeface="+mn-ea"/>
                <a:sym typeface="+mn-lt"/>
              </a:rPr>
              <a:t>MUSIC</a:t>
            </a:r>
            <a:endParaRPr lang="zh-CN" altLang="en-US" sz="8800" b="1" i="1" dirty="0">
              <a:solidFill>
                <a:srgbClr val="3D455C"/>
              </a:solidFill>
              <a:cs typeface="+mn-ea"/>
              <a:sym typeface="+mn-lt"/>
            </a:endParaRPr>
          </a:p>
        </p:txBody>
      </p:sp>
      <p:sp>
        <p:nvSpPr>
          <p:cNvPr id="16" name="圆角矩形 15"/>
          <p:cNvSpPr/>
          <p:nvPr/>
        </p:nvSpPr>
        <p:spPr>
          <a:xfrm>
            <a:off x="6697217" y="5103032"/>
            <a:ext cx="2894654" cy="523611"/>
          </a:xfrm>
          <a:prstGeom prst="roundRect">
            <a:avLst/>
          </a:prstGeom>
          <a:solidFill>
            <a:srgbClr val="3D45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EBE6E2"/>
                </a:solidFill>
                <a:cs typeface="+mn-ea"/>
                <a:sym typeface="+mn-lt"/>
              </a:rPr>
              <a:t>Speaker</a:t>
            </a:r>
            <a:r>
              <a:rPr lang="zh-CN" altLang="en-US" dirty="0">
                <a:solidFill>
                  <a:srgbClr val="EBE6E2"/>
                </a:solidFill>
                <a:cs typeface="+mn-ea"/>
                <a:sym typeface="+mn-lt"/>
              </a:rPr>
              <a:t>：</a:t>
            </a:r>
            <a:r>
              <a:rPr lang="en-US" dirty="0">
                <a:solidFill>
                  <a:srgbClr val="EBE6E2"/>
                </a:solidFill>
                <a:cs typeface="+mn-ea"/>
                <a:sym typeface="+mn-lt"/>
              </a:rPr>
              <a:t>Wang Jiaming</a:t>
            </a: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21600000">
                                      <p:cBhvr>
                                        <p:cTn id="6" dur="3200" fill="hold"/>
                                        <p:tgtEl>
                                          <p:spTgt spid="15"/>
                                        </p:tgtEl>
                                        <p:attrNameLst>
                                          <p:attrName>r</p:attrName>
                                        </p:attrNameLst>
                                      </p:cBhvr>
                                    </p:animRot>
                                  </p:childTnLst>
                                </p:cTn>
                              </p:par>
                              <p:par>
                                <p:cTn id="7" presetID="32" presetClass="emph" presetSubtype="0" repeatCount="indefinite" fill="hold" nodeType="withEffect">
                                  <p:stCondLst>
                                    <p:cond delay="0"/>
                                  </p:stCondLst>
                                  <p:endCondLst>
                                    <p:cond evt="onNext" delay="0">
                                      <p:tgtEl>
                                        <p:sldTgt/>
                                      </p:tgtEl>
                                    </p:cond>
                                  </p:endCondLst>
                                  <p:childTnLst>
                                    <p:animRot by="120000">
                                      <p:cBhvr>
                                        <p:cTn id="8" dur="330" fill="hold">
                                          <p:stCondLst>
                                            <p:cond delay="0"/>
                                          </p:stCondLst>
                                        </p:cTn>
                                        <p:tgtEl>
                                          <p:spTgt spid="3"/>
                                        </p:tgtEl>
                                        <p:attrNameLst>
                                          <p:attrName>r</p:attrName>
                                        </p:attrNameLst>
                                      </p:cBhvr>
                                    </p:animRot>
                                    <p:animRot by="-240000">
                                      <p:cBhvr>
                                        <p:cTn id="9" dur="660" fill="hold">
                                          <p:stCondLst>
                                            <p:cond delay="660"/>
                                          </p:stCondLst>
                                        </p:cTn>
                                        <p:tgtEl>
                                          <p:spTgt spid="3"/>
                                        </p:tgtEl>
                                        <p:attrNameLst>
                                          <p:attrName>r</p:attrName>
                                        </p:attrNameLst>
                                      </p:cBhvr>
                                    </p:animRot>
                                    <p:animRot by="240000">
                                      <p:cBhvr>
                                        <p:cTn id="10" dur="660" fill="hold">
                                          <p:stCondLst>
                                            <p:cond delay="1320"/>
                                          </p:stCondLst>
                                        </p:cTn>
                                        <p:tgtEl>
                                          <p:spTgt spid="3"/>
                                        </p:tgtEl>
                                        <p:attrNameLst>
                                          <p:attrName>r</p:attrName>
                                        </p:attrNameLst>
                                      </p:cBhvr>
                                    </p:animRot>
                                    <p:animRot by="-240000">
                                      <p:cBhvr>
                                        <p:cTn id="11" dur="660" fill="hold">
                                          <p:stCondLst>
                                            <p:cond delay="1980"/>
                                          </p:stCondLst>
                                        </p:cTn>
                                        <p:tgtEl>
                                          <p:spTgt spid="3"/>
                                        </p:tgtEl>
                                        <p:attrNameLst>
                                          <p:attrName>r</p:attrName>
                                        </p:attrNameLst>
                                      </p:cBhvr>
                                    </p:animRot>
                                    <p:animRot by="120000">
                                      <p:cBhvr>
                                        <p:cTn id="12" dur="660" fill="hold">
                                          <p:stCondLst>
                                            <p:cond delay="2640"/>
                                          </p:stCondLst>
                                        </p:cTn>
                                        <p:tgtEl>
                                          <p:spTgt spid="3"/>
                                        </p:tgtEl>
                                        <p:attrNameLst>
                                          <p:attrName>r</p:attrName>
                                        </p:attrNameLst>
                                      </p:cBhvr>
                                    </p:animRot>
                                  </p:childTnLst>
                                </p:cTn>
                              </p:par>
                              <p:par>
                                <p:cTn id="13" presetID="2" presetClass="entr" presetSubtype="2" fill="hold" nodeType="withEffect">
                                  <p:stCondLst>
                                    <p:cond delay="100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1+#ppt_w/2"/>
                                          </p:val>
                                        </p:tav>
                                        <p:tav tm="100000">
                                          <p:val>
                                            <p:strVal val="#ppt_x"/>
                                          </p:val>
                                        </p:tav>
                                      </p:tavLst>
                                    </p:anim>
                                    <p:anim calcmode="lin" valueType="num">
                                      <p:cBhvr additive="base">
                                        <p:cTn id="16" dur="500" fill="hold"/>
                                        <p:tgtEl>
                                          <p:spTgt spid="2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16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0-#ppt_w/2"/>
                                          </p:val>
                                        </p:tav>
                                        <p:tav tm="100000">
                                          <p:val>
                                            <p:strVal val="#ppt_x"/>
                                          </p:val>
                                        </p:tav>
                                      </p:tavLst>
                                    </p:anim>
                                    <p:anim calcmode="lin" valueType="num">
                                      <p:cBhvr additive="base">
                                        <p:cTn id="20" dur="50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21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1+#ppt_w/2"/>
                                          </p:val>
                                        </p:tav>
                                        <p:tav tm="100000">
                                          <p:val>
                                            <p:strVal val="#ppt_x"/>
                                          </p:val>
                                        </p:tav>
                                      </p:tavLst>
                                    </p:anim>
                                    <p:anim calcmode="lin" valueType="num">
                                      <p:cBhvr additive="base">
                                        <p:cTn id="24" dur="500" fill="hold"/>
                                        <p:tgtEl>
                                          <p:spTgt spid="14"/>
                                        </p:tgtEl>
                                        <p:attrNameLst>
                                          <p:attrName>ppt_y</p:attrName>
                                        </p:attrNameLst>
                                      </p:cBhvr>
                                      <p:tavLst>
                                        <p:tav tm="0">
                                          <p:val>
                                            <p:strVal val="#ppt_y"/>
                                          </p:val>
                                        </p:tav>
                                        <p:tav tm="100000">
                                          <p:val>
                                            <p:strVal val="#ppt_y"/>
                                          </p:val>
                                        </p:tav>
                                      </p:tavLst>
                                    </p:anim>
                                  </p:childTnLst>
                                </p:cTn>
                              </p:par>
                              <p:par>
                                <p:cTn id="25" presetID="2" presetClass="entr" presetSubtype="4" fill="hold" grpId="0" nodeType="withEffect">
                                  <p:stCondLst>
                                    <p:cond delay="260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4" grpId="0"/>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BE6E2"/>
        </a:solidFill>
        <a:effectLst/>
      </p:bgPr>
    </p:bg>
    <p:spTree>
      <p:nvGrpSpPr>
        <p:cNvPr id="1" name=""/>
        <p:cNvGrpSpPr/>
        <p:nvPr/>
      </p:nvGrpSpPr>
      <p:grpSpPr>
        <a:xfrm>
          <a:off x="0" y="0"/>
          <a:ext cx="0" cy="0"/>
          <a:chOff x="0" y="0"/>
          <a:chExt cx="0" cy="0"/>
        </a:xfrm>
      </p:grpSpPr>
      <p:grpSp>
        <p:nvGrpSpPr>
          <p:cNvPr id="11" name="组合 10"/>
          <p:cNvGrpSpPr/>
          <p:nvPr/>
        </p:nvGrpSpPr>
        <p:grpSpPr>
          <a:xfrm>
            <a:off x="9196552" y="656896"/>
            <a:ext cx="5990896" cy="5990896"/>
            <a:chOff x="0" y="0"/>
            <a:chExt cx="6797964" cy="6797964"/>
          </a:xfrm>
          <a:effectLst>
            <a:outerShdw blurRad="50800" dist="38100" dir="2700000" algn="tl" rotWithShape="0">
              <a:prstClr val="black">
                <a:alpha val="40000"/>
              </a:prstClr>
            </a:outerShdw>
          </a:effectLst>
        </p:grpSpPr>
        <p:sp>
          <p:nvSpPr>
            <p:cNvPr id="12" name="椭圆 11"/>
            <p:cNvSpPr/>
            <p:nvPr/>
          </p:nvSpPr>
          <p:spPr>
            <a:xfrm>
              <a:off x="0" y="0"/>
              <a:ext cx="6797964" cy="6797964"/>
            </a:xfrm>
            <a:prstGeom prst="ellipse">
              <a:avLst/>
            </a:prstGeom>
            <a:solidFill>
              <a:srgbClr val="D28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2234045" y="2264063"/>
              <a:ext cx="2329873" cy="2329873"/>
            </a:xfrm>
            <a:prstGeom prst="ellipse">
              <a:avLst/>
            </a:prstGeom>
            <a:solidFill>
              <a:srgbClr val="6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弧形 13"/>
            <p:cNvSpPr/>
            <p:nvPr/>
          </p:nvSpPr>
          <p:spPr>
            <a:xfrm>
              <a:off x="461817" y="491836"/>
              <a:ext cx="5874328" cy="5874328"/>
            </a:xfrm>
            <a:prstGeom prst="arc">
              <a:avLst>
                <a:gd name="adj1" fmla="val 16200000"/>
                <a:gd name="adj2" fmla="val 19688224"/>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5" name="弧形 14"/>
            <p:cNvSpPr/>
            <p:nvPr/>
          </p:nvSpPr>
          <p:spPr>
            <a:xfrm>
              <a:off x="644234" y="644235"/>
              <a:ext cx="5509493" cy="5509493"/>
            </a:xfrm>
            <a:prstGeom prst="arc">
              <a:avLst>
                <a:gd name="adj1" fmla="val 2890845"/>
                <a:gd name="adj2" fmla="val 9649780"/>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6" name="弧形 15"/>
            <p:cNvSpPr/>
            <p:nvPr/>
          </p:nvSpPr>
          <p:spPr>
            <a:xfrm>
              <a:off x="1200726" y="1200727"/>
              <a:ext cx="4396508" cy="4396508"/>
            </a:xfrm>
            <a:prstGeom prst="arc">
              <a:avLst>
                <a:gd name="adj1" fmla="val 8257915"/>
                <a:gd name="adj2" fmla="val 14897862"/>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7" name="弧形 16"/>
            <p:cNvSpPr/>
            <p:nvPr/>
          </p:nvSpPr>
          <p:spPr>
            <a:xfrm>
              <a:off x="1227281" y="1230746"/>
              <a:ext cx="4396508" cy="4396508"/>
            </a:xfrm>
            <a:prstGeom prst="arc">
              <a:avLst>
                <a:gd name="adj1" fmla="val 1378405"/>
                <a:gd name="adj2" fmla="val 4975790"/>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8" name="弧形 17"/>
            <p:cNvSpPr/>
            <p:nvPr/>
          </p:nvSpPr>
          <p:spPr>
            <a:xfrm>
              <a:off x="758534" y="758535"/>
              <a:ext cx="5280892" cy="5280892"/>
            </a:xfrm>
            <a:prstGeom prst="arc">
              <a:avLst>
                <a:gd name="adj1" fmla="val 18599213"/>
                <a:gd name="adj2" fmla="val 2571614"/>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9" name="椭圆 18"/>
            <p:cNvSpPr/>
            <p:nvPr/>
          </p:nvSpPr>
          <p:spPr>
            <a:xfrm>
              <a:off x="2448060" y="2479386"/>
              <a:ext cx="1899225" cy="1899225"/>
            </a:xfrm>
            <a:prstGeom prst="ellipse">
              <a:avLst/>
            </a:prstGeom>
            <a:solidFill>
              <a:srgbClr val="3A32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弧形 19"/>
            <p:cNvSpPr/>
            <p:nvPr/>
          </p:nvSpPr>
          <p:spPr>
            <a:xfrm>
              <a:off x="1484743" y="1484744"/>
              <a:ext cx="3828474" cy="3828474"/>
            </a:xfrm>
            <a:prstGeom prst="arc">
              <a:avLst>
                <a:gd name="adj1" fmla="val 12542335"/>
                <a:gd name="adj2" fmla="val 21269952"/>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grpSp>
      <p:sp>
        <p:nvSpPr>
          <p:cNvPr id="21" name="矩形 20"/>
          <p:cNvSpPr/>
          <p:nvPr/>
        </p:nvSpPr>
        <p:spPr>
          <a:xfrm>
            <a:off x="5978390" y="1252827"/>
            <a:ext cx="3836276" cy="977396"/>
          </a:xfrm>
          <a:prstGeom prst="rect">
            <a:avLst/>
          </a:prstGeom>
          <a:solidFill>
            <a:srgbClr val="3D45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矩形 21"/>
          <p:cNvSpPr/>
          <p:nvPr/>
        </p:nvSpPr>
        <p:spPr>
          <a:xfrm>
            <a:off x="4988612" y="2464717"/>
            <a:ext cx="4662242" cy="977396"/>
          </a:xfrm>
          <a:prstGeom prst="rect">
            <a:avLst/>
          </a:prstGeom>
          <a:solidFill>
            <a:srgbClr val="3D45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矩形 22"/>
          <p:cNvSpPr/>
          <p:nvPr/>
        </p:nvSpPr>
        <p:spPr>
          <a:xfrm>
            <a:off x="6520216" y="3676670"/>
            <a:ext cx="3187362" cy="977396"/>
          </a:xfrm>
          <a:prstGeom prst="rect">
            <a:avLst/>
          </a:prstGeom>
          <a:solidFill>
            <a:srgbClr val="3D45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矩形 23"/>
          <p:cNvSpPr/>
          <p:nvPr/>
        </p:nvSpPr>
        <p:spPr>
          <a:xfrm>
            <a:off x="5978390" y="4888560"/>
            <a:ext cx="3736921" cy="879100"/>
          </a:xfrm>
          <a:prstGeom prst="rect">
            <a:avLst/>
          </a:prstGeom>
          <a:solidFill>
            <a:srgbClr val="3D45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文本框 24"/>
          <p:cNvSpPr txBox="1"/>
          <p:nvPr/>
        </p:nvSpPr>
        <p:spPr>
          <a:xfrm>
            <a:off x="1083900" y="3307993"/>
            <a:ext cx="3187362" cy="2446824"/>
          </a:xfrm>
          <a:prstGeom prst="rect">
            <a:avLst/>
          </a:prstGeom>
          <a:noFill/>
        </p:spPr>
        <p:txBody>
          <a:bodyPr wrap="square" rtlCol="0">
            <a:spAutoFit/>
          </a:bodyPr>
          <a:lstStyle/>
          <a:p>
            <a:pPr>
              <a:lnSpc>
                <a:spcPct val="150000"/>
              </a:lnSpc>
            </a:pPr>
            <a:r>
              <a:rPr lang="zh-CN" altLang="en-US" dirty="0">
                <a:solidFill>
                  <a:srgbClr val="515C7B"/>
                </a:solidFill>
                <a:cs typeface="+mn-ea"/>
                <a:sym typeface="+mn-lt"/>
              </a:rPr>
              <a:t>        </a:t>
            </a:r>
            <a:r>
              <a:rPr lang="en-US" altLang="zh-CN" dirty="0">
                <a:solidFill>
                  <a:srgbClr val="515C7B"/>
                </a:solidFill>
                <a:cs typeface="+mn-ea"/>
                <a:sym typeface="+mn-lt"/>
              </a:rPr>
              <a:t>But let me also </a:t>
            </a:r>
            <a:r>
              <a:rPr lang="en-US" altLang="zh-CN" dirty="0" err="1">
                <a:solidFill>
                  <a:srgbClr val="515C7B"/>
                </a:solidFill>
                <a:cs typeface="+mn-ea"/>
                <a:sym typeface="+mn-lt"/>
              </a:rPr>
              <a:t>dont</a:t>
            </a:r>
            <a:r>
              <a:rPr lang="en-US" altLang="zh-CN" dirty="0">
                <a:solidFill>
                  <a:srgbClr val="515C7B"/>
                </a:solidFill>
                <a:cs typeface="+mn-ea"/>
                <a:sym typeface="+mn-lt"/>
              </a:rPr>
              <a:t> understand music to exhaust all the skills, why is there so much charm? Its really a problem. </a:t>
            </a:r>
            <a:endParaRPr lang="zh-CN" altLang="en-US" dirty="0">
              <a:solidFill>
                <a:srgbClr val="515C7B"/>
              </a:solidFill>
              <a:cs typeface="+mn-ea"/>
              <a:sym typeface="+mn-lt"/>
            </a:endParaRPr>
          </a:p>
          <a:p>
            <a:endParaRPr lang="zh-CN" altLang="en-US" dirty="0">
              <a:solidFill>
                <a:srgbClr val="515C7B"/>
              </a:solidFill>
              <a:cs typeface="+mn-ea"/>
              <a:sym typeface="+mn-lt"/>
            </a:endParaRPr>
          </a:p>
        </p:txBody>
      </p:sp>
      <p:sp>
        <p:nvSpPr>
          <p:cNvPr id="27" name="demisemiquaver_153783"/>
          <p:cNvSpPr>
            <a:spLocks noChangeAspect="1"/>
          </p:cNvSpPr>
          <p:nvPr/>
        </p:nvSpPr>
        <p:spPr bwMode="auto">
          <a:xfrm>
            <a:off x="677976" y="2975447"/>
            <a:ext cx="490923" cy="490066"/>
          </a:xfrm>
          <a:custGeom>
            <a:avLst/>
            <a:gdLst>
              <a:gd name="T0" fmla="*/ 407031 w 604011"/>
              <a:gd name="T1" fmla="*/ 407031 w 604011"/>
              <a:gd name="T2" fmla="*/ 407031 w 604011"/>
              <a:gd name="T3" fmla="*/ 407031 w 604011"/>
              <a:gd name="T4" fmla="*/ 407031 w 604011"/>
              <a:gd name="T5" fmla="*/ 407031 w 604011"/>
              <a:gd name="T6" fmla="*/ 407031 w 604011"/>
              <a:gd name="T7" fmla="*/ 407031 w 604011"/>
              <a:gd name="T8" fmla="*/ 407031 w 604011"/>
              <a:gd name="T9" fmla="*/ 407031 w 604011"/>
              <a:gd name="T10" fmla="*/ 407031 w 604011"/>
              <a:gd name="T11" fmla="*/ 407031 w 604011"/>
              <a:gd name="T12" fmla="*/ 407031 w 604011"/>
              <a:gd name="T13" fmla="*/ 407031 w 604011"/>
              <a:gd name="T14" fmla="*/ 407031 w 604011"/>
              <a:gd name="T15" fmla="*/ 407031 w 604011"/>
              <a:gd name="T16" fmla="*/ 407031 w 604011"/>
              <a:gd name="T17" fmla="*/ 407031 w 604011"/>
              <a:gd name="T18" fmla="*/ 407031 w 604011"/>
              <a:gd name="T19" fmla="*/ 407031 w 604011"/>
              <a:gd name="T20" fmla="*/ 407031 w 604011"/>
              <a:gd name="T21" fmla="*/ 407031 w 604011"/>
              <a:gd name="T22" fmla="*/ 407031 w 604011"/>
              <a:gd name="T23" fmla="*/ 407031 w 604011"/>
              <a:gd name="T24" fmla="*/ 407031 w 604011"/>
              <a:gd name="T25" fmla="*/ 407031 w 604011"/>
              <a:gd name="T26" fmla="*/ 407031 w 604011"/>
              <a:gd name="T27" fmla="*/ 407031 w 604011"/>
              <a:gd name="T28" fmla="*/ 407031 w 604011"/>
              <a:gd name="T29" fmla="*/ 407031 w 604011"/>
              <a:gd name="T30" fmla="*/ 407031 w 604011"/>
              <a:gd name="T31" fmla="*/ 407031 w 604011"/>
              <a:gd name="T32" fmla="*/ 407031 w 604011"/>
              <a:gd name="T33" fmla="*/ 407031 w 604011"/>
              <a:gd name="T34" fmla="*/ 407031 w 604011"/>
              <a:gd name="T35" fmla="*/ 407031 w 604011"/>
              <a:gd name="T36" fmla="*/ 407031 w 604011"/>
              <a:gd name="T37" fmla="*/ 407031 w 604011"/>
              <a:gd name="T38" fmla="*/ 407031 w 604011"/>
              <a:gd name="T39" fmla="*/ 407031 w 604011"/>
              <a:gd name="T40" fmla="*/ 407031 w 604011"/>
              <a:gd name="T41" fmla="*/ 407031 w 604011"/>
              <a:gd name="T42" fmla="*/ 407031 w 604011"/>
              <a:gd name="T43" fmla="*/ 407031 w 604011"/>
              <a:gd name="T44" fmla="*/ 407031 w 604011"/>
              <a:gd name="T45" fmla="*/ 407031 w 604011"/>
              <a:gd name="T46" fmla="*/ 407031 w 604011"/>
              <a:gd name="T47" fmla="*/ 407031 w 604011"/>
              <a:gd name="T48" fmla="*/ 407031 w 604011"/>
              <a:gd name="T49" fmla="*/ 407031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01" h="4601">
                <a:moveTo>
                  <a:pt x="2301" y="0"/>
                </a:moveTo>
                <a:cubicBezTo>
                  <a:pt x="1032" y="0"/>
                  <a:pt x="0" y="1032"/>
                  <a:pt x="0" y="2301"/>
                </a:cubicBezTo>
                <a:cubicBezTo>
                  <a:pt x="0" y="3569"/>
                  <a:pt x="1032" y="4601"/>
                  <a:pt x="2301" y="4601"/>
                </a:cubicBezTo>
                <a:cubicBezTo>
                  <a:pt x="3569" y="4601"/>
                  <a:pt x="4601" y="3569"/>
                  <a:pt x="4601" y="2301"/>
                </a:cubicBezTo>
                <a:cubicBezTo>
                  <a:pt x="4601" y="1032"/>
                  <a:pt x="3569" y="0"/>
                  <a:pt x="2301" y="0"/>
                </a:cubicBezTo>
                <a:close/>
                <a:moveTo>
                  <a:pt x="3172" y="2658"/>
                </a:moveTo>
                <a:cubicBezTo>
                  <a:pt x="3172" y="2832"/>
                  <a:pt x="2993" y="2962"/>
                  <a:pt x="2755" y="2962"/>
                </a:cubicBezTo>
                <a:cubicBezTo>
                  <a:pt x="2518" y="2962"/>
                  <a:pt x="2339" y="2832"/>
                  <a:pt x="2339" y="2658"/>
                </a:cubicBezTo>
                <a:cubicBezTo>
                  <a:pt x="2339" y="2485"/>
                  <a:pt x="2518" y="2354"/>
                  <a:pt x="2755" y="2354"/>
                </a:cubicBezTo>
                <a:cubicBezTo>
                  <a:pt x="2813" y="2354"/>
                  <a:pt x="2867" y="2362"/>
                  <a:pt x="2916" y="2376"/>
                </a:cubicBezTo>
                <a:lnTo>
                  <a:pt x="2916" y="1676"/>
                </a:lnTo>
                <a:lnTo>
                  <a:pt x="2262" y="1809"/>
                </a:lnTo>
                <a:lnTo>
                  <a:pt x="2262" y="2975"/>
                </a:lnTo>
                <a:cubicBezTo>
                  <a:pt x="2262" y="3031"/>
                  <a:pt x="2225" y="3077"/>
                  <a:pt x="2175" y="3095"/>
                </a:cubicBezTo>
                <a:cubicBezTo>
                  <a:pt x="2100" y="3166"/>
                  <a:pt x="1984" y="3211"/>
                  <a:pt x="1846" y="3211"/>
                </a:cubicBezTo>
                <a:cubicBezTo>
                  <a:pt x="1608" y="3211"/>
                  <a:pt x="1429" y="3080"/>
                  <a:pt x="1429" y="2906"/>
                </a:cubicBezTo>
                <a:cubicBezTo>
                  <a:pt x="1429" y="2733"/>
                  <a:pt x="1608" y="2602"/>
                  <a:pt x="1846" y="2602"/>
                </a:cubicBezTo>
                <a:cubicBezTo>
                  <a:pt x="1903" y="2602"/>
                  <a:pt x="1957" y="2610"/>
                  <a:pt x="2006" y="2624"/>
                </a:cubicBezTo>
                <a:lnTo>
                  <a:pt x="2006" y="1705"/>
                </a:lnTo>
                <a:cubicBezTo>
                  <a:pt x="2006" y="1644"/>
                  <a:pt x="2049" y="1591"/>
                  <a:pt x="2108" y="1579"/>
                </a:cubicBezTo>
                <a:lnTo>
                  <a:pt x="3018" y="1393"/>
                </a:lnTo>
                <a:cubicBezTo>
                  <a:pt x="3056" y="1385"/>
                  <a:pt x="3095" y="1395"/>
                  <a:pt x="3125" y="1419"/>
                </a:cubicBezTo>
                <a:cubicBezTo>
                  <a:pt x="3155" y="1444"/>
                  <a:pt x="3172" y="1480"/>
                  <a:pt x="3172" y="1519"/>
                </a:cubicBezTo>
                <a:lnTo>
                  <a:pt x="3172" y="2658"/>
                </a:lnTo>
                <a:lnTo>
                  <a:pt x="3172" y="2658"/>
                </a:lnTo>
                <a:close/>
              </a:path>
            </a:pathLst>
          </a:custGeom>
          <a:solidFill>
            <a:srgbClr val="8691B0"/>
          </a:solidFill>
          <a:ln>
            <a:noFill/>
          </a:ln>
        </p:spPr>
        <p:txBody>
          <a:bodyPr/>
          <a:lstStyle/>
          <a:p>
            <a:endParaRPr lang="zh-CN" altLang="en-US">
              <a:cs typeface="+mn-ea"/>
              <a:sym typeface="+mn-lt"/>
            </a:endParaRPr>
          </a:p>
        </p:txBody>
      </p:sp>
      <p:sp>
        <p:nvSpPr>
          <p:cNvPr id="28" name="文本框 27"/>
          <p:cNvSpPr txBox="1"/>
          <p:nvPr/>
        </p:nvSpPr>
        <p:spPr>
          <a:xfrm>
            <a:off x="1375254" y="1672980"/>
            <a:ext cx="3158044" cy="584775"/>
          </a:xfrm>
          <a:prstGeom prst="rect">
            <a:avLst/>
          </a:prstGeom>
          <a:noFill/>
        </p:spPr>
        <p:txBody>
          <a:bodyPr wrap="none" rtlCol="0">
            <a:spAutoFit/>
          </a:bodyPr>
          <a:lstStyle/>
          <a:p>
            <a:r>
              <a:rPr lang="en-US" altLang="zh-CN" sz="3200" b="1" dirty="0">
                <a:solidFill>
                  <a:srgbClr val="3D455C"/>
                </a:solidFill>
                <a:cs typeface="+mn-ea"/>
                <a:sym typeface="+mn-lt"/>
              </a:rPr>
              <a:t>The Attraction</a:t>
            </a:r>
            <a:endParaRPr lang="zh-CN" altLang="en-US" sz="3200" b="1" dirty="0">
              <a:solidFill>
                <a:srgbClr val="3D455C"/>
              </a:solidFill>
              <a:cs typeface="+mn-ea"/>
              <a:sym typeface="+mn-lt"/>
            </a:endParaRPr>
          </a:p>
        </p:txBody>
      </p:sp>
      <p:sp>
        <p:nvSpPr>
          <p:cNvPr id="29" name="文本框 9"/>
          <p:cNvSpPr txBox="1">
            <a:spLocks noChangeArrowheads="1"/>
          </p:cNvSpPr>
          <p:nvPr/>
        </p:nvSpPr>
        <p:spPr bwMode="auto">
          <a:xfrm>
            <a:off x="1375254" y="2249230"/>
            <a:ext cx="8563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600" dirty="0">
                <a:solidFill>
                  <a:srgbClr val="515C7B"/>
                </a:solidFill>
                <a:cs typeface="+mn-ea"/>
                <a:sym typeface="+mn-lt"/>
              </a:rPr>
              <a:t>MUSIC</a:t>
            </a:r>
          </a:p>
        </p:txBody>
      </p:sp>
      <p:sp>
        <p:nvSpPr>
          <p:cNvPr id="2" name="矩形 1"/>
          <p:cNvSpPr/>
          <p:nvPr/>
        </p:nvSpPr>
        <p:spPr>
          <a:xfrm>
            <a:off x="6009692" y="1244203"/>
            <a:ext cx="3798616" cy="890693"/>
          </a:xfrm>
          <a:prstGeom prst="rect">
            <a:avLst/>
          </a:prstGeom>
        </p:spPr>
        <p:txBody>
          <a:bodyPr wrap="square">
            <a:spAutoFit/>
          </a:bodyPr>
          <a:lstStyle/>
          <a:p>
            <a:pPr>
              <a:lnSpc>
                <a:spcPct val="150000"/>
              </a:lnSpc>
            </a:pPr>
            <a:r>
              <a:rPr lang="en-US" altLang="zh-CN" sz="1200" dirty="0">
                <a:solidFill>
                  <a:srgbClr val="EBE6E2"/>
                </a:solidFill>
                <a:cs typeface="+mn-ea"/>
                <a:sym typeface="+mn-lt"/>
              </a:rPr>
              <a:t>The rain falls the strings, percussion windows, finger tapping bamboo, the original forms of life occasionally out of bounds. </a:t>
            </a:r>
            <a:endParaRPr lang="zh-CN" altLang="en-US" sz="1600" dirty="0">
              <a:solidFill>
                <a:srgbClr val="EBE6E2"/>
              </a:solidFill>
              <a:cs typeface="+mn-ea"/>
              <a:sym typeface="+mn-lt"/>
            </a:endParaRPr>
          </a:p>
        </p:txBody>
      </p:sp>
      <p:sp>
        <p:nvSpPr>
          <p:cNvPr id="30" name="矩形 29"/>
          <p:cNvSpPr/>
          <p:nvPr/>
        </p:nvSpPr>
        <p:spPr>
          <a:xfrm>
            <a:off x="4984145" y="2526682"/>
            <a:ext cx="4800506" cy="700576"/>
          </a:xfrm>
          <a:prstGeom prst="rect">
            <a:avLst/>
          </a:prstGeom>
        </p:spPr>
        <p:txBody>
          <a:bodyPr wrap="square">
            <a:spAutoFit/>
          </a:bodyPr>
          <a:lstStyle/>
          <a:p>
            <a:pPr>
              <a:lnSpc>
                <a:spcPct val="150000"/>
              </a:lnSpc>
            </a:pPr>
            <a:r>
              <a:rPr lang="en-US" altLang="zh-CN" sz="1400" dirty="0">
                <a:solidFill>
                  <a:srgbClr val="EBE6E2"/>
                </a:solidFill>
                <a:cs typeface="+mn-ea"/>
                <a:sym typeface="+mn-lt"/>
              </a:rPr>
              <a:t>As if to see another life spectacular, dangerous and beautiful.</a:t>
            </a:r>
            <a:endParaRPr lang="zh-CN" altLang="en-US" dirty="0">
              <a:solidFill>
                <a:srgbClr val="EBE6E2"/>
              </a:solidFill>
              <a:cs typeface="+mn-ea"/>
              <a:sym typeface="+mn-lt"/>
            </a:endParaRPr>
          </a:p>
        </p:txBody>
      </p:sp>
      <p:sp>
        <p:nvSpPr>
          <p:cNvPr id="31" name="矩形 30"/>
          <p:cNvSpPr/>
          <p:nvPr/>
        </p:nvSpPr>
        <p:spPr>
          <a:xfrm>
            <a:off x="6493648" y="3636229"/>
            <a:ext cx="3373015" cy="1023742"/>
          </a:xfrm>
          <a:prstGeom prst="rect">
            <a:avLst/>
          </a:prstGeom>
        </p:spPr>
        <p:txBody>
          <a:bodyPr wrap="square">
            <a:spAutoFit/>
          </a:bodyPr>
          <a:lstStyle/>
          <a:p>
            <a:pPr>
              <a:lnSpc>
                <a:spcPct val="150000"/>
              </a:lnSpc>
            </a:pPr>
            <a:r>
              <a:rPr lang="en-US" altLang="zh-CN" sz="1400" dirty="0">
                <a:solidFill>
                  <a:srgbClr val="EBE6E2"/>
                </a:solidFill>
                <a:cs typeface="+mn-ea"/>
                <a:sym typeface="+mn-lt"/>
              </a:rPr>
              <a:t>That is the bloom and fall of the other shore world, is from our blood and soul of the deepest throbbing. </a:t>
            </a:r>
            <a:endParaRPr lang="zh-CN" altLang="en-US" dirty="0">
              <a:solidFill>
                <a:srgbClr val="EBE6E2"/>
              </a:solidFill>
              <a:cs typeface="+mn-ea"/>
              <a:sym typeface="+mn-lt"/>
            </a:endParaRPr>
          </a:p>
        </p:txBody>
      </p:sp>
      <p:sp>
        <p:nvSpPr>
          <p:cNvPr id="32" name="矩形 31"/>
          <p:cNvSpPr/>
          <p:nvPr/>
        </p:nvSpPr>
        <p:spPr>
          <a:xfrm>
            <a:off x="5972858" y="4912585"/>
            <a:ext cx="3630682" cy="700576"/>
          </a:xfrm>
          <a:prstGeom prst="rect">
            <a:avLst/>
          </a:prstGeom>
        </p:spPr>
        <p:txBody>
          <a:bodyPr wrap="square">
            <a:spAutoFit/>
          </a:bodyPr>
          <a:lstStyle/>
          <a:p>
            <a:pPr>
              <a:lnSpc>
                <a:spcPct val="150000"/>
              </a:lnSpc>
            </a:pPr>
            <a:r>
              <a:rPr lang="en-US" altLang="zh-CN" sz="1400" dirty="0">
                <a:solidFill>
                  <a:srgbClr val="EBE6E2"/>
                </a:solidFill>
                <a:cs typeface="+mn-ea"/>
                <a:sym typeface="+mn-lt"/>
              </a:rPr>
              <a:t>This is music to my feeling, people will be attracted by the music is normal, </a:t>
            </a:r>
            <a:endParaRPr lang="zh-CN" altLang="en-US" dirty="0">
              <a:solidFill>
                <a:srgbClr val="EBE6E2"/>
              </a:solidFill>
              <a:cs typeface="+mn-ea"/>
              <a:sym typeface="+mn-lt"/>
            </a:endParaRP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21600000">
                                      <p:cBhvr>
                                        <p:cTn id="6" dur="4000" fill="hold"/>
                                        <p:tgtEl>
                                          <p:spTgt spid="11"/>
                                        </p:tgtEl>
                                        <p:attrNameLst>
                                          <p:attrName>r</p:attrName>
                                        </p:attrNameLst>
                                      </p:cBhvr>
                                    </p:animRot>
                                  </p:childTnLst>
                                </p:cTn>
                              </p:par>
                              <p:par>
                                <p:cTn id="7" presetID="2" presetClass="entr" presetSubtype="2"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anim calcmode="lin" valueType="num">
                                      <p:cBhvr additive="base">
                                        <p:cTn id="9" dur="500" fill="hold"/>
                                        <p:tgtEl>
                                          <p:spTgt spid="21"/>
                                        </p:tgtEl>
                                        <p:attrNameLst>
                                          <p:attrName>ppt_x</p:attrName>
                                        </p:attrNameLst>
                                      </p:cBhvr>
                                      <p:tavLst>
                                        <p:tav tm="0">
                                          <p:val>
                                            <p:strVal val="1+#ppt_w/2"/>
                                          </p:val>
                                        </p:tav>
                                        <p:tav tm="100000">
                                          <p:val>
                                            <p:strVal val="#ppt_x"/>
                                          </p:val>
                                        </p:tav>
                                      </p:tavLst>
                                    </p:anim>
                                    <p:anim calcmode="lin" valueType="num">
                                      <p:cBhvr additive="base">
                                        <p:cTn id="10" dur="500" fill="hold"/>
                                        <p:tgtEl>
                                          <p:spTgt spid="21"/>
                                        </p:tgtEl>
                                        <p:attrNameLst>
                                          <p:attrName>ppt_y</p:attrName>
                                        </p:attrNameLst>
                                      </p:cBhvr>
                                      <p:tavLst>
                                        <p:tav tm="0">
                                          <p:val>
                                            <p:strVal val="#ppt_y"/>
                                          </p:val>
                                        </p:tav>
                                        <p:tav tm="100000">
                                          <p:val>
                                            <p:strVal val="#ppt_y"/>
                                          </p:val>
                                        </p:tav>
                                      </p:tavLst>
                                    </p:anim>
                                  </p:childTnLst>
                                </p:cTn>
                              </p:par>
                              <p:par>
                                <p:cTn id="11" presetID="2" presetClass="entr" presetSubtype="2"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50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1+#ppt_w/2"/>
                                          </p:val>
                                        </p:tav>
                                        <p:tav tm="100000">
                                          <p:val>
                                            <p:strVal val="#ppt_x"/>
                                          </p:val>
                                        </p:tav>
                                      </p:tavLst>
                                    </p:anim>
                                    <p:anim calcmode="lin" valueType="num">
                                      <p:cBhvr additive="base">
                                        <p:cTn id="18" dur="500" fill="hold"/>
                                        <p:tgtEl>
                                          <p:spTgt spid="22"/>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500"/>
                                  </p:stCondLst>
                                  <p:childTnLst>
                                    <p:set>
                                      <p:cBhvr>
                                        <p:cTn id="20" dur="1" fill="hold">
                                          <p:stCondLst>
                                            <p:cond delay="0"/>
                                          </p:stCondLst>
                                        </p:cTn>
                                        <p:tgtEl>
                                          <p:spTgt spid="30"/>
                                        </p:tgtEl>
                                        <p:attrNameLst>
                                          <p:attrName>style.visibility</p:attrName>
                                        </p:attrNameLst>
                                      </p:cBhvr>
                                      <p:to>
                                        <p:strVal val="visible"/>
                                      </p:to>
                                    </p:set>
                                    <p:anim calcmode="lin" valueType="num">
                                      <p:cBhvr additive="base">
                                        <p:cTn id="21" dur="500" fill="hold"/>
                                        <p:tgtEl>
                                          <p:spTgt spid="30"/>
                                        </p:tgtEl>
                                        <p:attrNameLst>
                                          <p:attrName>ppt_x</p:attrName>
                                        </p:attrNameLst>
                                      </p:cBhvr>
                                      <p:tavLst>
                                        <p:tav tm="0">
                                          <p:val>
                                            <p:strVal val="1+#ppt_w/2"/>
                                          </p:val>
                                        </p:tav>
                                        <p:tav tm="100000">
                                          <p:val>
                                            <p:strVal val="#ppt_x"/>
                                          </p:val>
                                        </p:tav>
                                      </p:tavLst>
                                    </p:anim>
                                    <p:anim calcmode="lin" valueType="num">
                                      <p:cBhvr additive="base">
                                        <p:cTn id="22" dur="500" fill="hold"/>
                                        <p:tgtEl>
                                          <p:spTgt spid="30"/>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100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1+#ppt_w/2"/>
                                          </p:val>
                                        </p:tav>
                                        <p:tav tm="100000">
                                          <p:val>
                                            <p:strVal val="#ppt_x"/>
                                          </p:val>
                                        </p:tav>
                                      </p:tavLst>
                                    </p:anim>
                                    <p:anim calcmode="lin" valueType="num">
                                      <p:cBhvr additive="base">
                                        <p:cTn id="26" dur="500" fill="hold"/>
                                        <p:tgtEl>
                                          <p:spTgt spid="23"/>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1000"/>
                                  </p:stCondLst>
                                  <p:childTnLst>
                                    <p:set>
                                      <p:cBhvr>
                                        <p:cTn id="28" dur="1" fill="hold">
                                          <p:stCondLst>
                                            <p:cond delay="0"/>
                                          </p:stCondLst>
                                        </p:cTn>
                                        <p:tgtEl>
                                          <p:spTgt spid="31"/>
                                        </p:tgtEl>
                                        <p:attrNameLst>
                                          <p:attrName>style.visibility</p:attrName>
                                        </p:attrNameLst>
                                      </p:cBhvr>
                                      <p:to>
                                        <p:strVal val="visible"/>
                                      </p:to>
                                    </p:set>
                                    <p:anim calcmode="lin" valueType="num">
                                      <p:cBhvr additive="base">
                                        <p:cTn id="29" dur="500" fill="hold"/>
                                        <p:tgtEl>
                                          <p:spTgt spid="31"/>
                                        </p:tgtEl>
                                        <p:attrNameLst>
                                          <p:attrName>ppt_x</p:attrName>
                                        </p:attrNameLst>
                                      </p:cBhvr>
                                      <p:tavLst>
                                        <p:tav tm="0">
                                          <p:val>
                                            <p:strVal val="1+#ppt_w/2"/>
                                          </p:val>
                                        </p:tav>
                                        <p:tav tm="100000">
                                          <p:val>
                                            <p:strVal val="#ppt_x"/>
                                          </p:val>
                                        </p:tav>
                                      </p:tavLst>
                                    </p:anim>
                                    <p:anim calcmode="lin" valueType="num">
                                      <p:cBhvr additive="base">
                                        <p:cTn id="30" dur="500" fill="hold"/>
                                        <p:tgtEl>
                                          <p:spTgt spid="31"/>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150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500" fill="hold"/>
                                        <p:tgtEl>
                                          <p:spTgt spid="24"/>
                                        </p:tgtEl>
                                        <p:attrNameLst>
                                          <p:attrName>ppt_x</p:attrName>
                                        </p:attrNameLst>
                                      </p:cBhvr>
                                      <p:tavLst>
                                        <p:tav tm="0">
                                          <p:val>
                                            <p:strVal val="1+#ppt_w/2"/>
                                          </p:val>
                                        </p:tav>
                                        <p:tav tm="100000">
                                          <p:val>
                                            <p:strVal val="#ppt_x"/>
                                          </p:val>
                                        </p:tav>
                                      </p:tavLst>
                                    </p:anim>
                                    <p:anim calcmode="lin" valueType="num">
                                      <p:cBhvr additive="base">
                                        <p:cTn id="34" dur="500" fill="hold"/>
                                        <p:tgtEl>
                                          <p:spTgt spid="24"/>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150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500" fill="hold"/>
                                        <p:tgtEl>
                                          <p:spTgt spid="32"/>
                                        </p:tgtEl>
                                        <p:attrNameLst>
                                          <p:attrName>ppt_x</p:attrName>
                                        </p:attrNameLst>
                                      </p:cBhvr>
                                      <p:tavLst>
                                        <p:tav tm="0">
                                          <p:val>
                                            <p:strVal val="1+#ppt_w/2"/>
                                          </p:val>
                                        </p:tav>
                                        <p:tav tm="100000">
                                          <p:val>
                                            <p:strVal val="#ppt_x"/>
                                          </p:val>
                                        </p:tav>
                                      </p:tavLst>
                                    </p:anim>
                                    <p:anim calcmode="lin" valueType="num">
                                      <p:cBhvr additive="base">
                                        <p:cTn id="38" dur="500" fill="hold"/>
                                        <p:tgtEl>
                                          <p:spTgt spid="32"/>
                                        </p:tgtEl>
                                        <p:attrNameLst>
                                          <p:attrName>ppt_y</p:attrName>
                                        </p:attrNameLst>
                                      </p:cBhvr>
                                      <p:tavLst>
                                        <p:tav tm="0">
                                          <p:val>
                                            <p:strVal val="#ppt_y"/>
                                          </p:val>
                                        </p:tav>
                                        <p:tav tm="100000">
                                          <p:val>
                                            <p:strVal val="#ppt_y"/>
                                          </p:val>
                                        </p:tav>
                                      </p:tavLst>
                                    </p:anim>
                                  </p:childTnLst>
                                </p:cTn>
                              </p:par>
                              <p:par>
                                <p:cTn id="39" presetID="42" presetClass="entr" presetSubtype="0" fill="hold" grpId="0" nodeType="withEffect">
                                  <p:stCondLst>
                                    <p:cond delay="200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1000"/>
                                        <p:tgtEl>
                                          <p:spTgt spid="28"/>
                                        </p:tgtEl>
                                      </p:cBhvr>
                                    </p:animEffect>
                                    <p:anim calcmode="lin" valueType="num">
                                      <p:cBhvr>
                                        <p:cTn id="42" dur="1000" fill="hold"/>
                                        <p:tgtEl>
                                          <p:spTgt spid="28"/>
                                        </p:tgtEl>
                                        <p:attrNameLst>
                                          <p:attrName>ppt_x</p:attrName>
                                        </p:attrNameLst>
                                      </p:cBhvr>
                                      <p:tavLst>
                                        <p:tav tm="0">
                                          <p:val>
                                            <p:strVal val="#ppt_x"/>
                                          </p:val>
                                        </p:tav>
                                        <p:tav tm="100000">
                                          <p:val>
                                            <p:strVal val="#ppt_x"/>
                                          </p:val>
                                        </p:tav>
                                      </p:tavLst>
                                    </p:anim>
                                    <p:anim calcmode="lin" valueType="num">
                                      <p:cBhvr>
                                        <p:cTn id="43" dur="1000" fill="hold"/>
                                        <p:tgtEl>
                                          <p:spTgt spid="28"/>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200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1000"/>
                                        <p:tgtEl>
                                          <p:spTgt spid="29"/>
                                        </p:tgtEl>
                                      </p:cBhvr>
                                    </p:animEffect>
                                    <p:anim calcmode="lin" valueType="num">
                                      <p:cBhvr>
                                        <p:cTn id="47" dur="1000" fill="hold"/>
                                        <p:tgtEl>
                                          <p:spTgt spid="29"/>
                                        </p:tgtEl>
                                        <p:attrNameLst>
                                          <p:attrName>ppt_x</p:attrName>
                                        </p:attrNameLst>
                                      </p:cBhvr>
                                      <p:tavLst>
                                        <p:tav tm="0">
                                          <p:val>
                                            <p:strVal val="#ppt_x"/>
                                          </p:val>
                                        </p:tav>
                                        <p:tav tm="100000">
                                          <p:val>
                                            <p:strVal val="#ppt_x"/>
                                          </p:val>
                                        </p:tav>
                                      </p:tavLst>
                                    </p:anim>
                                    <p:anim calcmode="lin" valueType="num">
                                      <p:cBhvr>
                                        <p:cTn id="48" dur="1000" fill="hold"/>
                                        <p:tgtEl>
                                          <p:spTgt spid="29"/>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300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1000"/>
                                        <p:tgtEl>
                                          <p:spTgt spid="25"/>
                                        </p:tgtEl>
                                      </p:cBhvr>
                                    </p:animEffect>
                                    <p:anim calcmode="lin" valueType="num">
                                      <p:cBhvr>
                                        <p:cTn id="52" dur="1000" fill="hold"/>
                                        <p:tgtEl>
                                          <p:spTgt spid="25"/>
                                        </p:tgtEl>
                                        <p:attrNameLst>
                                          <p:attrName>ppt_x</p:attrName>
                                        </p:attrNameLst>
                                      </p:cBhvr>
                                      <p:tavLst>
                                        <p:tav tm="0">
                                          <p:val>
                                            <p:strVal val="#ppt_x"/>
                                          </p:val>
                                        </p:tav>
                                        <p:tav tm="100000">
                                          <p:val>
                                            <p:strVal val="#ppt_x"/>
                                          </p:val>
                                        </p:tav>
                                      </p:tavLst>
                                    </p:anim>
                                    <p:anim calcmode="lin" valueType="num">
                                      <p:cBhvr>
                                        <p:cTn id="53" dur="1000" fill="hold"/>
                                        <p:tgtEl>
                                          <p:spTgt spid="25"/>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300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1000"/>
                                        <p:tgtEl>
                                          <p:spTgt spid="27"/>
                                        </p:tgtEl>
                                      </p:cBhvr>
                                    </p:animEffect>
                                    <p:anim calcmode="lin" valueType="num">
                                      <p:cBhvr>
                                        <p:cTn id="57" dur="1000" fill="hold"/>
                                        <p:tgtEl>
                                          <p:spTgt spid="27"/>
                                        </p:tgtEl>
                                        <p:attrNameLst>
                                          <p:attrName>ppt_x</p:attrName>
                                        </p:attrNameLst>
                                      </p:cBhvr>
                                      <p:tavLst>
                                        <p:tav tm="0">
                                          <p:val>
                                            <p:strVal val="#ppt_x"/>
                                          </p:val>
                                        </p:tav>
                                        <p:tav tm="100000">
                                          <p:val>
                                            <p:strVal val="#ppt_x"/>
                                          </p:val>
                                        </p:tav>
                                      </p:tavLst>
                                    </p:anim>
                                    <p:anim calcmode="lin" valueType="num">
                                      <p:cBhvr>
                                        <p:cTn id="58"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p:bldP spid="27" grpId="0" animBg="1"/>
      <p:bldP spid="28" grpId="0"/>
      <p:bldP spid="29" grpId="0"/>
      <p:bldP spid="2" grpId="0"/>
      <p:bldP spid="30" grpId="0"/>
      <p:bldP spid="31" grpId="0"/>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D455C"/>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t="15938" b="19234"/>
          <a:stretch>
            <a:fillRect/>
          </a:stretch>
        </p:blipFill>
        <p:spPr>
          <a:xfrm>
            <a:off x="4048036" y="1395249"/>
            <a:ext cx="4182893" cy="4067503"/>
          </a:xfrm>
          <a:prstGeom prst="rect">
            <a:avLst/>
          </a:prstGeom>
        </p:spPr>
      </p:pic>
      <p:sp>
        <p:nvSpPr>
          <p:cNvPr id="14" name="文本框 13"/>
          <p:cNvSpPr txBox="1"/>
          <p:nvPr/>
        </p:nvSpPr>
        <p:spPr>
          <a:xfrm>
            <a:off x="773706" y="1395249"/>
            <a:ext cx="2289409" cy="584775"/>
          </a:xfrm>
          <a:prstGeom prst="rect">
            <a:avLst/>
          </a:prstGeom>
          <a:noFill/>
        </p:spPr>
        <p:txBody>
          <a:bodyPr wrap="none" rtlCol="0">
            <a:spAutoFit/>
          </a:bodyPr>
          <a:lstStyle/>
          <a:p>
            <a:r>
              <a:rPr lang="en-US" altLang="zh-CN" sz="3200" b="1" dirty="0">
                <a:solidFill>
                  <a:srgbClr val="D28A7C"/>
                </a:solidFill>
                <a:cs typeface="+mn-ea"/>
                <a:sym typeface="+mn-lt"/>
              </a:rPr>
              <a:t>The Music</a:t>
            </a:r>
            <a:endParaRPr lang="zh-CN" altLang="en-US" sz="3200" b="1" dirty="0">
              <a:solidFill>
                <a:srgbClr val="D28A7C"/>
              </a:solidFill>
              <a:cs typeface="+mn-ea"/>
              <a:sym typeface="+mn-lt"/>
            </a:endParaRPr>
          </a:p>
        </p:txBody>
      </p:sp>
      <p:sp>
        <p:nvSpPr>
          <p:cNvPr id="15" name="文本框 9"/>
          <p:cNvSpPr txBox="1">
            <a:spLocks noChangeArrowheads="1"/>
          </p:cNvSpPr>
          <p:nvPr/>
        </p:nvSpPr>
        <p:spPr bwMode="auto">
          <a:xfrm>
            <a:off x="923587" y="2057109"/>
            <a:ext cx="8563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600" dirty="0">
                <a:solidFill>
                  <a:srgbClr val="DDA69B"/>
                </a:solidFill>
                <a:cs typeface="+mn-ea"/>
                <a:sym typeface="+mn-lt"/>
              </a:rPr>
              <a:t>MUSIC</a:t>
            </a:r>
          </a:p>
        </p:txBody>
      </p:sp>
      <p:grpSp>
        <p:nvGrpSpPr>
          <p:cNvPr id="18" name="组合 17"/>
          <p:cNvGrpSpPr/>
          <p:nvPr/>
        </p:nvGrpSpPr>
        <p:grpSpPr>
          <a:xfrm>
            <a:off x="3498101" y="1632457"/>
            <a:ext cx="279056" cy="181142"/>
            <a:chOff x="4824248" y="399393"/>
            <a:chExt cx="599090" cy="388883"/>
          </a:xfrm>
        </p:grpSpPr>
        <p:sp>
          <p:nvSpPr>
            <p:cNvPr id="16" name="圆角矩形 15"/>
            <p:cNvSpPr/>
            <p:nvPr/>
          </p:nvSpPr>
          <p:spPr>
            <a:xfrm>
              <a:off x="4824248" y="399393"/>
              <a:ext cx="599090" cy="388883"/>
            </a:xfrm>
            <a:prstGeom prst="roundRect">
              <a:avLst>
                <a:gd name="adj" fmla="val 24775"/>
              </a:avLst>
            </a:prstGeom>
            <a:noFill/>
            <a:ln w="222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等腰三角形 16"/>
            <p:cNvSpPr/>
            <p:nvPr/>
          </p:nvSpPr>
          <p:spPr>
            <a:xfrm rot="5400000">
              <a:off x="4997667" y="457924"/>
              <a:ext cx="315311" cy="271820"/>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9" name="文本框 18"/>
          <p:cNvSpPr txBox="1"/>
          <p:nvPr/>
        </p:nvSpPr>
        <p:spPr>
          <a:xfrm>
            <a:off x="8637433" y="1395249"/>
            <a:ext cx="1040670" cy="584775"/>
          </a:xfrm>
          <a:prstGeom prst="rect">
            <a:avLst/>
          </a:prstGeom>
          <a:noFill/>
        </p:spPr>
        <p:txBody>
          <a:bodyPr wrap="none" rtlCol="0">
            <a:spAutoFit/>
          </a:bodyPr>
          <a:lstStyle/>
          <a:p>
            <a:r>
              <a:rPr lang="en-US" altLang="zh-CN" sz="3200" b="1" dirty="0">
                <a:solidFill>
                  <a:srgbClr val="D28A7C"/>
                </a:solidFill>
                <a:cs typeface="+mn-ea"/>
                <a:sym typeface="+mn-lt"/>
              </a:rPr>
              <a:t>BUT</a:t>
            </a:r>
            <a:endParaRPr lang="zh-CN" altLang="en-US" sz="3200" b="1" dirty="0">
              <a:solidFill>
                <a:srgbClr val="D28A7C"/>
              </a:solidFill>
              <a:cs typeface="+mn-ea"/>
              <a:sym typeface="+mn-lt"/>
            </a:endParaRPr>
          </a:p>
        </p:txBody>
      </p:sp>
      <p:sp>
        <p:nvSpPr>
          <p:cNvPr id="20" name="文本框 9"/>
          <p:cNvSpPr txBox="1">
            <a:spLocks noChangeArrowheads="1"/>
          </p:cNvSpPr>
          <p:nvPr/>
        </p:nvSpPr>
        <p:spPr bwMode="auto">
          <a:xfrm>
            <a:off x="8787314" y="2057109"/>
            <a:ext cx="8563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600" dirty="0">
                <a:solidFill>
                  <a:srgbClr val="DDA69B"/>
                </a:solidFill>
                <a:cs typeface="+mn-ea"/>
                <a:sym typeface="+mn-lt"/>
              </a:rPr>
              <a:t>MUSIC</a:t>
            </a:r>
          </a:p>
        </p:txBody>
      </p:sp>
      <p:grpSp>
        <p:nvGrpSpPr>
          <p:cNvPr id="21" name="组合 20"/>
          <p:cNvGrpSpPr/>
          <p:nvPr/>
        </p:nvGrpSpPr>
        <p:grpSpPr>
          <a:xfrm>
            <a:off x="11361828" y="1632457"/>
            <a:ext cx="279056" cy="181142"/>
            <a:chOff x="4824248" y="399393"/>
            <a:chExt cx="599090" cy="388883"/>
          </a:xfrm>
        </p:grpSpPr>
        <p:sp>
          <p:nvSpPr>
            <p:cNvPr id="22" name="圆角矩形 21"/>
            <p:cNvSpPr/>
            <p:nvPr/>
          </p:nvSpPr>
          <p:spPr>
            <a:xfrm>
              <a:off x="4824248" y="399393"/>
              <a:ext cx="599090" cy="388883"/>
            </a:xfrm>
            <a:prstGeom prst="roundRect">
              <a:avLst>
                <a:gd name="adj" fmla="val 24775"/>
              </a:avLst>
            </a:prstGeom>
            <a:noFill/>
            <a:ln w="222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等腰三角形 22"/>
            <p:cNvSpPr/>
            <p:nvPr/>
          </p:nvSpPr>
          <p:spPr>
            <a:xfrm rot="5400000">
              <a:off x="4997667" y="457924"/>
              <a:ext cx="315311" cy="271820"/>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4" name="组合 23"/>
          <p:cNvGrpSpPr/>
          <p:nvPr/>
        </p:nvGrpSpPr>
        <p:grpSpPr>
          <a:xfrm>
            <a:off x="4054686" y="6066679"/>
            <a:ext cx="4132761" cy="187393"/>
            <a:chOff x="6608812" y="5730991"/>
            <a:chExt cx="4132761" cy="187393"/>
          </a:xfrm>
          <a:solidFill>
            <a:srgbClr val="E0E5E8"/>
          </a:solidFill>
        </p:grpSpPr>
        <p:sp>
          <p:nvSpPr>
            <p:cNvPr id="25" name="圆角矩形 24"/>
            <p:cNvSpPr/>
            <p:nvPr/>
          </p:nvSpPr>
          <p:spPr>
            <a:xfrm>
              <a:off x="6663991" y="5800105"/>
              <a:ext cx="4077582" cy="4571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圆角矩形 25"/>
            <p:cNvSpPr/>
            <p:nvPr/>
          </p:nvSpPr>
          <p:spPr>
            <a:xfrm>
              <a:off x="6608812" y="5804453"/>
              <a:ext cx="1181981" cy="5176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椭圆 26"/>
            <p:cNvSpPr/>
            <p:nvPr/>
          </p:nvSpPr>
          <p:spPr>
            <a:xfrm>
              <a:off x="7735613" y="5730991"/>
              <a:ext cx="187393" cy="1873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8" name="组合 27"/>
          <p:cNvGrpSpPr/>
          <p:nvPr/>
        </p:nvGrpSpPr>
        <p:grpSpPr>
          <a:xfrm>
            <a:off x="5682890" y="3163322"/>
            <a:ext cx="826219" cy="536319"/>
            <a:chOff x="4824248" y="399393"/>
            <a:chExt cx="599090" cy="388883"/>
          </a:xfrm>
        </p:grpSpPr>
        <p:sp>
          <p:nvSpPr>
            <p:cNvPr id="29" name="圆角矩形 28"/>
            <p:cNvSpPr/>
            <p:nvPr/>
          </p:nvSpPr>
          <p:spPr>
            <a:xfrm>
              <a:off x="4824248" y="399393"/>
              <a:ext cx="599090" cy="388883"/>
            </a:xfrm>
            <a:prstGeom prst="roundRect">
              <a:avLst>
                <a:gd name="adj" fmla="val 24775"/>
              </a:avLst>
            </a:prstGeom>
            <a:noFill/>
            <a:ln w="22225">
              <a:solidFill>
                <a:srgbClr val="515C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等腰三角形 29"/>
            <p:cNvSpPr/>
            <p:nvPr/>
          </p:nvSpPr>
          <p:spPr>
            <a:xfrm rot="5400000">
              <a:off x="4997667" y="457924"/>
              <a:ext cx="315311" cy="271820"/>
            </a:xfrm>
            <a:prstGeom prst="triangle">
              <a:avLst/>
            </a:prstGeom>
            <a:solidFill>
              <a:srgbClr val="515C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 name="文本框 2"/>
          <p:cNvSpPr txBox="1"/>
          <p:nvPr/>
        </p:nvSpPr>
        <p:spPr>
          <a:xfrm>
            <a:off x="687074" y="2868783"/>
            <a:ext cx="2733510" cy="3003515"/>
          </a:xfrm>
          <a:prstGeom prst="rect">
            <a:avLst/>
          </a:prstGeom>
          <a:noFill/>
        </p:spPr>
        <p:txBody>
          <a:bodyPr wrap="square" rtlCol="0">
            <a:spAutoFit/>
          </a:bodyPr>
          <a:lstStyle/>
          <a:p>
            <a:pPr>
              <a:lnSpc>
                <a:spcPct val="150000"/>
              </a:lnSpc>
            </a:pPr>
            <a:r>
              <a:rPr lang="zh-CN" altLang="en-US" sz="1600" dirty="0">
                <a:solidFill>
                  <a:srgbClr val="EBE6E2"/>
                </a:solidFill>
                <a:cs typeface="+mn-ea"/>
                <a:sym typeface="+mn-lt"/>
              </a:rPr>
              <a:t>        </a:t>
            </a:r>
            <a:r>
              <a:rPr lang="en-US" altLang="zh-CN" sz="1600" dirty="0">
                <a:solidFill>
                  <a:srgbClr val="EBE6E2"/>
                </a:solidFill>
                <a:cs typeface="+mn-ea"/>
                <a:sym typeface="+mn-lt"/>
              </a:rPr>
              <a:t>The music sounded, knocked down the big chime heavy color, dignified tinged with cruelty and misery, full of heavy sense of the drum for mountains as it is everywhere.</a:t>
            </a:r>
            <a:endParaRPr lang="zh-CN" altLang="en-US" sz="1600" dirty="0">
              <a:solidFill>
                <a:srgbClr val="EBE6E2"/>
              </a:solidFill>
              <a:cs typeface="+mn-ea"/>
              <a:sym typeface="+mn-lt"/>
            </a:endParaRPr>
          </a:p>
        </p:txBody>
      </p:sp>
      <p:sp>
        <p:nvSpPr>
          <p:cNvPr id="31" name="文本框 30"/>
          <p:cNvSpPr txBox="1"/>
          <p:nvPr/>
        </p:nvSpPr>
        <p:spPr>
          <a:xfrm>
            <a:off x="8719225" y="2868783"/>
            <a:ext cx="2733510" cy="1884618"/>
          </a:xfrm>
          <a:prstGeom prst="rect">
            <a:avLst/>
          </a:prstGeom>
          <a:noFill/>
        </p:spPr>
        <p:txBody>
          <a:bodyPr wrap="square" rtlCol="0">
            <a:spAutoFit/>
          </a:bodyPr>
          <a:lstStyle/>
          <a:p>
            <a:pPr>
              <a:lnSpc>
                <a:spcPct val="150000"/>
              </a:lnSpc>
            </a:pPr>
            <a:r>
              <a:rPr lang="zh-CN" altLang="en-US" sz="2000" dirty="0">
                <a:solidFill>
                  <a:srgbClr val="EBE6E2"/>
                </a:solidFill>
                <a:cs typeface="+mn-ea"/>
                <a:sym typeface="+mn-lt"/>
              </a:rPr>
              <a:t>        </a:t>
            </a:r>
            <a:r>
              <a:rPr lang="en-US" altLang="zh-CN" sz="2000" dirty="0">
                <a:solidFill>
                  <a:srgbClr val="EBE6E2"/>
                </a:solidFill>
                <a:cs typeface="+mn-ea"/>
                <a:sym typeface="+mn-lt"/>
              </a:rPr>
              <a:t>But it is equal to anything, ignorant, neither sad nor happy.</a:t>
            </a:r>
            <a:endParaRPr lang="zh-CN" altLang="en-US" sz="2000" dirty="0">
              <a:solidFill>
                <a:srgbClr val="EBE6E2"/>
              </a:solidFill>
              <a:cs typeface="+mn-ea"/>
              <a:sym typeface="+mn-lt"/>
            </a:endParaRPr>
          </a:p>
        </p:txBody>
      </p:sp>
      <p:grpSp>
        <p:nvGrpSpPr>
          <p:cNvPr id="4" name="组合 3">
            <a:extLst>
              <a:ext uri="{FF2B5EF4-FFF2-40B4-BE49-F238E27FC236}">
                <a16:creationId xmlns:a16="http://schemas.microsoft.com/office/drawing/2014/main" id="{5A5F4DD3-3C5D-7D7B-4423-D719053B6219}"/>
              </a:ext>
            </a:extLst>
          </p:cNvPr>
          <p:cNvGrpSpPr/>
          <p:nvPr/>
        </p:nvGrpSpPr>
        <p:grpSpPr>
          <a:xfrm>
            <a:off x="10085980" y="5044402"/>
            <a:ext cx="1701557" cy="1701557"/>
            <a:chOff x="0" y="0"/>
            <a:chExt cx="6797964" cy="6797964"/>
          </a:xfrm>
          <a:effectLst>
            <a:outerShdw blurRad="50800" dist="38100" dir="2700000" algn="tl" rotWithShape="0">
              <a:prstClr val="black">
                <a:alpha val="40000"/>
              </a:prstClr>
            </a:outerShdw>
          </a:effectLst>
        </p:grpSpPr>
        <p:sp>
          <p:nvSpPr>
            <p:cNvPr id="5" name="椭圆 4">
              <a:extLst>
                <a:ext uri="{FF2B5EF4-FFF2-40B4-BE49-F238E27FC236}">
                  <a16:creationId xmlns:a16="http://schemas.microsoft.com/office/drawing/2014/main" id="{3FA359E8-B3C6-E67A-8D8D-5F64BDBAEEF7}"/>
                </a:ext>
              </a:extLst>
            </p:cNvPr>
            <p:cNvSpPr/>
            <p:nvPr/>
          </p:nvSpPr>
          <p:spPr>
            <a:xfrm>
              <a:off x="0" y="0"/>
              <a:ext cx="6797964" cy="6797964"/>
            </a:xfrm>
            <a:prstGeom prst="ellipse">
              <a:avLst/>
            </a:prstGeom>
            <a:solidFill>
              <a:srgbClr val="D28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a:extLst>
                <a:ext uri="{FF2B5EF4-FFF2-40B4-BE49-F238E27FC236}">
                  <a16:creationId xmlns:a16="http://schemas.microsoft.com/office/drawing/2014/main" id="{1C5D39AB-75A3-73B2-6EF8-DF5EE9A92F43}"/>
                </a:ext>
              </a:extLst>
            </p:cNvPr>
            <p:cNvSpPr/>
            <p:nvPr/>
          </p:nvSpPr>
          <p:spPr>
            <a:xfrm>
              <a:off x="2234045" y="2264063"/>
              <a:ext cx="2329873" cy="2329873"/>
            </a:xfrm>
            <a:prstGeom prst="ellipse">
              <a:avLst/>
            </a:prstGeom>
            <a:solidFill>
              <a:srgbClr val="6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弧形 6">
              <a:extLst>
                <a:ext uri="{FF2B5EF4-FFF2-40B4-BE49-F238E27FC236}">
                  <a16:creationId xmlns:a16="http://schemas.microsoft.com/office/drawing/2014/main" id="{6794CCE5-CB36-2221-3EC7-1F3DC6B85FFE}"/>
                </a:ext>
              </a:extLst>
            </p:cNvPr>
            <p:cNvSpPr/>
            <p:nvPr/>
          </p:nvSpPr>
          <p:spPr>
            <a:xfrm>
              <a:off x="461817" y="491836"/>
              <a:ext cx="5874328" cy="5874328"/>
            </a:xfrm>
            <a:prstGeom prst="arc">
              <a:avLst>
                <a:gd name="adj1" fmla="val 16200000"/>
                <a:gd name="adj2" fmla="val 19688224"/>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8" name="弧形 7">
              <a:extLst>
                <a:ext uri="{FF2B5EF4-FFF2-40B4-BE49-F238E27FC236}">
                  <a16:creationId xmlns:a16="http://schemas.microsoft.com/office/drawing/2014/main" id="{7CC06E3D-D050-B5DB-E6D9-9FF6D232F553}"/>
                </a:ext>
              </a:extLst>
            </p:cNvPr>
            <p:cNvSpPr/>
            <p:nvPr/>
          </p:nvSpPr>
          <p:spPr>
            <a:xfrm>
              <a:off x="644234" y="644235"/>
              <a:ext cx="5509493" cy="5509493"/>
            </a:xfrm>
            <a:prstGeom prst="arc">
              <a:avLst>
                <a:gd name="adj1" fmla="val 2890845"/>
                <a:gd name="adj2" fmla="val 9649780"/>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9" name="弧形 8">
              <a:extLst>
                <a:ext uri="{FF2B5EF4-FFF2-40B4-BE49-F238E27FC236}">
                  <a16:creationId xmlns:a16="http://schemas.microsoft.com/office/drawing/2014/main" id="{037F4050-6233-CCE0-8FBD-D2E655C8570E}"/>
                </a:ext>
              </a:extLst>
            </p:cNvPr>
            <p:cNvSpPr/>
            <p:nvPr/>
          </p:nvSpPr>
          <p:spPr>
            <a:xfrm>
              <a:off x="1200726" y="1200727"/>
              <a:ext cx="4396508" cy="4396508"/>
            </a:xfrm>
            <a:prstGeom prst="arc">
              <a:avLst>
                <a:gd name="adj1" fmla="val 8257915"/>
                <a:gd name="adj2" fmla="val 14897862"/>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0" name="弧形 9">
              <a:extLst>
                <a:ext uri="{FF2B5EF4-FFF2-40B4-BE49-F238E27FC236}">
                  <a16:creationId xmlns:a16="http://schemas.microsoft.com/office/drawing/2014/main" id="{1B665F6E-3005-3C13-C57F-1AC4FFEC65B4}"/>
                </a:ext>
              </a:extLst>
            </p:cNvPr>
            <p:cNvSpPr/>
            <p:nvPr/>
          </p:nvSpPr>
          <p:spPr>
            <a:xfrm>
              <a:off x="1227281" y="1230746"/>
              <a:ext cx="4396508" cy="4396508"/>
            </a:xfrm>
            <a:prstGeom prst="arc">
              <a:avLst>
                <a:gd name="adj1" fmla="val 1378405"/>
                <a:gd name="adj2" fmla="val 4975790"/>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1" name="弧形 10">
              <a:extLst>
                <a:ext uri="{FF2B5EF4-FFF2-40B4-BE49-F238E27FC236}">
                  <a16:creationId xmlns:a16="http://schemas.microsoft.com/office/drawing/2014/main" id="{D866409F-22E7-CB53-86CE-517A6DF99FB8}"/>
                </a:ext>
              </a:extLst>
            </p:cNvPr>
            <p:cNvSpPr/>
            <p:nvPr/>
          </p:nvSpPr>
          <p:spPr>
            <a:xfrm>
              <a:off x="758534" y="758535"/>
              <a:ext cx="5280892" cy="5280892"/>
            </a:xfrm>
            <a:prstGeom prst="arc">
              <a:avLst>
                <a:gd name="adj1" fmla="val 18599213"/>
                <a:gd name="adj2" fmla="val 2571614"/>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2" name="椭圆 11">
              <a:extLst>
                <a:ext uri="{FF2B5EF4-FFF2-40B4-BE49-F238E27FC236}">
                  <a16:creationId xmlns:a16="http://schemas.microsoft.com/office/drawing/2014/main" id="{C9D782E7-C966-6758-A730-2B45C4820631}"/>
                </a:ext>
              </a:extLst>
            </p:cNvPr>
            <p:cNvSpPr/>
            <p:nvPr/>
          </p:nvSpPr>
          <p:spPr>
            <a:xfrm>
              <a:off x="2448060" y="2479386"/>
              <a:ext cx="1899225" cy="1899225"/>
            </a:xfrm>
            <a:prstGeom prst="ellipse">
              <a:avLst/>
            </a:prstGeom>
            <a:solidFill>
              <a:srgbClr val="3A32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弧形 12">
              <a:extLst>
                <a:ext uri="{FF2B5EF4-FFF2-40B4-BE49-F238E27FC236}">
                  <a16:creationId xmlns:a16="http://schemas.microsoft.com/office/drawing/2014/main" id="{C4F553F5-B3A1-EFC2-EBFF-E16EB5C728F1}"/>
                </a:ext>
              </a:extLst>
            </p:cNvPr>
            <p:cNvSpPr/>
            <p:nvPr/>
          </p:nvSpPr>
          <p:spPr>
            <a:xfrm>
              <a:off x="1484743" y="1484744"/>
              <a:ext cx="3828474" cy="3828474"/>
            </a:xfrm>
            <a:prstGeom prst="arc">
              <a:avLst>
                <a:gd name="adj1" fmla="val 12542335"/>
                <a:gd name="adj2" fmla="val 21269952"/>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gr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par>
                                <p:cTn id="9" presetID="12" presetClass="entr" presetSubtype="4"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p:tgtEl>
                                          <p:spTgt spid="28"/>
                                        </p:tgtEl>
                                        <p:attrNameLst>
                                          <p:attrName>ppt_y</p:attrName>
                                        </p:attrNameLst>
                                      </p:cBhvr>
                                      <p:tavLst>
                                        <p:tav tm="0">
                                          <p:val>
                                            <p:strVal val="#ppt_y+#ppt_h*1.125000"/>
                                          </p:val>
                                        </p:tav>
                                        <p:tav tm="100000">
                                          <p:val>
                                            <p:strVal val="#ppt_y"/>
                                          </p:val>
                                        </p:tav>
                                      </p:tavLst>
                                    </p:anim>
                                    <p:animEffect transition="in" filter="wipe(up)">
                                      <p:cBhvr>
                                        <p:cTn id="12" dur="500"/>
                                        <p:tgtEl>
                                          <p:spTgt spid="28"/>
                                        </p:tgtEl>
                                      </p:cBhvr>
                                    </p:animEffect>
                                  </p:childTnLst>
                                </p:cTn>
                              </p:par>
                              <p:par>
                                <p:cTn id="13" presetID="22" presetClass="entr" presetSubtype="8"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left)">
                                      <p:cBhvr>
                                        <p:cTn id="15" dur="500"/>
                                        <p:tgtEl>
                                          <p:spTgt spid="24"/>
                                        </p:tgtEl>
                                      </p:cBhvr>
                                    </p:animEffect>
                                  </p:childTnLst>
                                </p:cTn>
                              </p:par>
                            </p:childTnLst>
                          </p:cTn>
                        </p:par>
                        <p:par>
                          <p:cTn id="16" fill="hold">
                            <p:stCondLst>
                              <p:cond delay="500"/>
                            </p:stCondLst>
                            <p:childTnLst>
                              <p:par>
                                <p:cTn id="17" presetID="2" presetClass="entr" presetSubtype="4"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ppt_x"/>
                                          </p:val>
                                        </p:tav>
                                        <p:tav tm="100000">
                                          <p:val>
                                            <p:strVal val="#ppt_x"/>
                                          </p:val>
                                        </p:tav>
                                      </p:tavLst>
                                    </p:anim>
                                    <p:anim calcmode="lin" valueType="num">
                                      <p:cBhvr additive="base">
                                        <p:cTn id="28" dur="500" fill="hold"/>
                                        <p:tgtEl>
                                          <p:spTgt spid="1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par>
                          <p:cTn id="33" fill="hold">
                            <p:stCondLst>
                              <p:cond delay="1000"/>
                            </p:stCondLst>
                            <p:childTnLst>
                              <p:par>
                                <p:cTn id="34" presetID="2" presetClass="entr" presetSubtype="4"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cBhvr additive="base">
                                        <p:cTn id="36" dur="500" fill="hold"/>
                                        <p:tgtEl>
                                          <p:spTgt spid="19"/>
                                        </p:tgtEl>
                                        <p:attrNameLst>
                                          <p:attrName>ppt_x</p:attrName>
                                        </p:attrNameLst>
                                      </p:cBhvr>
                                      <p:tavLst>
                                        <p:tav tm="0">
                                          <p:val>
                                            <p:strVal val="#ppt_x"/>
                                          </p:val>
                                        </p:tav>
                                        <p:tav tm="100000">
                                          <p:val>
                                            <p:strVal val="#ppt_x"/>
                                          </p:val>
                                        </p:tav>
                                      </p:tavLst>
                                    </p:anim>
                                    <p:anim calcmode="lin" valueType="num">
                                      <p:cBhvr additive="base">
                                        <p:cTn id="37" dur="500" fill="hold"/>
                                        <p:tgtEl>
                                          <p:spTgt spid="19"/>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500" fill="hold"/>
                                        <p:tgtEl>
                                          <p:spTgt spid="20"/>
                                        </p:tgtEl>
                                        <p:attrNameLst>
                                          <p:attrName>ppt_x</p:attrName>
                                        </p:attrNameLst>
                                      </p:cBhvr>
                                      <p:tavLst>
                                        <p:tav tm="0">
                                          <p:val>
                                            <p:strVal val="#ppt_x"/>
                                          </p:val>
                                        </p:tav>
                                        <p:tav tm="100000">
                                          <p:val>
                                            <p:strVal val="#ppt_x"/>
                                          </p:val>
                                        </p:tav>
                                      </p:tavLst>
                                    </p:anim>
                                    <p:anim calcmode="lin" valueType="num">
                                      <p:cBhvr additive="base">
                                        <p:cTn id="41" dur="500" fill="hold"/>
                                        <p:tgtEl>
                                          <p:spTgt spid="20"/>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21"/>
                                        </p:tgtEl>
                                        <p:attrNameLst>
                                          <p:attrName>style.visibility</p:attrName>
                                        </p:attrNameLst>
                                      </p:cBhvr>
                                      <p:to>
                                        <p:strVal val="visible"/>
                                      </p:to>
                                    </p:set>
                                    <p:anim calcmode="lin" valueType="num">
                                      <p:cBhvr additive="base">
                                        <p:cTn id="44" dur="500" fill="hold"/>
                                        <p:tgtEl>
                                          <p:spTgt spid="21"/>
                                        </p:tgtEl>
                                        <p:attrNameLst>
                                          <p:attrName>ppt_x</p:attrName>
                                        </p:attrNameLst>
                                      </p:cBhvr>
                                      <p:tavLst>
                                        <p:tav tm="0">
                                          <p:val>
                                            <p:strVal val="#ppt_x"/>
                                          </p:val>
                                        </p:tav>
                                        <p:tav tm="100000">
                                          <p:val>
                                            <p:strVal val="#ppt_x"/>
                                          </p:val>
                                        </p:tav>
                                      </p:tavLst>
                                    </p:anim>
                                    <p:anim calcmode="lin" valueType="num">
                                      <p:cBhvr additive="base">
                                        <p:cTn id="45" dur="500" fill="hold"/>
                                        <p:tgtEl>
                                          <p:spTgt spid="21"/>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31"/>
                                        </p:tgtEl>
                                        <p:attrNameLst>
                                          <p:attrName>style.visibility</p:attrName>
                                        </p:attrNameLst>
                                      </p:cBhvr>
                                      <p:to>
                                        <p:strVal val="visible"/>
                                      </p:to>
                                    </p:set>
                                    <p:anim calcmode="lin" valueType="num">
                                      <p:cBhvr additive="base">
                                        <p:cTn id="48" dur="500" fill="hold"/>
                                        <p:tgtEl>
                                          <p:spTgt spid="31"/>
                                        </p:tgtEl>
                                        <p:attrNameLst>
                                          <p:attrName>ppt_x</p:attrName>
                                        </p:attrNameLst>
                                      </p:cBhvr>
                                      <p:tavLst>
                                        <p:tav tm="0">
                                          <p:val>
                                            <p:strVal val="#ppt_x"/>
                                          </p:val>
                                        </p:tav>
                                        <p:tav tm="100000">
                                          <p:val>
                                            <p:strVal val="#ppt_x"/>
                                          </p:val>
                                        </p:tav>
                                      </p:tavLst>
                                    </p:anim>
                                    <p:anim calcmode="lin" valueType="num">
                                      <p:cBhvr additive="base">
                                        <p:cTn id="49" dur="500" fill="hold"/>
                                        <p:tgtEl>
                                          <p:spTgt spid="31"/>
                                        </p:tgtEl>
                                        <p:attrNameLst>
                                          <p:attrName>ppt_y</p:attrName>
                                        </p:attrNameLst>
                                      </p:cBhvr>
                                      <p:tavLst>
                                        <p:tav tm="0">
                                          <p:val>
                                            <p:strVal val="1+#ppt_h/2"/>
                                          </p:val>
                                        </p:tav>
                                        <p:tav tm="100000">
                                          <p:val>
                                            <p:strVal val="#ppt_y"/>
                                          </p:val>
                                        </p:tav>
                                      </p:tavLst>
                                    </p:anim>
                                  </p:childTnLst>
                                </p:cTn>
                              </p:par>
                            </p:childTnLst>
                          </p:cTn>
                        </p:par>
                        <p:par>
                          <p:cTn id="50" fill="hold">
                            <p:stCondLst>
                              <p:cond delay="1500"/>
                            </p:stCondLst>
                            <p:childTnLst>
                              <p:par>
                                <p:cTn id="51" presetID="8" presetClass="emph" presetSubtype="0" repeatCount="indefinite" fill="hold" nodeType="afterEffect">
                                  <p:stCondLst>
                                    <p:cond delay="0"/>
                                  </p:stCondLst>
                                  <p:childTnLst>
                                    <p:animRot by="21600000">
                                      <p:cBhvr>
                                        <p:cTn id="52" dur="2000" fill="hold"/>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9" grpId="0"/>
      <p:bldP spid="20" grpId="0"/>
      <p:bldP spid="3" grpId="0"/>
      <p:bldP spid="3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BE6E2"/>
        </a:solidFill>
        <a:effectLst/>
      </p:bgPr>
    </p:bg>
    <p:spTree>
      <p:nvGrpSpPr>
        <p:cNvPr id="1" name=""/>
        <p:cNvGrpSpPr/>
        <p:nvPr/>
      </p:nvGrpSpPr>
      <p:grpSpPr>
        <a:xfrm>
          <a:off x="0" y="0"/>
          <a:ext cx="0" cy="0"/>
          <a:chOff x="0" y="0"/>
          <a:chExt cx="0" cy="0"/>
        </a:xfrm>
      </p:grpSpPr>
      <p:sp>
        <p:nvSpPr>
          <p:cNvPr id="5" name="矩形 4"/>
          <p:cNvSpPr/>
          <p:nvPr/>
        </p:nvSpPr>
        <p:spPr>
          <a:xfrm>
            <a:off x="2263092" y="1197091"/>
            <a:ext cx="6961613" cy="5177835"/>
          </a:xfrm>
          <a:prstGeom prst="rect">
            <a:avLst/>
          </a:prstGeom>
          <a:solidFill>
            <a:srgbClr val="3D455C"/>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15"/>
          <p:cNvSpPr/>
          <p:nvPr/>
        </p:nvSpPr>
        <p:spPr>
          <a:xfrm>
            <a:off x="2469714" y="1758818"/>
            <a:ext cx="6080144" cy="4247317"/>
          </a:xfrm>
          <a:prstGeom prst="rect">
            <a:avLst/>
          </a:prstGeom>
        </p:spPr>
        <p:txBody>
          <a:bodyPr wrap="square">
            <a:spAutoFit/>
          </a:bodyPr>
          <a:lstStyle/>
          <a:p>
            <a:pPr>
              <a:lnSpc>
                <a:spcPct val="250000"/>
              </a:lnSpc>
            </a:pPr>
            <a:r>
              <a:rPr lang="en-US" altLang="zh-CN" b="1" dirty="0">
                <a:solidFill>
                  <a:srgbClr val="8691B0"/>
                </a:solidFill>
                <a:cs typeface="+mn-ea"/>
                <a:sym typeface="+mn-lt"/>
              </a:rPr>
              <a:t>There are always some songs, can let your heart suddenly cracked open, the wind blows, a pond wrinkle. Instant smile, but see Sakura as flame burns, in the quiet world, we just need to ask you to stop Mo </a:t>
            </a:r>
            <a:r>
              <a:rPr lang="en-US" altLang="zh-CN" b="1" dirty="0" err="1">
                <a:solidFill>
                  <a:srgbClr val="8691B0"/>
                </a:solidFill>
                <a:cs typeface="+mn-ea"/>
                <a:sym typeface="+mn-lt"/>
              </a:rPr>
              <a:t>Mo</a:t>
            </a:r>
            <a:r>
              <a:rPr lang="en-US" altLang="zh-CN" b="1" dirty="0">
                <a:solidFill>
                  <a:srgbClr val="8691B0"/>
                </a:solidFill>
                <a:cs typeface="+mn-ea"/>
                <a:sym typeface="+mn-lt"/>
              </a:rPr>
              <a:t>, try to stay at the moment, but life is fleeting, youth from open from rest.</a:t>
            </a:r>
            <a:endParaRPr lang="en-US" altLang="zh-CN" dirty="0">
              <a:solidFill>
                <a:srgbClr val="8691B0"/>
              </a:solidFill>
              <a:cs typeface="+mn-ea"/>
              <a:sym typeface="+mn-lt"/>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2738" y="512980"/>
            <a:ext cx="6961613" cy="5177835"/>
          </a:xfrm>
          <a:prstGeom prst="rect">
            <a:avLst/>
          </a:prstGeom>
          <a:effectLst>
            <a:outerShdw blurRad="50800" dist="38100" dir="8100000" algn="tr" rotWithShape="0">
              <a:prstClr val="black">
                <a:alpha val="40000"/>
              </a:prstClr>
            </a:outerShdw>
          </a:effectLst>
        </p:spPr>
      </p:pic>
      <p:sp>
        <p:nvSpPr>
          <p:cNvPr id="17" name="文本框 16"/>
          <p:cNvSpPr txBox="1"/>
          <p:nvPr/>
        </p:nvSpPr>
        <p:spPr>
          <a:xfrm>
            <a:off x="7004371" y="475963"/>
            <a:ext cx="2068002" cy="584775"/>
          </a:xfrm>
          <a:prstGeom prst="rect">
            <a:avLst/>
          </a:prstGeom>
          <a:noFill/>
        </p:spPr>
        <p:txBody>
          <a:bodyPr wrap="none" rtlCol="0">
            <a:spAutoFit/>
          </a:bodyPr>
          <a:lstStyle/>
          <a:p>
            <a:r>
              <a:rPr lang="en-US" altLang="zh-CN" sz="3200" b="1" dirty="0">
                <a:solidFill>
                  <a:srgbClr val="485C65"/>
                </a:solidFill>
                <a:cs typeface="+mn-ea"/>
                <a:sym typeface="+mn-lt"/>
              </a:rPr>
              <a:t>The Style</a:t>
            </a:r>
            <a:endParaRPr lang="zh-CN" altLang="en-US" sz="3200" b="1" dirty="0">
              <a:solidFill>
                <a:srgbClr val="485C65"/>
              </a:solidFill>
              <a:cs typeface="+mn-ea"/>
              <a:sym typeface="+mn-lt"/>
            </a:endParaRPr>
          </a:p>
        </p:txBody>
      </p:sp>
      <p:sp>
        <p:nvSpPr>
          <p:cNvPr id="19" name="矩形 18"/>
          <p:cNvSpPr/>
          <p:nvPr/>
        </p:nvSpPr>
        <p:spPr>
          <a:xfrm>
            <a:off x="4674507" y="4027787"/>
            <a:ext cx="5314606" cy="646331"/>
          </a:xfrm>
          <a:prstGeom prst="rect">
            <a:avLst/>
          </a:prstGeom>
        </p:spPr>
        <p:txBody>
          <a:bodyPr wrap="square">
            <a:spAutoFit/>
          </a:bodyPr>
          <a:lstStyle/>
          <a:p>
            <a:r>
              <a:rPr lang="en-US" altLang="zh-CN" dirty="0">
                <a:solidFill>
                  <a:srgbClr val="E0E5E8"/>
                </a:solidFill>
                <a:effectLst>
                  <a:reflection blurRad="6350" stA="55000" endA="300" endPos="45500" dir="5400000" sy="-100000" algn="bl" rotWithShape="0"/>
                </a:effectLst>
                <a:cs typeface="+mn-ea"/>
                <a:sym typeface="+mn-lt"/>
              </a:rPr>
              <a:t>But who can hear the joy and sorrow of being buried in time under twelve gorgeous clothes? </a:t>
            </a:r>
            <a:endParaRPr lang="zh-CN" altLang="en-US" sz="2000" dirty="0">
              <a:effectLst>
                <a:reflection blurRad="6350" stA="55000" endA="300" endPos="45500" dir="5400000" sy="-100000" algn="bl" rotWithShape="0"/>
              </a:effectLst>
              <a:cs typeface="+mn-ea"/>
              <a:sym typeface="+mn-lt"/>
            </a:endParaRPr>
          </a:p>
        </p:txBody>
      </p:sp>
      <p:grpSp>
        <p:nvGrpSpPr>
          <p:cNvPr id="20" name="组合 19"/>
          <p:cNvGrpSpPr/>
          <p:nvPr/>
        </p:nvGrpSpPr>
        <p:grpSpPr>
          <a:xfrm>
            <a:off x="251926" y="949246"/>
            <a:ext cx="1701557" cy="1701557"/>
            <a:chOff x="0" y="0"/>
            <a:chExt cx="6797964" cy="6797964"/>
          </a:xfrm>
          <a:effectLst>
            <a:outerShdw blurRad="50800" dist="38100" dir="2700000" algn="tl" rotWithShape="0">
              <a:prstClr val="black">
                <a:alpha val="40000"/>
              </a:prstClr>
            </a:outerShdw>
          </a:effectLst>
        </p:grpSpPr>
        <p:sp>
          <p:nvSpPr>
            <p:cNvPr id="21" name="椭圆 20"/>
            <p:cNvSpPr/>
            <p:nvPr/>
          </p:nvSpPr>
          <p:spPr>
            <a:xfrm>
              <a:off x="0" y="0"/>
              <a:ext cx="6797964" cy="6797964"/>
            </a:xfrm>
            <a:prstGeom prst="ellipse">
              <a:avLst/>
            </a:prstGeom>
            <a:solidFill>
              <a:srgbClr val="D28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p:cNvSpPr/>
            <p:nvPr/>
          </p:nvSpPr>
          <p:spPr>
            <a:xfrm>
              <a:off x="2234045" y="2264063"/>
              <a:ext cx="2329873" cy="2329873"/>
            </a:xfrm>
            <a:prstGeom prst="ellipse">
              <a:avLst/>
            </a:prstGeom>
            <a:solidFill>
              <a:srgbClr val="6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弧形 22"/>
            <p:cNvSpPr/>
            <p:nvPr/>
          </p:nvSpPr>
          <p:spPr>
            <a:xfrm>
              <a:off x="461817" y="491836"/>
              <a:ext cx="5874328" cy="5874328"/>
            </a:xfrm>
            <a:prstGeom prst="arc">
              <a:avLst>
                <a:gd name="adj1" fmla="val 16200000"/>
                <a:gd name="adj2" fmla="val 19688224"/>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24" name="弧形 23"/>
            <p:cNvSpPr/>
            <p:nvPr/>
          </p:nvSpPr>
          <p:spPr>
            <a:xfrm>
              <a:off x="644234" y="644235"/>
              <a:ext cx="5509493" cy="5509493"/>
            </a:xfrm>
            <a:prstGeom prst="arc">
              <a:avLst>
                <a:gd name="adj1" fmla="val 2890845"/>
                <a:gd name="adj2" fmla="val 9649780"/>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25" name="弧形 24"/>
            <p:cNvSpPr/>
            <p:nvPr/>
          </p:nvSpPr>
          <p:spPr>
            <a:xfrm>
              <a:off x="1200726" y="1200727"/>
              <a:ext cx="4396508" cy="4396508"/>
            </a:xfrm>
            <a:prstGeom prst="arc">
              <a:avLst>
                <a:gd name="adj1" fmla="val 8257915"/>
                <a:gd name="adj2" fmla="val 14897862"/>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26" name="弧形 25"/>
            <p:cNvSpPr/>
            <p:nvPr/>
          </p:nvSpPr>
          <p:spPr>
            <a:xfrm>
              <a:off x="1227281" y="1230746"/>
              <a:ext cx="4396508" cy="4396508"/>
            </a:xfrm>
            <a:prstGeom prst="arc">
              <a:avLst>
                <a:gd name="adj1" fmla="val 1378405"/>
                <a:gd name="adj2" fmla="val 4975790"/>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27" name="弧形 26"/>
            <p:cNvSpPr/>
            <p:nvPr/>
          </p:nvSpPr>
          <p:spPr>
            <a:xfrm>
              <a:off x="758534" y="758535"/>
              <a:ext cx="5280892" cy="5280892"/>
            </a:xfrm>
            <a:prstGeom prst="arc">
              <a:avLst>
                <a:gd name="adj1" fmla="val 18599213"/>
                <a:gd name="adj2" fmla="val 2571614"/>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28" name="椭圆 27"/>
            <p:cNvSpPr/>
            <p:nvPr/>
          </p:nvSpPr>
          <p:spPr>
            <a:xfrm>
              <a:off x="2448060" y="2479386"/>
              <a:ext cx="1899225" cy="1899225"/>
            </a:xfrm>
            <a:prstGeom prst="ellipse">
              <a:avLst/>
            </a:prstGeom>
            <a:solidFill>
              <a:srgbClr val="3A32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弧形 28"/>
            <p:cNvSpPr/>
            <p:nvPr/>
          </p:nvSpPr>
          <p:spPr>
            <a:xfrm>
              <a:off x="1484743" y="1484744"/>
              <a:ext cx="3828474" cy="3828474"/>
            </a:xfrm>
            <a:prstGeom prst="arc">
              <a:avLst>
                <a:gd name="adj1" fmla="val 12542335"/>
                <a:gd name="adj2" fmla="val 21269952"/>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grpSp>
      <p:sp>
        <p:nvSpPr>
          <p:cNvPr id="30" name="文本框 29"/>
          <p:cNvSpPr txBox="1"/>
          <p:nvPr/>
        </p:nvSpPr>
        <p:spPr>
          <a:xfrm>
            <a:off x="5612046" y="1445275"/>
            <a:ext cx="3860835" cy="2446824"/>
          </a:xfrm>
          <a:prstGeom prst="rect">
            <a:avLst/>
          </a:prstGeom>
          <a:noFill/>
        </p:spPr>
        <p:txBody>
          <a:bodyPr wrap="square" rtlCol="0">
            <a:spAutoFit/>
          </a:bodyPr>
          <a:lstStyle/>
          <a:p>
            <a:pPr>
              <a:lnSpc>
                <a:spcPct val="150000"/>
              </a:lnSpc>
            </a:pPr>
            <a:r>
              <a:rPr lang="zh-CN" altLang="en-US" dirty="0">
                <a:solidFill>
                  <a:srgbClr val="515C7B"/>
                </a:solidFill>
                <a:cs typeface="+mn-ea"/>
                <a:sym typeface="+mn-lt"/>
              </a:rPr>
              <a:t>        </a:t>
            </a:r>
            <a:r>
              <a:rPr lang="en-US" altLang="zh-CN" dirty="0">
                <a:solidFill>
                  <a:srgbClr val="515C7B"/>
                </a:solidFill>
                <a:cs typeface="+mn-ea"/>
                <a:sym typeface="+mn-lt"/>
              </a:rPr>
              <a:t> These songs, very elegant, should not make people feel sad, as though it should be flat and layers of curtains, skin from the snow woman placid face. </a:t>
            </a:r>
            <a:endParaRPr lang="zh-CN" altLang="en-US" dirty="0">
              <a:solidFill>
                <a:srgbClr val="515C7B"/>
              </a:solidFill>
              <a:cs typeface="+mn-ea"/>
              <a:sym typeface="+mn-lt"/>
            </a:endParaRPr>
          </a:p>
          <a:p>
            <a:endParaRPr lang="zh-CN" altLang="en-US" dirty="0">
              <a:solidFill>
                <a:srgbClr val="515C7B"/>
              </a:solidFill>
              <a:cs typeface="+mn-ea"/>
              <a:sym typeface="+mn-lt"/>
            </a:endParaRPr>
          </a:p>
        </p:txBody>
      </p:sp>
      <p:sp>
        <p:nvSpPr>
          <p:cNvPr id="32" name="文本框 9"/>
          <p:cNvSpPr txBox="1">
            <a:spLocks noChangeArrowheads="1"/>
          </p:cNvSpPr>
          <p:nvPr/>
        </p:nvSpPr>
        <p:spPr bwMode="auto">
          <a:xfrm>
            <a:off x="7004371" y="1023721"/>
            <a:ext cx="8563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600" dirty="0">
                <a:solidFill>
                  <a:srgbClr val="515C7B"/>
                </a:solidFill>
                <a:cs typeface="+mn-ea"/>
                <a:sym typeface="+mn-lt"/>
              </a:rPr>
              <a:t>MUSIC</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childTnLst>
                                    <p:animRot by="21600000">
                                      <p:cBhvr>
                                        <p:cTn id="6" dur="2000" fill="hold"/>
                                        <p:tgtEl>
                                          <p:spTgt spid="20"/>
                                        </p:tgtEl>
                                        <p:attrNameLst>
                                          <p:attrName>r</p:attrName>
                                        </p:attrNameLst>
                                      </p:cBhvr>
                                    </p:animRot>
                                  </p:childTnLst>
                                </p:cTn>
                              </p:par>
                              <p:par>
                                <p:cTn id="7" presetID="2" presetClass="entr" presetSubtype="4"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anim calcmode="lin" valueType="num">
                                      <p:cBhvr additive="base">
                                        <p:cTn id="9" dur="500" fill="hold"/>
                                        <p:tgtEl>
                                          <p:spTgt spid="5"/>
                                        </p:tgtEl>
                                        <p:attrNameLst>
                                          <p:attrName>ppt_x</p:attrName>
                                        </p:attrNameLst>
                                      </p:cBhvr>
                                      <p:tavLst>
                                        <p:tav tm="0">
                                          <p:val>
                                            <p:strVal val="#ppt_x"/>
                                          </p:val>
                                        </p:tav>
                                        <p:tav tm="100000">
                                          <p:val>
                                            <p:strVal val="#ppt_x"/>
                                          </p:val>
                                        </p:tav>
                                      </p:tavLst>
                                    </p:anim>
                                    <p:anim calcmode="lin" valueType="num">
                                      <p:cBhvr additive="base">
                                        <p:cTn id="10" dur="500" fill="hold"/>
                                        <p:tgtEl>
                                          <p:spTgt spid="5"/>
                                        </p:tgtEl>
                                        <p:attrNameLst>
                                          <p:attrName>ppt_y</p:attrName>
                                        </p:attrNameLst>
                                      </p:cBhvr>
                                      <p:tavLst>
                                        <p:tav tm="0">
                                          <p:val>
                                            <p:strVal val="1+#ppt_h/2"/>
                                          </p:val>
                                        </p:tav>
                                        <p:tav tm="100000">
                                          <p:val>
                                            <p:strVal val="#ppt_y"/>
                                          </p:val>
                                        </p:tav>
                                      </p:tavLst>
                                    </p:anim>
                                  </p:childTnLst>
                                </p:cTn>
                              </p:par>
                              <p:par>
                                <p:cTn id="11" presetID="2" presetClass="entr" presetSubtype="4"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1+#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5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1+#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par>
                                <p:cTn id="25" presetID="16" presetClass="entr" presetSubtype="21" fill="hold" grpId="0" nodeType="withEffect">
                                  <p:stCondLst>
                                    <p:cond delay="1000"/>
                                  </p:stCondLst>
                                  <p:childTnLst>
                                    <p:set>
                                      <p:cBhvr>
                                        <p:cTn id="26" dur="1" fill="hold">
                                          <p:stCondLst>
                                            <p:cond delay="0"/>
                                          </p:stCondLst>
                                        </p:cTn>
                                        <p:tgtEl>
                                          <p:spTgt spid="17"/>
                                        </p:tgtEl>
                                        <p:attrNameLst>
                                          <p:attrName>style.visibility</p:attrName>
                                        </p:attrNameLst>
                                      </p:cBhvr>
                                      <p:to>
                                        <p:strVal val="visible"/>
                                      </p:to>
                                    </p:set>
                                    <p:animEffect transition="in" filter="barn(inVertical)">
                                      <p:cBhvr>
                                        <p:cTn id="27" dur="500"/>
                                        <p:tgtEl>
                                          <p:spTgt spid="17"/>
                                        </p:tgtEl>
                                      </p:cBhvr>
                                    </p:animEffect>
                                  </p:childTnLst>
                                </p:cTn>
                              </p:par>
                              <p:par>
                                <p:cTn id="28" presetID="16" presetClass="entr" presetSubtype="21" fill="hold" grpId="0" nodeType="withEffect">
                                  <p:stCondLst>
                                    <p:cond delay="1000"/>
                                  </p:stCondLst>
                                  <p:childTnLst>
                                    <p:set>
                                      <p:cBhvr>
                                        <p:cTn id="29" dur="1" fill="hold">
                                          <p:stCondLst>
                                            <p:cond delay="0"/>
                                          </p:stCondLst>
                                        </p:cTn>
                                        <p:tgtEl>
                                          <p:spTgt spid="30"/>
                                        </p:tgtEl>
                                        <p:attrNameLst>
                                          <p:attrName>style.visibility</p:attrName>
                                        </p:attrNameLst>
                                      </p:cBhvr>
                                      <p:to>
                                        <p:strVal val="visible"/>
                                      </p:to>
                                    </p:set>
                                    <p:animEffect transition="in" filter="barn(inVertical)">
                                      <p:cBhvr>
                                        <p:cTn id="30" dur="500"/>
                                        <p:tgtEl>
                                          <p:spTgt spid="30"/>
                                        </p:tgtEl>
                                      </p:cBhvr>
                                    </p:animEffect>
                                  </p:childTnLst>
                                </p:cTn>
                              </p:par>
                              <p:par>
                                <p:cTn id="31" presetID="16" presetClass="entr" presetSubtype="21" fill="hold" grpId="0" nodeType="withEffect">
                                  <p:stCondLst>
                                    <p:cond delay="1000"/>
                                  </p:stCondLst>
                                  <p:childTnLst>
                                    <p:set>
                                      <p:cBhvr>
                                        <p:cTn id="32" dur="1" fill="hold">
                                          <p:stCondLst>
                                            <p:cond delay="0"/>
                                          </p:stCondLst>
                                        </p:cTn>
                                        <p:tgtEl>
                                          <p:spTgt spid="32"/>
                                        </p:tgtEl>
                                        <p:attrNameLst>
                                          <p:attrName>style.visibility</p:attrName>
                                        </p:attrNameLst>
                                      </p:cBhvr>
                                      <p:to>
                                        <p:strVal val="visible"/>
                                      </p:to>
                                    </p:set>
                                    <p:animEffect transition="in" filter="barn(inVertical)">
                                      <p:cBhvr>
                                        <p:cTn id="3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6" grpId="0"/>
      <p:bldP spid="17" grpId="0"/>
      <p:bldP spid="19" grpId="0"/>
      <p:bldP spid="30" grpId="0"/>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BE6E2"/>
        </a:solidFill>
        <a:effectLst/>
      </p:bgPr>
    </p:bg>
    <p:spTree>
      <p:nvGrpSpPr>
        <p:cNvPr id="1" name=""/>
        <p:cNvGrpSpPr/>
        <p:nvPr/>
      </p:nvGrpSpPr>
      <p:grpSpPr>
        <a:xfrm>
          <a:off x="0" y="0"/>
          <a:ext cx="0" cy="0"/>
          <a:chOff x="0" y="0"/>
          <a:chExt cx="0" cy="0"/>
        </a:xfrm>
      </p:grpSpPr>
      <p:grpSp>
        <p:nvGrpSpPr>
          <p:cNvPr id="84" name="组合 83"/>
          <p:cNvGrpSpPr/>
          <p:nvPr/>
        </p:nvGrpSpPr>
        <p:grpSpPr>
          <a:xfrm>
            <a:off x="1025824" y="4269128"/>
            <a:ext cx="1701557" cy="1701557"/>
            <a:chOff x="0" y="2"/>
            <a:chExt cx="6797964" cy="6797963"/>
          </a:xfrm>
          <a:effectLst/>
        </p:grpSpPr>
        <p:sp>
          <p:nvSpPr>
            <p:cNvPr id="85" name="椭圆 84"/>
            <p:cNvSpPr/>
            <p:nvPr/>
          </p:nvSpPr>
          <p:spPr>
            <a:xfrm>
              <a:off x="0" y="2"/>
              <a:ext cx="6797964" cy="6797963"/>
            </a:xfrm>
            <a:prstGeom prst="ellipse">
              <a:avLst/>
            </a:prstGeom>
            <a:solidFill>
              <a:srgbClr val="D28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6" name="椭圆 85"/>
            <p:cNvSpPr/>
            <p:nvPr/>
          </p:nvSpPr>
          <p:spPr>
            <a:xfrm>
              <a:off x="2234045" y="2264063"/>
              <a:ext cx="2329873" cy="2329873"/>
            </a:xfrm>
            <a:prstGeom prst="ellipse">
              <a:avLst/>
            </a:prstGeom>
            <a:solidFill>
              <a:srgbClr val="6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7" name="弧形 86"/>
            <p:cNvSpPr/>
            <p:nvPr/>
          </p:nvSpPr>
          <p:spPr>
            <a:xfrm>
              <a:off x="461817" y="491836"/>
              <a:ext cx="5874328" cy="5874328"/>
            </a:xfrm>
            <a:prstGeom prst="arc">
              <a:avLst>
                <a:gd name="adj1" fmla="val 16200000"/>
                <a:gd name="adj2" fmla="val 19688224"/>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88" name="弧形 87"/>
            <p:cNvSpPr/>
            <p:nvPr/>
          </p:nvSpPr>
          <p:spPr>
            <a:xfrm>
              <a:off x="644234" y="644235"/>
              <a:ext cx="5509493" cy="5509493"/>
            </a:xfrm>
            <a:prstGeom prst="arc">
              <a:avLst>
                <a:gd name="adj1" fmla="val 2890845"/>
                <a:gd name="adj2" fmla="val 9649780"/>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89" name="弧形 88"/>
            <p:cNvSpPr/>
            <p:nvPr/>
          </p:nvSpPr>
          <p:spPr>
            <a:xfrm>
              <a:off x="1200726" y="1200727"/>
              <a:ext cx="4396508" cy="4396508"/>
            </a:xfrm>
            <a:prstGeom prst="arc">
              <a:avLst>
                <a:gd name="adj1" fmla="val 8257915"/>
                <a:gd name="adj2" fmla="val 14897862"/>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90" name="弧形 89"/>
            <p:cNvSpPr/>
            <p:nvPr/>
          </p:nvSpPr>
          <p:spPr>
            <a:xfrm>
              <a:off x="1227281" y="1230746"/>
              <a:ext cx="4396508" cy="4396508"/>
            </a:xfrm>
            <a:prstGeom prst="arc">
              <a:avLst>
                <a:gd name="adj1" fmla="val 1378405"/>
                <a:gd name="adj2" fmla="val 4975790"/>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91" name="弧形 90"/>
            <p:cNvSpPr/>
            <p:nvPr/>
          </p:nvSpPr>
          <p:spPr>
            <a:xfrm>
              <a:off x="758534" y="758535"/>
              <a:ext cx="5280892" cy="5280892"/>
            </a:xfrm>
            <a:prstGeom prst="arc">
              <a:avLst>
                <a:gd name="adj1" fmla="val 18599213"/>
                <a:gd name="adj2" fmla="val 2571614"/>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92" name="椭圆 91"/>
            <p:cNvSpPr/>
            <p:nvPr/>
          </p:nvSpPr>
          <p:spPr>
            <a:xfrm>
              <a:off x="2448060" y="2479388"/>
              <a:ext cx="1899223" cy="1899227"/>
            </a:xfrm>
            <a:prstGeom prst="ellipse">
              <a:avLst/>
            </a:prstGeom>
            <a:solidFill>
              <a:srgbClr val="3A32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3" name="弧形 92"/>
            <p:cNvSpPr/>
            <p:nvPr/>
          </p:nvSpPr>
          <p:spPr>
            <a:xfrm>
              <a:off x="1484743" y="1484744"/>
              <a:ext cx="3828474" cy="3828474"/>
            </a:xfrm>
            <a:prstGeom prst="arc">
              <a:avLst>
                <a:gd name="adj1" fmla="val 12542335"/>
                <a:gd name="adj2" fmla="val 21269952"/>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grpSp>
      <p:sp>
        <p:nvSpPr>
          <p:cNvPr id="16" name="文本框 15"/>
          <p:cNvSpPr txBox="1"/>
          <p:nvPr/>
        </p:nvSpPr>
        <p:spPr>
          <a:xfrm>
            <a:off x="3338231" y="1375173"/>
            <a:ext cx="2375971" cy="584775"/>
          </a:xfrm>
          <a:prstGeom prst="rect">
            <a:avLst/>
          </a:prstGeom>
          <a:noFill/>
        </p:spPr>
        <p:txBody>
          <a:bodyPr wrap="none" rtlCol="0">
            <a:spAutoFit/>
          </a:bodyPr>
          <a:lstStyle/>
          <a:p>
            <a:r>
              <a:rPr lang="en-US" altLang="zh-CN" sz="3200" b="1" dirty="0">
                <a:solidFill>
                  <a:srgbClr val="485C65"/>
                </a:solidFill>
                <a:cs typeface="+mn-ea"/>
                <a:sym typeface="+mn-lt"/>
              </a:rPr>
              <a:t>The Effect </a:t>
            </a:r>
            <a:endParaRPr lang="zh-CN" altLang="en-US" sz="3200" b="1" dirty="0">
              <a:solidFill>
                <a:srgbClr val="485C65"/>
              </a:solidFill>
              <a:cs typeface="+mn-ea"/>
              <a:sym typeface="+mn-lt"/>
            </a:endParaRPr>
          </a:p>
        </p:txBody>
      </p:sp>
      <p:sp>
        <p:nvSpPr>
          <p:cNvPr id="17" name="文本框 9"/>
          <p:cNvSpPr txBox="1">
            <a:spLocks noChangeArrowheads="1"/>
          </p:cNvSpPr>
          <p:nvPr/>
        </p:nvSpPr>
        <p:spPr bwMode="auto">
          <a:xfrm>
            <a:off x="3488111" y="1859785"/>
            <a:ext cx="8563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600" dirty="0">
                <a:solidFill>
                  <a:srgbClr val="6D8C8E"/>
                </a:solidFill>
                <a:cs typeface="+mn-ea"/>
                <a:sym typeface="+mn-lt"/>
              </a:rPr>
              <a:t>MUSIC</a:t>
            </a:r>
          </a:p>
        </p:txBody>
      </p:sp>
      <p:pic>
        <p:nvPicPr>
          <p:cNvPr id="23" name="图片 22"/>
          <p:cNvPicPr>
            <a:picLocks noChangeAspect="1"/>
          </p:cNvPicPr>
          <p:nvPr/>
        </p:nvPicPr>
        <p:blipFill rotWithShape="1">
          <a:blip r:embed="rId2" cstate="print">
            <a:extLst>
              <a:ext uri="{28A0092B-C50C-407E-A947-70E740481C1C}">
                <a14:useLocalDpi xmlns:a14="http://schemas.microsoft.com/office/drawing/2010/main" val="0"/>
              </a:ext>
            </a:extLst>
          </a:blip>
          <a:srcRect t="920" b="28123"/>
          <a:stretch>
            <a:fillRect/>
          </a:stretch>
        </p:blipFill>
        <p:spPr>
          <a:xfrm>
            <a:off x="804011" y="1029384"/>
            <a:ext cx="2403584" cy="2274042"/>
          </a:xfrm>
          <a:prstGeom prst="rect">
            <a:avLst/>
          </a:prstGeom>
          <a:effectLst>
            <a:outerShdw blurRad="50800" dist="38100" dir="2700000" algn="tl" rotWithShape="0">
              <a:prstClr val="black">
                <a:alpha val="40000"/>
              </a:prstClr>
            </a:outerShdw>
          </a:effectLst>
        </p:spPr>
      </p:pic>
      <p:grpSp>
        <p:nvGrpSpPr>
          <p:cNvPr id="24" name="组合 23"/>
          <p:cNvGrpSpPr/>
          <p:nvPr/>
        </p:nvGrpSpPr>
        <p:grpSpPr>
          <a:xfrm>
            <a:off x="3482775" y="2862670"/>
            <a:ext cx="7212948" cy="982057"/>
            <a:chOff x="7886662" y="3623335"/>
            <a:chExt cx="3178134" cy="767852"/>
          </a:xfrm>
        </p:grpSpPr>
        <p:sp>
          <p:nvSpPr>
            <p:cNvPr id="25" name="圆角矩形 24"/>
            <p:cNvSpPr/>
            <p:nvPr/>
          </p:nvSpPr>
          <p:spPr>
            <a:xfrm>
              <a:off x="7886663" y="3625689"/>
              <a:ext cx="3178133" cy="765498"/>
            </a:xfrm>
            <a:prstGeom prst="roundRect">
              <a:avLst>
                <a:gd name="adj" fmla="val 50000"/>
              </a:avLst>
            </a:prstGeom>
            <a:solidFill>
              <a:srgbClr val="AEC8C9"/>
            </a:solidFill>
            <a:ln>
              <a:noFill/>
            </a:ln>
            <a:effectLst>
              <a:outerShdw blurRad="101600" dist="38100" dir="2700000" algn="tl" rotWithShape="0">
                <a:srgbClr val="485C65">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圆角矩形 25"/>
            <p:cNvSpPr/>
            <p:nvPr/>
          </p:nvSpPr>
          <p:spPr>
            <a:xfrm>
              <a:off x="7886662" y="3623335"/>
              <a:ext cx="3178133" cy="765498"/>
            </a:xfrm>
            <a:prstGeom prst="roundRect">
              <a:avLst>
                <a:gd name="adj" fmla="val 50000"/>
              </a:avLst>
            </a:prstGeom>
            <a:solidFill>
              <a:srgbClr val="EBE6E2"/>
            </a:solidFill>
            <a:ln>
              <a:noFill/>
            </a:ln>
            <a:effectLst>
              <a:outerShdw blurRad="101600" dist="38100" dir="13500000" algn="br" rotWithShape="0">
                <a:srgbClr val="485C65">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69" name="组合 68"/>
          <p:cNvGrpSpPr/>
          <p:nvPr/>
        </p:nvGrpSpPr>
        <p:grpSpPr>
          <a:xfrm>
            <a:off x="3482773" y="4189594"/>
            <a:ext cx="7212948" cy="986546"/>
            <a:chOff x="7886662" y="3633907"/>
            <a:chExt cx="3178134" cy="771362"/>
          </a:xfrm>
        </p:grpSpPr>
        <p:sp>
          <p:nvSpPr>
            <p:cNvPr id="70" name="圆角矩形 69"/>
            <p:cNvSpPr/>
            <p:nvPr/>
          </p:nvSpPr>
          <p:spPr>
            <a:xfrm>
              <a:off x="7886663" y="3633907"/>
              <a:ext cx="3178133" cy="765498"/>
            </a:xfrm>
            <a:prstGeom prst="roundRect">
              <a:avLst>
                <a:gd name="adj" fmla="val 50000"/>
              </a:avLst>
            </a:prstGeom>
            <a:solidFill>
              <a:srgbClr val="AEC8C9"/>
            </a:solidFill>
            <a:ln>
              <a:noFill/>
            </a:ln>
            <a:effectLst>
              <a:outerShdw blurRad="101600" dist="38100" dir="2700000" algn="tl" rotWithShape="0">
                <a:srgbClr val="485C65">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1" name="圆角矩形 70"/>
            <p:cNvSpPr/>
            <p:nvPr/>
          </p:nvSpPr>
          <p:spPr>
            <a:xfrm>
              <a:off x="7886662" y="3639771"/>
              <a:ext cx="3178133" cy="765498"/>
            </a:xfrm>
            <a:prstGeom prst="roundRect">
              <a:avLst>
                <a:gd name="adj" fmla="val 50000"/>
              </a:avLst>
            </a:prstGeom>
            <a:solidFill>
              <a:srgbClr val="EBE6E2"/>
            </a:solidFill>
            <a:ln>
              <a:noFill/>
            </a:ln>
            <a:effectLst>
              <a:outerShdw blurRad="101600" dist="38100" dir="13500000" algn="br" rotWithShape="0">
                <a:srgbClr val="485C65">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72" name="组合 71"/>
          <p:cNvGrpSpPr/>
          <p:nvPr/>
        </p:nvGrpSpPr>
        <p:grpSpPr>
          <a:xfrm>
            <a:off x="3338231" y="5551425"/>
            <a:ext cx="7212948" cy="983859"/>
            <a:chOff x="7886662" y="3621926"/>
            <a:chExt cx="3178134" cy="769261"/>
          </a:xfrm>
        </p:grpSpPr>
        <p:sp>
          <p:nvSpPr>
            <p:cNvPr id="73" name="圆角矩形 72"/>
            <p:cNvSpPr/>
            <p:nvPr/>
          </p:nvSpPr>
          <p:spPr>
            <a:xfrm>
              <a:off x="7886663" y="3625689"/>
              <a:ext cx="3178133" cy="765498"/>
            </a:xfrm>
            <a:prstGeom prst="roundRect">
              <a:avLst>
                <a:gd name="adj" fmla="val 50000"/>
              </a:avLst>
            </a:prstGeom>
            <a:solidFill>
              <a:srgbClr val="AEC8C9"/>
            </a:solidFill>
            <a:ln>
              <a:noFill/>
            </a:ln>
            <a:effectLst>
              <a:outerShdw blurRad="101600" dist="38100" dir="2700000" algn="tl" rotWithShape="0">
                <a:srgbClr val="485C65">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 name="圆角矩形 73"/>
            <p:cNvSpPr/>
            <p:nvPr/>
          </p:nvSpPr>
          <p:spPr>
            <a:xfrm>
              <a:off x="7886662" y="3621926"/>
              <a:ext cx="3178133" cy="765498"/>
            </a:xfrm>
            <a:prstGeom prst="roundRect">
              <a:avLst>
                <a:gd name="adj" fmla="val 50000"/>
              </a:avLst>
            </a:prstGeom>
            <a:solidFill>
              <a:srgbClr val="EBE6E2"/>
            </a:solidFill>
            <a:ln>
              <a:noFill/>
            </a:ln>
            <a:effectLst>
              <a:outerShdw blurRad="101600" dist="38100" dir="13500000" algn="br" rotWithShape="0">
                <a:srgbClr val="485C65">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75" name="组合 74"/>
          <p:cNvGrpSpPr/>
          <p:nvPr/>
        </p:nvGrpSpPr>
        <p:grpSpPr>
          <a:xfrm>
            <a:off x="10986033" y="3093082"/>
            <a:ext cx="482855" cy="368403"/>
            <a:chOff x="8465906" y="1845631"/>
            <a:chExt cx="1150705" cy="887295"/>
          </a:xfrm>
        </p:grpSpPr>
        <p:sp>
          <p:nvSpPr>
            <p:cNvPr id="76" name="圆角矩形 75"/>
            <p:cNvSpPr/>
            <p:nvPr/>
          </p:nvSpPr>
          <p:spPr>
            <a:xfrm>
              <a:off x="8465906" y="1845631"/>
              <a:ext cx="1150705" cy="887295"/>
            </a:xfrm>
            <a:prstGeom prst="roundRect">
              <a:avLst/>
            </a:prstGeom>
            <a:solidFill>
              <a:srgbClr val="648495"/>
            </a:solidFill>
            <a:ln w="38100">
              <a:solidFill>
                <a:srgbClr val="6484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7" name="í$lîďe"/>
            <p:cNvSpPr/>
            <p:nvPr/>
          </p:nvSpPr>
          <p:spPr bwMode="auto">
            <a:xfrm>
              <a:off x="8796696" y="2007612"/>
              <a:ext cx="489121" cy="563332"/>
            </a:xfrm>
            <a:custGeom>
              <a:avLst/>
              <a:gdLst>
                <a:gd name="T0" fmla="*/ 435 w 435"/>
                <a:gd name="T1" fmla="*/ 250 h 501"/>
                <a:gd name="T2" fmla="*/ 216 w 435"/>
                <a:gd name="T3" fmla="*/ 376 h 501"/>
                <a:gd name="T4" fmla="*/ 0 w 435"/>
                <a:gd name="T5" fmla="*/ 501 h 501"/>
                <a:gd name="T6" fmla="*/ 0 w 435"/>
                <a:gd name="T7" fmla="*/ 250 h 501"/>
                <a:gd name="T8" fmla="*/ 0 w 435"/>
                <a:gd name="T9" fmla="*/ 0 h 501"/>
                <a:gd name="T10" fmla="*/ 216 w 435"/>
                <a:gd name="T11" fmla="*/ 125 h 501"/>
                <a:gd name="T12" fmla="*/ 435 w 435"/>
                <a:gd name="T13" fmla="*/ 250 h 501"/>
              </a:gdLst>
              <a:ahLst/>
              <a:cxnLst>
                <a:cxn ang="0">
                  <a:pos x="T0" y="T1"/>
                </a:cxn>
                <a:cxn ang="0">
                  <a:pos x="T2" y="T3"/>
                </a:cxn>
                <a:cxn ang="0">
                  <a:pos x="T4" y="T5"/>
                </a:cxn>
                <a:cxn ang="0">
                  <a:pos x="T6" y="T7"/>
                </a:cxn>
                <a:cxn ang="0">
                  <a:pos x="T8" y="T9"/>
                </a:cxn>
                <a:cxn ang="0">
                  <a:pos x="T10" y="T11"/>
                </a:cxn>
                <a:cxn ang="0">
                  <a:pos x="T12" y="T13"/>
                </a:cxn>
              </a:cxnLst>
              <a:rect l="0" t="0" r="r" b="b"/>
              <a:pathLst>
                <a:path w="435" h="501">
                  <a:moveTo>
                    <a:pt x="435" y="250"/>
                  </a:moveTo>
                  <a:lnTo>
                    <a:pt x="216" y="376"/>
                  </a:lnTo>
                  <a:lnTo>
                    <a:pt x="0" y="501"/>
                  </a:lnTo>
                  <a:lnTo>
                    <a:pt x="0" y="250"/>
                  </a:lnTo>
                  <a:lnTo>
                    <a:pt x="0" y="0"/>
                  </a:lnTo>
                  <a:lnTo>
                    <a:pt x="216" y="125"/>
                  </a:lnTo>
                  <a:lnTo>
                    <a:pt x="435" y="250"/>
                  </a:lnTo>
                  <a:close/>
                </a:path>
              </a:pathLst>
            </a:custGeom>
            <a:solidFill>
              <a:srgbClr val="FF96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grpSp>
      <p:grpSp>
        <p:nvGrpSpPr>
          <p:cNvPr id="78" name="组合 77"/>
          <p:cNvGrpSpPr/>
          <p:nvPr/>
        </p:nvGrpSpPr>
        <p:grpSpPr>
          <a:xfrm>
            <a:off x="10979823" y="4479592"/>
            <a:ext cx="482855" cy="368403"/>
            <a:chOff x="8465906" y="1845631"/>
            <a:chExt cx="1150705" cy="887295"/>
          </a:xfrm>
        </p:grpSpPr>
        <p:sp>
          <p:nvSpPr>
            <p:cNvPr id="79" name="圆角矩形 78"/>
            <p:cNvSpPr/>
            <p:nvPr/>
          </p:nvSpPr>
          <p:spPr>
            <a:xfrm>
              <a:off x="8465906" y="1845631"/>
              <a:ext cx="1150705" cy="887295"/>
            </a:xfrm>
            <a:prstGeom prst="roundRect">
              <a:avLst/>
            </a:prstGeom>
            <a:solidFill>
              <a:srgbClr val="648495"/>
            </a:solidFill>
            <a:ln w="38100">
              <a:solidFill>
                <a:srgbClr val="6484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0" name="í$lîďe"/>
            <p:cNvSpPr/>
            <p:nvPr/>
          </p:nvSpPr>
          <p:spPr bwMode="auto">
            <a:xfrm>
              <a:off x="8796696" y="2007612"/>
              <a:ext cx="489121" cy="563332"/>
            </a:xfrm>
            <a:custGeom>
              <a:avLst/>
              <a:gdLst>
                <a:gd name="T0" fmla="*/ 435 w 435"/>
                <a:gd name="T1" fmla="*/ 250 h 501"/>
                <a:gd name="T2" fmla="*/ 216 w 435"/>
                <a:gd name="T3" fmla="*/ 376 h 501"/>
                <a:gd name="T4" fmla="*/ 0 w 435"/>
                <a:gd name="T5" fmla="*/ 501 h 501"/>
                <a:gd name="T6" fmla="*/ 0 w 435"/>
                <a:gd name="T7" fmla="*/ 250 h 501"/>
                <a:gd name="T8" fmla="*/ 0 w 435"/>
                <a:gd name="T9" fmla="*/ 0 h 501"/>
                <a:gd name="T10" fmla="*/ 216 w 435"/>
                <a:gd name="T11" fmla="*/ 125 h 501"/>
                <a:gd name="T12" fmla="*/ 435 w 435"/>
                <a:gd name="T13" fmla="*/ 250 h 501"/>
              </a:gdLst>
              <a:ahLst/>
              <a:cxnLst>
                <a:cxn ang="0">
                  <a:pos x="T0" y="T1"/>
                </a:cxn>
                <a:cxn ang="0">
                  <a:pos x="T2" y="T3"/>
                </a:cxn>
                <a:cxn ang="0">
                  <a:pos x="T4" y="T5"/>
                </a:cxn>
                <a:cxn ang="0">
                  <a:pos x="T6" y="T7"/>
                </a:cxn>
                <a:cxn ang="0">
                  <a:pos x="T8" y="T9"/>
                </a:cxn>
                <a:cxn ang="0">
                  <a:pos x="T10" y="T11"/>
                </a:cxn>
                <a:cxn ang="0">
                  <a:pos x="T12" y="T13"/>
                </a:cxn>
              </a:cxnLst>
              <a:rect l="0" t="0" r="r" b="b"/>
              <a:pathLst>
                <a:path w="435" h="501">
                  <a:moveTo>
                    <a:pt x="435" y="250"/>
                  </a:moveTo>
                  <a:lnTo>
                    <a:pt x="216" y="376"/>
                  </a:lnTo>
                  <a:lnTo>
                    <a:pt x="0" y="501"/>
                  </a:lnTo>
                  <a:lnTo>
                    <a:pt x="0" y="250"/>
                  </a:lnTo>
                  <a:lnTo>
                    <a:pt x="0" y="0"/>
                  </a:lnTo>
                  <a:lnTo>
                    <a:pt x="216" y="125"/>
                  </a:lnTo>
                  <a:lnTo>
                    <a:pt x="435" y="250"/>
                  </a:lnTo>
                  <a:close/>
                </a:path>
              </a:pathLst>
            </a:custGeom>
            <a:solidFill>
              <a:srgbClr val="FF96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grpSp>
      <p:grpSp>
        <p:nvGrpSpPr>
          <p:cNvPr id="81" name="组合 80"/>
          <p:cNvGrpSpPr/>
          <p:nvPr/>
        </p:nvGrpSpPr>
        <p:grpSpPr>
          <a:xfrm>
            <a:off x="10979821" y="5789084"/>
            <a:ext cx="482855" cy="368403"/>
            <a:chOff x="8465906" y="1845631"/>
            <a:chExt cx="1150705" cy="887295"/>
          </a:xfrm>
        </p:grpSpPr>
        <p:sp>
          <p:nvSpPr>
            <p:cNvPr id="82" name="圆角矩形 81"/>
            <p:cNvSpPr/>
            <p:nvPr/>
          </p:nvSpPr>
          <p:spPr>
            <a:xfrm>
              <a:off x="8465906" y="1845631"/>
              <a:ext cx="1150705" cy="887295"/>
            </a:xfrm>
            <a:prstGeom prst="roundRect">
              <a:avLst/>
            </a:prstGeom>
            <a:solidFill>
              <a:srgbClr val="648495"/>
            </a:solidFill>
            <a:ln w="38100">
              <a:solidFill>
                <a:srgbClr val="6484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3" name="í$lîďe"/>
            <p:cNvSpPr/>
            <p:nvPr/>
          </p:nvSpPr>
          <p:spPr bwMode="auto">
            <a:xfrm>
              <a:off x="8796696" y="2007612"/>
              <a:ext cx="489121" cy="563332"/>
            </a:xfrm>
            <a:custGeom>
              <a:avLst/>
              <a:gdLst>
                <a:gd name="T0" fmla="*/ 435 w 435"/>
                <a:gd name="T1" fmla="*/ 250 h 501"/>
                <a:gd name="T2" fmla="*/ 216 w 435"/>
                <a:gd name="T3" fmla="*/ 376 h 501"/>
                <a:gd name="T4" fmla="*/ 0 w 435"/>
                <a:gd name="T5" fmla="*/ 501 h 501"/>
                <a:gd name="T6" fmla="*/ 0 w 435"/>
                <a:gd name="T7" fmla="*/ 250 h 501"/>
                <a:gd name="T8" fmla="*/ 0 w 435"/>
                <a:gd name="T9" fmla="*/ 0 h 501"/>
                <a:gd name="T10" fmla="*/ 216 w 435"/>
                <a:gd name="T11" fmla="*/ 125 h 501"/>
                <a:gd name="T12" fmla="*/ 435 w 435"/>
                <a:gd name="T13" fmla="*/ 250 h 501"/>
              </a:gdLst>
              <a:ahLst/>
              <a:cxnLst>
                <a:cxn ang="0">
                  <a:pos x="T0" y="T1"/>
                </a:cxn>
                <a:cxn ang="0">
                  <a:pos x="T2" y="T3"/>
                </a:cxn>
                <a:cxn ang="0">
                  <a:pos x="T4" y="T5"/>
                </a:cxn>
                <a:cxn ang="0">
                  <a:pos x="T6" y="T7"/>
                </a:cxn>
                <a:cxn ang="0">
                  <a:pos x="T8" y="T9"/>
                </a:cxn>
                <a:cxn ang="0">
                  <a:pos x="T10" y="T11"/>
                </a:cxn>
                <a:cxn ang="0">
                  <a:pos x="T12" y="T13"/>
                </a:cxn>
              </a:cxnLst>
              <a:rect l="0" t="0" r="r" b="b"/>
              <a:pathLst>
                <a:path w="435" h="501">
                  <a:moveTo>
                    <a:pt x="435" y="250"/>
                  </a:moveTo>
                  <a:lnTo>
                    <a:pt x="216" y="376"/>
                  </a:lnTo>
                  <a:lnTo>
                    <a:pt x="0" y="501"/>
                  </a:lnTo>
                  <a:lnTo>
                    <a:pt x="0" y="250"/>
                  </a:lnTo>
                  <a:lnTo>
                    <a:pt x="0" y="0"/>
                  </a:lnTo>
                  <a:lnTo>
                    <a:pt x="216" y="125"/>
                  </a:lnTo>
                  <a:lnTo>
                    <a:pt x="435" y="250"/>
                  </a:lnTo>
                  <a:close/>
                </a:path>
              </a:pathLst>
            </a:custGeom>
            <a:solidFill>
              <a:srgbClr val="FF96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grpSp>
      <p:sp>
        <p:nvSpPr>
          <p:cNvPr id="33" name="文本框 32"/>
          <p:cNvSpPr txBox="1"/>
          <p:nvPr/>
        </p:nvSpPr>
        <p:spPr>
          <a:xfrm>
            <a:off x="4767455" y="2905128"/>
            <a:ext cx="5687786" cy="890693"/>
          </a:xfrm>
          <a:prstGeom prst="rect">
            <a:avLst/>
          </a:prstGeom>
          <a:noFill/>
        </p:spPr>
        <p:txBody>
          <a:bodyPr wrap="square" rtlCol="0">
            <a:spAutoFit/>
          </a:bodyPr>
          <a:lstStyle/>
          <a:p>
            <a:pPr>
              <a:lnSpc>
                <a:spcPct val="150000"/>
              </a:lnSpc>
            </a:pPr>
            <a:r>
              <a:rPr lang="en-US" altLang="zh-CN" sz="1200" dirty="0">
                <a:solidFill>
                  <a:srgbClr val="515C7B"/>
                </a:solidFill>
                <a:cs typeface="+mn-ea"/>
                <a:sym typeface="+mn-lt"/>
              </a:rPr>
              <a:t>Bright, almost transparent voices tell us loneliness and hope. In the afternoon, the white clouds float across the sky, and at night we can see stars. In the sky, we can always find ourselves in the mood. </a:t>
            </a:r>
            <a:endParaRPr lang="zh-CN" altLang="en-US" sz="1200" dirty="0">
              <a:solidFill>
                <a:srgbClr val="515C7B"/>
              </a:solidFill>
              <a:cs typeface="+mn-ea"/>
              <a:sym typeface="+mn-lt"/>
            </a:endParaRPr>
          </a:p>
        </p:txBody>
      </p:sp>
      <p:sp>
        <p:nvSpPr>
          <p:cNvPr id="2" name="椭圆 1"/>
          <p:cNvSpPr/>
          <p:nvPr/>
        </p:nvSpPr>
        <p:spPr>
          <a:xfrm>
            <a:off x="3733703" y="3013673"/>
            <a:ext cx="677039" cy="677039"/>
          </a:xfrm>
          <a:prstGeom prst="ellipse">
            <a:avLst/>
          </a:prstGeom>
          <a:solidFill>
            <a:srgbClr val="3D45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cs typeface="+mn-ea"/>
                <a:sym typeface="+mn-lt"/>
              </a:rPr>
              <a:t>1</a:t>
            </a:r>
            <a:endParaRPr lang="zh-CN" altLang="en-US" sz="3200" dirty="0">
              <a:cs typeface="+mn-ea"/>
              <a:sym typeface="+mn-lt"/>
            </a:endParaRPr>
          </a:p>
        </p:txBody>
      </p:sp>
      <p:sp>
        <p:nvSpPr>
          <p:cNvPr id="35" name="椭圆 34"/>
          <p:cNvSpPr/>
          <p:nvPr/>
        </p:nvSpPr>
        <p:spPr>
          <a:xfrm>
            <a:off x="3733703" y="4320942"/>
            <a:ext cx="677039" cy="677039"/>
          </a:xfrm>
          <a:prstGeom prst="ellipse">
            <a:avLst/>
          </a:prstGeom>
          <a:solidFill>
            <a:srgbClr val="3D45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cs typeface="+mn-ea"/>
                <a:sym typeface="+mn-lt"/>
              </a:rPr>
              <a:t>2</a:t>
            </a:r>
            <a:endParaRPr lang="zh-CN" altLang="en-US" sz="3200" dirty="0">
              <a:cs typeface="+mn-ea"/>
              <a:sym typeface="+mn-lt"/>
            </a:endParaRPr>
          </a:p>
        </p:txBody>
      </p:sp>
      <p:sp>
        <p:nvSpPr>
          <p:cNvPr id="36" name="椭圆 35"/>
          <p:cNvSpPr/>
          <p:nvPr/>
        </p:nvSpPr>
        <p:spPr>
          <a:xfrm>
            <a:off x="3733702" y="5724760"/>
            <a:ext cx="677039" cy="677039"/>
          </a:xfrm>
          <a:prstGeom prst="ellipse">
            <a:avLst/>
          </a:prstGeom>
          <a:solidFill>
            <a:srgbClr val="3D45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cs typeface="+mn-ea"/>
                <a:sym typeface="+mn-lt"/>
              </a:rPr>
              <a:t>3</a:t>
            </a:r>
            <a:endParaRPr lang="zh-CN" altLang="en-US" sz="3200" dirty="0">
              <a:cs typeface="+mn-ea"/>
              <a:sym typeface="+mn-lt"/>
            </a:endParaRPr>
          </a:p>
        </p:txBody>
      </p:sp>
      <p:sp>
        <p:nvSpPr>
          <p:cNvPr id="37" name="文本框 36"/>
          <p:cNvSpPr txBox="1"/>
          <p:nvPr/>
        </p:nvSpPr>
        <p:spPr>
          <a:xfrm>
            <a:off x="4709337" y="4164783"/>
            <a:ext cx="5687786" cy="1023742"/>
          </a:xfrm>
          <a:prstGeom prst="rect">
            <a:avLst/>
          </a:prstGeom>
          <a:noFill/>
        </p:spPr>
        <p:txBody>
          <a:bodyPr wrap="square" rtlCol="0">
            <a:spAutoFit/>
          </a:bodyPr>
          <a:lstStyle/>
          <a:p>
            <a:pPr>
              <a:lnSpc>
                <a:spcPct val="150000"/>
              </a:lnSpc>
            </a:pPr>
            <a:r>
              <a:rPr lang="en-US" altLang="zh-CN" sz="1400" dirty="0">
                <a:solidFill>
                  <a:srgbClr val="515C7B"/>
                </a:solidFill>
                <a:cs typeface="+mn-ea"/>
                <a:sym typeface="+mn-lt"/>
              </a:rPr>
              <a:t>The song as always loud and high, more rare self-confidence, smile blooming in the melody. Collocation electronic piano music, every note in his life like jumping.</a:t>
            </a:r>
            <a:endParaRPr lang="zh-CN" altLang="en-US" sz="1200" dirty="0">
              <a:solidFill>
                <a:srgbClr val="515C7B"/>
              </a:solidFill>
              <a:cs typeface="+mn-ea"/>
              <a:sym typeface="+mn-lt"/>
            </a:endParaRPr>
          </a:p>
        </p:txBody>
      </p:sp>
      <p:sp>
        <p:nvSpPr>
          <p:cNvPr id="38" name="文本框 37"/>
          <p:cNvSpPr txBox="1"/>
          <p:nvPr/>
        </p:nvSpPr>
        <p:spPr>
          <a:xfrm>
            <a:off x="4767455" y="5492489"/>
            <a:ext cx="5687786" cy="1023742"/>
          </a:xfrm>
          <a:prstGeom prst="rect">
            <a:avLst/>
          </a:prstGeom>
          <a:noFill/>
        </p:spPr>
        <p:txBody>
          <a:bodyPr wrap="square" rtlCol="0">
            <a:spAutoFit/>
          </a:bodyPr>
          <a:lstStyle/>
          <a:p>
            <a:pPr>
              <a:lnSpc>
                <a:spcPct val="150000"/>
              </a:lnSpc>
            </a:pPr>
            <a:r>
              <a:rPr lang="en-US" altLang="zh-CN" sz="1400" dirty="0">
                <a:solidFill>
                  <a:srgbClr val="515C7B"/>
                </a:solidFill>
                <a:cs typeface="+mn-ea"/>
                <a:sym typeface="+mn-lt"/>
              </a:rPr>
              <a:t>Music gives us too much heart throb, once the smoke, the eyes of the spring bloom, the youth are sing it with clean voice in the morning wake up, lazy to walk in the sun.</a:t>
            </a:r>
            <a:endParaRPr lang="zh-CN" altLang="en-US" sz="1200" dirty="0">
              <a:solidFill>
                <a:srgbClr val="515C7B"/>
              </a:solidFill>
              <a:cs typeface="+mn-ea"/>
              <a:sym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21600000">
                                      <p:cBhvr>
                                        <p:cTn id="6" dur="3000" fill="hold"/>
                                        <p:tgtEl>
                                          <p:spTgt spid="84"/>
                                        </p:tgtEl>
                                        <p:attrNameLst>
                                          <p:attrName>r</p:attrName>
                                        </p:attrNameLst>
                                      </p:cBhvr>
                                    </p:animRot>
                                  </p:childTnLst>
                                </p:cTn>
                              </p:par>
                              <p:par>
                                <p:cTn id="7" presetID="42"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animEffect transition="in" filter="fade">
                                      <p:cBhvr>
                                        <p:cTn id="9" dur="1000"/>
                                        <p:tgtEl>
                                          <p:spTgt spid="23"/>
                                        </p:tgtEl>
                                      </p:cBhvr>
                                    </p:animEffect>
                                    <p:anim calcmode="lin" valueType="num">
                                      <p:cBhvr>
                                        <p:cTn id="10" dur="1000" fill="hold"/>
                                        <p:tgtEl>
                                          <p:spTgt spid="23"/>
                                        </p:tgtEl>
                                        <p:attrNameLst>
                                          <p:attrName>ppt_x</p:attrName>
                                        </p:attrNameLst>
                                      </p:cBhvr>
                                      <p:tavLst>
                                        <p:tav tm="0">
                                          <p:val>
                                            <p:strVal val="#ppt_x"/>
                                          </p:val>
                                        </p:tav>
                                        <p:tav tm="100000">
                                          <p:val>
                                            <p:strVal val="#ppt_x"/>
                                          </p:val>
                                        </p:tav>
                                      </p:tavLst>
                                    </p:anim>
                                    <p:anim calcmode="lin" valueType="num">
                                      <p:cBhvr>
                                        <p:cTn id="11" dur="1000" fill="hold"/>
                                        <p:tgtEl>
                                          <p:spTgt spid="23"/>
                                        </p:tgtEl>
                                        <p:attrNameLst>
                                          <p:attrName>ppt_y</p:attrName>
                                        </p:attrNameLst>
                                      </p:cBhvr>
                                      <p:tavLst>
                                        <p:tav tm="0">
                                          <p:val>
                                            <p:strVal val="#ppt_y+.1"/>
                                          </p:val>
                                        </p:tav>
                                        <p:tav tm="100000">
                                          <p:val>
                                            <p:strVal val="#ppt_y"/>
                                          </p:val>
                                        </p:tav>
                                      </p:tavLst>
                                    </p:anim>
                                  </p:childTnLst>
                                </p:cTn>
                              </p:par>
                              <p:par>
                                <p:cTn id="12" presetID="22" presetClass="entr" presetSubtype="2" fill="hold" grpId="0" nodeType="withEffect">
                                  <p:stCondLst>
                                    <p:cond delay="1000"/>
                                  </p:stCondLst>
                                  <p:childTnLst>
                                    <p:set>
                                      <p:cBhvr>
                                        <p:cTn id="13" dur="1" fill="hold">
                                          <p:stCondLst>
                                            <p:cond delay="0"/>
                                          </p:stCondLst>
                                        </p:cTn>
                                        <p:tgtEl>
                                          <p:spTgt spid="16"/>
                                        </p:tgtEl>
                                        <p:attrNameLst>
                                          <p:attrName>style.visibility</p:attrName>
                                        </p:attrNameLst>
                                      </p:cBhvr>
                                      <p:to>
                                        <p:strVal val="visible"/>
                                      </p:to>
                                    </p:set>
                                    <p:animEffect transition="in" filter="wipe(right)">
                                      <p:cBhvr>
                                        <p:cTn id="14" dur="500"/>
                                        <p:tgtEl>
                                          <p:spTgt spid="16"/>
                                        </p:tgtEl>
                                      </p:cBhvr>
                                    </p:animEffect>
                                  </p:childTnLst>
                                </p:cTn>
                              </p:par>
                              <p:par>
                                <p:cTn id="15" presetID="22" presetClass="entr" presetSubtype="2" fill="hold" grpId="0" nodeType="withEffect">
                                  <p:stCondLst>
                                    <p:cond delay="1000"/>
                                  </p:stCondLst>
                                  <p:childTnLst>
                                    <p:set>
                                      <p:cBhvr>
                                        <p:cTn id="16" dur="1" fill="hold">
                                          <p:stCondLst>
                                            <p:cond delay="0"/>
                                          </p:stCondLst>
                                        </p:cTn>
                                        <p:tgtEl>
                                          <p:spTgt spid="17"/>
                                        </p:tgtEl>
                                        <p:attrNameLst>
                                          <p:attrName>style.visibility</p:attrName>
                                        </p:attrNameLst>
                                      </p:cBhvr>
                                      <p:to>
                                        <p:strVal val="visible"/>
                                      </p:to>
                                    </p:set>
                                    <p:animEffect transition="in" filter="wipe(right)">
                                      <p:cBhvr>
                                        <p:cTn id="17" dur="500"/>
                                        <p:tgtEl>
                                          <p:spTgt spid="17"/>
                                        </p:tgtEl>
                                      </p:cBhvr>
                                    </p:animEffect>
                                  </p:childTnLst>
                                </p:cTn>
                              </p:par>
                              <p:par>
                                <p:cTn id="18" presetID="2" presetClass="entr" presetSubtype="2" fill="hold" nodeType="withEffect">
                                  <p:stCondLst>
                                    <p:cond delay="1500"/>
                                  </p:stCondLst>
                                  <p:childTnLst>
                                    <p:set>
                                      <p:cBhvr>
                                        <p:cTn id="19" dur="1" fill="hold">
                                          <p:stCondLst>
                                            <p:cond delay="0"/>
                                          </p:stCondLst>
                                        </p:cTn>
                                        <p:tgtEl>
                                          <p:spTgt spid="24"/>
                                        </p:tgtEl>
                                        <p:attrNameLst>
                                          <p:attrName>style.visibility</p:attrName>
                                        </p:attrNameLst>
                                      </p:cBhvr>
                                      <p:to>
                                        <p:strVal val="visible"/>
                                      </p:to>
                                    </p:set>
                                    <p:anim calcmode="lin" valueType="num">
                                      <p:cBhvr additive="base">
                                        <p:cTn id="20" dur="500" fill="hold"/>
                                        <p:tgtEl>
                                          <p:spTgt spid="24"/>
                                        </p:tgtEl>
                                        <p:attrNameLst>
                                          <p:attrName>ppt_x</p:attrName>
                                        </p:attrNameLst>
                                      </p:cBhvr>
                                      <p:tavLst>
                                        <p:tav tm="0">
                                          <p:val>
                                            <p:strVal val="1+#ppt_w/2"/>
                                          </p:val>
                                        </p:tav>
                                        <p:tav tm="100000">
                                          <p:val>
                                            <p:strVal val="#ppt_x"/>
                                          </p:val>
                                        </p:tav>
                                      </p:tavLst>
                                    </p:anim>
                                    <p:anim calcmode="lin" valueType="num">
                                      <p:cBhvr additive="base">
                                        <p:cTn id="21" dur="500" fill="hold"/>
                                        <p:tgtEl>
                                          <p:spTgt spid="24"/>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1500"/>
                                  </p:stCondLst>
                                  <p:childTnLst>
                                    <p:set>
                                      <p:cBhvr>
                                        <p:cTn id="23" dur="1" fill="hold">
                                          <p:stCondLst>
                                            <p:cond delay="0"/>
                                          </p:stCondLst>
                                        </p:cTn>
                                        <p:tgtEl>
                                          <p:spTgt spid="75"/>
                                        </p:tgtEl>
                                        <p:attrNameLst>
                                          <p:attrName>style.visibility</p:attrName>
                                        </p:attrNameLst>
                                      </p:cBhvr>
                                      <p:to>
                                        <p:strVal val="visible"/>
                                      </p:to>
                                    </p:set>
                                    <p:anim calcmode="lin" valueType="num">
                                      <p:cBhvr additive="base">
                                        <p:cTn id="24" dur="500" fill="hold"/>
                                        <p:tgtEl>
                                          <p:spTgt spid="75"/>
                                        </p:tgtEl>
                                        <p:attrNameLst>
                                          <p:attrName>ppt_x</p:attrName>
                                        </p:attrNameLst>
                                      </p:cBhvr>
                                      <p:tavLst>
                                        <p:tav tm="0">
                                          <p:val>
                                            <p:strVal val="1+#ppt_w/2"/>
                                          </p:val>
                                        </p:tav>
                                        <p:tav tm="100000">
                                          <p:val>
                                            <p:strVal val="#ppt_x"/>
                                          </p:val>
                                        </p:tav>
                                      </p:tavLst>
                                    </p:anim>
                                    <p:anim calcmode="lin" valueType="num">
                                      <p:cBhvr additive="base">
                                        <p:cTn id="25" dur="500" fill="hold"/>
                                        <p:tgtEl>
                                          <p:spTgt spid="75"/>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1500"/>
                                  </p:stCondLst>
                                  <p:childTnLst>
                                    <p:set>
                                      <p:cBhvr>
                                        <p:cTn id="27" dur="1" fill="hold">
                                          <p:stCondLst>
                                            <p:cond delay="0"/>
                                          </p:stCondLst>
                                        </p:cTn>
                                        <p:tgtEl>
                                          <p:spTgt spid="33"/>
                                        </p:tgtEl>
                                        <p:attrNameLst>
                                          <p:attrName>style.visibility</p:attrName>
                                        </p:attrNameLst>
                                      </p:cBhvr>
                                      <p:to>
                                        <p:strVal val="visible"/>
                                      </p:to>
                                    </p:set>
                                    <p:anim calcmode="lin" valueType="num">
                                      <p:cBhvr additive="base">
                                        <p:cTn id="28" dur="500" fill="hold"/>
                                        <p:tgtEl>
                                          <p:spTgt spid="33"/>
                                        </p:tgtEl>
                                        <p:attrNameLst>
                                          <p:attrName>ppt_x</p:attrName>
                                        </p:attrNameLst>
                                      </p:cBhvr>
                                      <p:tavLst>
                                        <p:tav tm="0">
                                          <p:val>
                                            <p:strVal val="1+#ppt_w/2"/>
                                          </p:val>
                                        </p:tav>
                                        <p:tav tm="100000">
                                          <p:val>
                                            <p:strVal val="#ppt_x"/>
                                          </p:val>
                                        </p:tav>
                                      </p:tavLst>
                                    </p:anim>
                                    <p:anim calcmode="lin" valueType="num">
                                      <p:cBhvr additive="base">
                                        <p:cTn id="29" dur="500" fill="hold"/>
                                        <p:tgtEl>
                                          <p:spTgt spid="33"/>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1500"/>
                                  </p:stCondLst>
                                  <p:childTnLst>
                                    <p:set>
                                      <p:cBhvr>
                                        <p:cTn id="31" dur="1" fill="hold">
                                          <p:stCondLst>
                                            <p:cond delay="0"/>
                                          </p:stCondLst>
                                        </p:cTn>
                                        <p:tgtEl>
                                          <p:spTgt spid="2"/>
                                        </p:tgtEl>
                                        <p:attrNameLst>
                                          <p:attrName>style.visibility</p:attrName>
                                        </p:attrNameLst>
                                      </p:cBhvr>
                                      <p:to>
                                        <p:strVal val="visible"/>
                                      </p:to>
                                    </p:set>
                                    <p:anim calcmode="lin" valueType="num">
                                      <p:cBhvr additive="base">
                                        <p:cTn id="32" dur="500" fill="hold"/>
                                        <p:tgtEl>
                                          <p:spTgt spid="2"/>
                                        </p:tgtEl>
                                        <p:attrNameLst>
                                          <p:attrName>ppt_x</p:attrName>
                                        </p:attrNameLst>
                                      </p:cBhvr>
                                      <p:tavLst>
                                        <p:tav tm="0">
                                          <p:val>
                                            <p:strVal val="1+#ppt_w/2"/>
                                          </p:val>
                                        </p:tav>
                                        <p:tav tm="100000">
                                          <p:val>
                                            <p:strVal val="#ppt_x"/>
                                          </p:val>
                                        </p:tav>
                                      </p:tavLst>
                                    </p:anim>
                                    <p:anim calcmode="lin" valueType="num">
                                      <p:cBhvr additive="base">
                                        <p:cTn id="33" dur="500" fill="hold"/>
                                        <p:tgtEl>
                                          <p:spTgt spid="2"/>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2000"/>
                                  </p:stCondLst>
                                  <p:childTnLst>
                                    <p:set>
                                      <p:cBhvr>
                                        <p:cTn id="35" dur="1" fill="hold">
                                          <p:stCondLst>
                                            <p:cond delay="0"/>
                                          </p:stCondLst>
                                        </p:cTn>
                                        <p:tgtEl>
                                          <p:spTgt spid="69"/>
                                        </p:tgtEl>
                                        <p:attrNameLst>
                                          <p:attrName>style.visibility</p:attrName>
                                        </p:attrNameLst>
                                      </p:cBhvr>
                                      <p:to>
                                        <p:strVal val="visible"/>
                                      </p:to>
                                    </p:set>
                                    <p:anim calcmode="lin" valueType="num">
                                      <p:cBhvr additive="base">
                                        <p:cTn id="36" dur="500" fill="hold"/>
                                        <p:tgtEl>
                                          <p:spTgt spid="69"/>
                                        </p:tgtEl>
                                        <p:attrNameLst>
                                          <p:attrName>ppt_x</p:attrName>
                                        </p:attrNameLst>
                                      </p:cBhvr>
                                      <p:tavLst>
                                        <p:tav tm="0">
                                          <p:val>
                                            <p:strVal val="1+#ppt_w/2"/>
                                          </p:val>
                                        </p:tav>
                                        <p:tav tm="100000">
                                          <p:val>
                                            <p:strVal val="#ppt_x"/>
                                          </p:val>
                                        </p:tav>
                                      </p:tavLst>
                                    </p:anim>
                                    <p:anim calcmode="lin" valueType="num">
                                      <p:cBhvr additive="base">
                                        <p:cTn id="37" dur="500" fill="hold"/>
                                        <p:tgtEl>
                                          <p:spTgt spid="69"/>
                                        </p:tgtEl>
                                        <p:attrNameLst>
                                          <p:attrName>ppt_y</p:attrName>
                                        </p:attrNameLst>
                                      </p:cBhvr>
                                      <p:tavLst>
                                        <p:tav tm="0">
                                          <p:val>
                                            <p:strVal val="#ppt_y"/>
                                          </p:val>
                                        </p:tav>
                                        <p:tav tm="100000">
                                          <p:val>
                                            <p:strVal val="#ppt_y"/>
                                          </p:val>
                                        </p:tav>
                                      </p:tavLst>
                                    </p:anim>
                                  </p:childTnLst>
                                </p:cTn>
                              </p:par>
                              <p:par>
                                <p:cTn id="38" presetID="2" presetClass="entr" presetSubtype="2" fill="hold" nodeType="withEffect">
                                  <p:stCondLst>
                                    <p:cond delay="2000"/>
                                  </p:stCondLst>
                                  <p:childTnLst>
                                    <p:set>
                                      <p:cBhvr>
                                        <p:cTn id="39" dur="1" fill="hold">
                                          <p:stCondLst>
                                            <p:cond delay="0"/>
                                          </p:stCondLst>
                                        </p:cTn>
                                        <p:tgtEl>
                                          <p:spTgt spid="78"/>
                                        </p:tgtEl>
                                        <p:attrNameLst>
                                          <p:attrName>style.visibility</p:attrName>
                                        </p:attrNameLst>
                                      </p:cBhvr>
                                      <p:to>
                                        <p:strVal val="visible"/>
                                      </p:to>
                                    </p:set>
                                    <p:anim calcmode="lin" valueType="num">
                                      <p:cBhvr additive="base">
                                        <p:cTn id="40" dur="500" fill="hold"/>
                                        <p:tgtEl>
                                          <p:spTgt spid="78"/>
                                        </p:tgtEl>
                                        <p:attrNameLst>
                                          <p:attrName>ppt_x</p:attrName>
                                        </p:attrNameLst>
                                      </p:cBhvr>
                                      <p:tavLst>
                                        <p:tav tm="0">
                                          <p:val>
                                            <p:strVal val="1+#ppt_w/2"/>
                                          </p:val>
                                        </p:tav>
                                        <p:tav tm="100000">
                                          <p:val>
                                            <p:strVal val="#ppt_x"/>
                                          </p:val>
                                        </p:tav>
                                      </p:tavLst>
                                    </p:anim>
                                    <p:anim calcmode="lin" valueType="num">
                                      <p:cBhvr additive="base">
                                        <p:cTn id="41" dur="500" fill="hold"/>
                                        <p:tgtEl>
                                          <p:spTgt spid="78"/>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2000"/>
                                  </p:stCondLst>
                                  <p:childTnLst>
                                    <p:set>
                                      <p:cBhvr>
                                        <p:cTn id="43" dur="1" fill="hold">
                                          <p:stCondLst>
                                            <p:cond delay="0"/>
                                          </p:stCondLst>
                                        </p:cTn>
                                        <p:tgtEl>
                                          <p:spTgt spid="35"/>
                                        </p:tgtEl>
                                        <p:attrNameLst>
                                          <p:attrName>style.visibility</p:attrName>
                                        </p:attrNameLst>
                                      </p:cBhvr>
                                      <p:to>
                                        <p:strVal val="visible"/>
                                      </p:to>
                                    </p:set>
                                    <p:anim calcmode="lin" valueType="num">
                                      <p:cBhvr additive="base">
                                        <p:cTn id="44" dur="500" fill="hold"/>
                                        <p:tgtEl>
                                          <p:spTgt spid="35"/>
                                        </p:tgtEl>
                                        <p:attrNameLst>
                                          <p:attrName>ppt_x</p:attrName>
                                        </p:attrNameLst>
                                      </p:cBhvr>
                                      <p:tavLst>
                                        <p:tav tm="0">
                                          <p:val>
                                            <p:strVal val="1+#ppt_w/2"/>
                                          </p:val>
                                        </p:tav>
                                        <p:tav tm="100000">
                                          <p:val>
                                            <p:strVal val="#ppt_x"/>
                                          </p:val>
                                        </p:tav>
                                      </p:tavLst>
                                    </p:anim>
                                    <p:anim calcmode="lin" valueType="num">
                                      <p:cBhvr additive="base">
                                        <p:cTn id="45" dur="500" fill="hold"/>
                                        <p:tgtEl>
                                          <p:spTgt spid="35"/>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2000"/>
                                  </p:stCondLst>
                                  <p:childTnLst>
                                    <p:set>
                                      <p:cBhvr>
                                        <p:cTn id="47" dur="1" fill="hold">
                                          <p:stCondLst>
                                            <p:cond delay="0"/>
                                          </p:stCondLst>
                                        </p:cTn>
                                        <p:tgtEl>
                                          <p:spTgt spid="37"/>
                                        </p:tgtEl>
                                        <p:attrNameLst>
                                          <p:attrName>style.visibility</p:attrName>
                                        </p:attrNameLst>
                                      </p:cBhvr>
                                      <p:to>
                                        <p:strVal val="visible"/>
                                      </p:to>
                                    </p:set>
                                    <p:anim calcmode="lin" valueType="num">
                                      <p:cBhvr additive="base">
                                        <p:cTn id="48" dur="500" fill="hold"/>
                                        <p:tgtEl>
                                          <p:spTgt spid="37"/>
                                        </p:tgtEl>
                                        <p:attrNameLst>
                                          <p:attrName>ppt_x</p:attrName>
                                        </p:attrNameLst>
                                      </p:cBhvr>
                                      <p:tavLst>
                                        <p:tav tm="0">
                                          <p:val>
                                            <p:strVal val="1+#ppt_w/2"/>
                                          </p:val>
                                        </p:tav>
                                        <p:tav tm="100000">
                                          <p:val>
                                            <p:strVal val="#ppt_x"/>
                                          </p:val>
                                        </p:tav>
                                      </p:tavLst>
                                    </p:anim>
                                    <p:anim calcmode="lin" valueType="num">
                                      <p:cBhvr additive="base">
                                        <p:cTn id="49" dur="500" fill="hold"/>
                                        <p:tgtEl>
                                          <p:spTgt spid="37"/>
                                        </p:tgtEl>
                                        <p:attrNameLst>
                                          <p:attrName>ppt_y</p:attrName>
                                        </p:attrNameLst>
                                      </p:cBhvr>
                                      <p:tavLst>
                                        <p:tav tm="0">
                                          <p:val>
                                            <p:strVal val="#ppt_y"/>
                                          </p:val>
                                        </p:tav>
                                        <p:tav tm="100000">
                                          <p:val>
                                            <p:strVal val="#ppt_y"/>
                                          </p:val>
                                        </p:tav>
                                      </p:tavLst>
                                    </p:anim>
                                  </p:childTnLst>
                                </p:cTn>
                              </p:par>
                              <p:par>
                                <p:cTn id="50" presetID="2" presetClass="entr" presetSubtype="2" fill="hold" nodeType="withEffect">
                                  <p:stCondLst>
                                    <p:cond delay="2500"/>
                                  </p:stCondLst>
                                  <p:childTnLst>
                                    <p:set>
                                      <p:cBhvr>
                                        <p:cTn id="51" dur="1" fill="hold">
                                          <p:stCondLst>
                                            <p:cond delay="0"/>
                                          </p:stCondLst>
                                        </p:cTn>
                                        <p:tgtEl>
                                          <p:spTgt spid="72"/>
                                        </p:tgtEl>
                                        <p:attrNameLst>
                                          <p:attrName>style.visibility</p:attrName>
                                        </p:attrNameLst>
                                      </p:cBhvr>
                                      <p:to>
                                        <p:strVal val="visible"/>
                                      </p:to>
                                    </p:set>
                                    <p:anim calcmode="lin" valueType="num">
                                      <p:cBhvr additive="base">
                                        <p:cTn id="52" dur="500" fill="hold"/>
                                        <p:tgtEl>
                                          <p:spTgt spid="72"/>
                                        </p:tgtEl>
                                        <p:attrNameLst>
                                          <p:attrName>ppt_x</p:attrName>
                                        </p:attrNameLst>
                                      </p:cBhvr>
                                      <p:tavLst>
                                        <p:tav tm="0">
                                          <p:val>
                                            <p:strVal val="1+#ppt_w/2"/>
                                          </p:val>
                                        </p:tav>
                                        <p:tav tm="100000">
                                          <p:val>
                                            <p:strVal val="#ppt_x"/>
                                          </p:val>
                                        </p:tav>
                                      </p:tavLst>
                                    </p:anim>
                                    <p:anim calcmode="lin" valueType="num">
                                      <p:cBhvr additive="base">
                                        <p:cTn id="53" dur="500" fill="hold"/>
                                        <p:tgtEl>
                                          <p:spTgt spid="72"/>
                                        </p:tgtEl>
                                        <p:attrNameLst>
                                          <p:attrName>ppt_y</p:attrName>
                                        </p:attrNameLst>
                                      </p:cBhvr>
                                      <p:tavLst>
                                        <p:tav tm="0">
                                          <p:val>
                                            <p:strVal val="#ppt_y"/>
                                          </p:val>
                                        </p:tav>
                                        <p:tav tm="100000">
                                          <p:val>
                                            <p:strVal val="#ppt_y"/>
                                          </p:val>
                                        </p:tav>
                                      </p:tavLst>
                                    </p:anim>
                                  </p:childTnLst>
                                </p:cTn>
                              </p:par>
                              <p:par>
                                <p:cTn id="54" presetID="2" presetClass="entr" presetSubtype="2" fill="hold" nodeType="withEffect">
                                  <p:stCondLst>
                                    <p:cond delay="2500"/>
                                  </p:stCondLst>
                                  <p:childTnLst>
                                    <p:set>
                                      <p:cBhvr>
                                        <p:cTn id="55" dur="1" fill="hold">
                                          <p:stCondLst>
                                            <p:cond delay="0"/>
                                          </p:stCondLst>
                                        </p:cTn>
                                        <p:tgtEl>
                                          <p:spTgt spid="81"/>
                                        </p:tgtEl>
                                        <p:attrNameLst>
                                          <p:attrName>style.visibility</p:attrName>
                                        </p:attrNameLst>
                                      </p:cBhvr>
                                      <p:to>
                                        <p:strVal val="visible"/>
                                      </p:to>
                                    </p:set>
                                    <p:anim calcmode="lin" valueType="num">
                                      <p:cBhvr additive="base">
                                        <p:cTn id="56" dur="500" fill="hold"/>
                                        <p:tgtEl>
                                          <p:spTgt spid="81"/>
                                        </p:tgtEl>
                                        <p:attrNameLst>
                                          <p:attrName>ppt_x</p:attrName>
                                        </p:attrNameLst>
                                      </p:cBhvr>
                                      <p:tavLst>
                                        <p:tav tm="0">
                                          <p:val>
                                            <p:strVal val="1+#ppt_w/2"/>
                                          </p:val>
                                        </p:tav>
                                        <p:tav tm="100000">
                                          <p:val>
                                            <p:strVal val="#ppt_x"/>
                                          </p:val>
                                        </p:tav>
                                      </p:tavLst>
                                    </p:anim>
                                    <p:anim calcmode="lin" valueType="num">
                                      <p:cBhvr additive="base">
                                        <p:cTn id="57" dur="500" fill="hold"/>
                                        <p:tgtEl>
                                          <p:spTgt spid="81"/>
                                        </p:tgtEl>
                                        <p:attrNameLst>
                                          <p:attrName>ppt_y</p:attrName>
                                        </p:attrNameLst>
                                      </p:cBhvr>
                                      <p:tavLst>
                                        <p:tav tm="0">
                                          <p:val>
                                            <p:strVal val="#ppt_y"/>
                                          </p:val>
                                        </p:tav>
                                        <p:tav tm="100000">
                                          <p:val>
                                            <p:strVal val="#ppt_y"/>
                                          </p:val>
                                        </p:tav>
                                      </p:tavLst>
                                    </p:anim>
                                  </p:childTnLst>
                                </p:cTn>
                              </p:par>
                              <p:par>
                                <p:cTn id="58" presetID="2" presetClass="entr" presetSubtype="2" fill="hold" grpId="0" nodeType="withEffect">
                                  <p:stCondLst>
                                    <p:cond delay="2500"/>
                                  </p:stCondLst>
                                  <p:childTnLst>
                                    <p:set>
                                      <p:cBhvr>
                                        <p:cTn id="59" dur="1" fill="hold">
                                          <p:stCondLst>
                                            <p:cond delay="0"/>
                                          </p:stCondLst>
                                        </p:cTn>
                                        <p:tgtEl>
                                          <p:spTgt spid="36"/>
                                        </p:tgtEl>
                                        <p:attrNameLst>
                                          <p:attrName>style.visibility</p:attrName>
                                        </p:attrNameLst>
                                      </p:cBhvr>
                                      <p:to>
                                        <p:strVal val="visible"/>
                                      </p:to>
                                    </p:set>
                                    <p:anim calcmode="lin" valueType="num">
                                      <p:cBhvr additive="base">
                                        <p:cTn id="60" dur="500" fill="hold"/>
                                        <p:tgtEl>
                                          <p:spTgt spid="36"/>
                                        </p:tgtEl>
                                        <p:attrNameLst>
                                          <p:attrName>ppt_x</p:attrName>
                                        </p:attrNameLst>
                                      </p:cBhvr>
                                      <p:tavLst>
                                        <p:tav tm="0">
                                          <p:val>
                                            <p:strVal val="1+#ppt_w/2"/>
                                          </p:val>
                                        </p:tav>
                                        <p:tav tm="100000">
                                          <p:val>
                                            <p:strVal val="#ppt_x"/>
                                          </p:val>
                                        </p:tav>
                                      </p:tavLst>
                                    </p:anim>
                                    <p:anim calcmode="lin" valueType="num">
                                      <p:cBhvr additive="base">
                                        <p:cTn id="61" dur="500" fill="hold"/>
                                        <p:tgtEl>
                                          <p:spTgt spid="36"/>
                                        </p:tgtEl>
                                        <p:attrNameLst>
                                          <p:attrName>ppt_y</p:attrName>
                                        </p:attrNameLst>
                                      </p:cBhvr>
                                      <p:tavLst>
                                        <p:tav tm="0">
                                          <p:val>
                                            <p:strVal val="#ppt_y"/>
                                          </p:val>
                                        </p:tav>
                                        <p:tav tm="100000">
                                          <p:val>
                                            <p:strVal val="#ppt_y"/>
                                          </p:val>
                                        </p:tav>
                                      </p:tavLst>
                                    </p:anim>
                                  </p:childTnLst>
                                </p:cTn>
                              </p:par>
                              <p:par>
                                <p:cTn id="62" presetID="2" presetClass="entr" presetSubtype="2" fill="hold" grpId="0" nodeType="withEffect">
                                  <p:stCondLst>
                                    <p:cond delay="2500"/>
                                  </p:stCondLst>
                                  <p:childTnLst>
                                    <p:set>
                                      <p:cBhvr>
                                        <p:cTn id="63" dur="1" fill="hold">
                                          <p:stCondLst>
                                            <p:cond delay="0"/>
                                          </p:stCondLst>
                                        </p:cTn>
                                        <p:tgtEl>
                                          <p:spTgt spid="38"/>
                                        </p:tgtEl>
                                        <p:attrNameLst>
                                          <p:attrName>style.visibility</p:attrName>
                                        </p:attrNameLst>
                                      </p:cBhvr>
                                      <p:to>
                                        <p:strVal val="visible"/>
                                      </p:to>
                                    </p:set>
                                    <p:anim calcmode="lin" valueType="num">
                                      <p:cBhvr additive="base">
                                        <p:cTn id="64" dur="500" fill="hold"/>
                                        <p:tgtEl>
                                          <p:spTgt spid="38"/>
                                        </p:tgtEl>
                                        <p:attrNameLst>
                                          <p:attrName>ppt_x</p:attrName>
                                        </p:attrNameLst>
                                      </p:cBhvr>
                                      <p:tavLst>
                                        <p:tav tm="0">
                                          <p:val>
                                            <p:strVal val="1+#ppt_w/2"/>
                                          </p:val>
                                        </p:tav>
                                        <p:tav tm="100000">
                                          <p:val>
                                            <p:strVal val="#ppt_x"/>
                                          </p:val>
                                        </p:tav>
                                      </p:tavLst>
                                    </p:anim>
                                    <p:anim calcmode="lin" valueType="num">
                                      <p:cBhvr additive="base">
                                        <p:cTn id="65"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33" grpId="0"/>
      <p:bldP spid="2" grpId="0" animBg="1"/>
      <p:bldP spid="35" grpId="0" animBg="1"/>
      <p:bldP spid="36" grpId="0" animBg="1"/>
      <p:bldP spid="37" grpId="0"/>
      <p:bldP spid="3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BE6E2"/>
        </a:solidFill>
        <a:effectLst/>
      </p:bgPr>
    </p:bg>
    <p:spTree>
      <p:nvGrpSpPr>
        <p:cNvPr id="1" name=""/>
        <p:cNvGrpSpPr/>
        <p:nvPr/>
      </p:nvGrpSpPr>
      <p:grpSpPr>
        <a:xfrm>
          <a:off x="0" y="0"/>
          <a:ext cx="0" cy="0"/>
          <a:chOff x="0" y="0"/>
          <a:chExt cx="0" cy="0"/>
        </a:xfrm>
      </p:grpSpPr>
      <p:sp>
        <p:nvSpPr>
          <p:cNvPr id="2" name="矩形 1"/>
          <p:cNvSpPr/>
          <p:nvPr/>
        </p:nvSpPr>
        <p:spPr>
          <a:xfrm>
            <a:off x="9238593" y="0"/>
            <a:ext cx="2953407" cy="2795752"/>
          </a:xfrm>
          <a:prstGeom prst="rect">
            <a:avLst/>
          </a:prstGeom>
          <a:solidFill>
            <a:srgbClr val="D490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0" y="2543503"/>
            <a:ext cx="3132083" cy="4314498"/>
          </a:xfrm>
          <a:prstGeom prst="rect">
            <a:avLst/>
          </a:prstGeom>
          <a:solidFill>
            <a:srgbClr val="3D45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1278" y="2783712"/>
            <a:ext cx="2720805" cy="4074288"/>
          </a:xfrm>
          <a:prstGeom prst="rect">
            <a:avLst/>
          </a:prstGeom>
        </p:spPr>
      </p:pic>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38593" y="0"/>
            <a:ext cx="2576184" cy="2684302"/>
          </a:xfrm>
          <a:prstGeom prst="rect">
            <a:avLst/>
          </a:prstGeom>
        </p:spPr>
      </p:pic>
      <p:sp>
        <p:nvSpPr>
          <p:cNvPr id="6" name="music-disc-with-music-note_26606"/>
          <p:cNvSpPr>
            <a:spLocks noChangeAspect="1"/>
          </p:cNvSpPr>
          <p:nvPr/>
        </p:nvSpPr>
        <p:spPr bwMode="auto">
          <a:xfrm>
            <a:off x="5003441" y="3168399"/>
            <a:ext cx="609685" cy="54144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08572" h="540452">
                <a:moveTo>
                  <a:pt x="495013" y="233995"/>
                </a:moveTo>
                <a:cubicBezTo>
                  <a:pt x="534935" y="239731"/>
                  <a:pt x="543037" y="298045"/>
                  <a:pt x="553085" y="324588"/>
                </a:cubicBezTo>
                <a:cubicBezTo>
                  <a:pt x="564669" y="355024"/>
                  <a:pt x="590581" y="378562"/>
                  <a:pt x="606535" y="375011"/>
                </a:cubicBezTo>
                <a:cubicBezTo>
                  <a:pt x="622387" y="371562"/>
                  <a:pt x="541501" y="436290"/>
                  <a:pt x="510101" y="388505"/>
                </a:cubicBezTo>
                <a:cubicBezTo>
                  <a:pt x="493030" y="362431"/>
                  <a:pt x="489168" y="340415"/>
                  <a:pt x="484087" y="327023"/>
                </a:cubicBezTo>
                <a:cubicBezTo>
                  <a:pt x="479312" y="314848"/>
                  <a:pt x="469658" y="323370"/>
                  <a:pt x="472503" y="336052"/>
                </a:cubicBezTo>
                <a:cubicBezTo>
                  <a:pt x="477787" y="359894"/>
                  <a:pt x="486018" y="396926"/>
                  <a:pt x="491302" y="420768"/>
                </a:cubicBezTo>
                <a:cubicBezTo>
                  <a:pt x="494147" y="433450"/>
                  <a:pt x="496789" y="445117"/>
                  <a:pt x="497298" y="446842"/>
                </a:cubicBezTo>
                <a:cubicBezTo>
                  <a:pt x="497501" y="447856"/>
                  <a:pt x="497806" y="448871"/>
                  <a:pt x="498009" y="449885"/>
                </a:cubicBezTo>
                <a:cubicBezTo>
                  <a:pt x="506951" y="489960"/>
                  <a:pt x="481649" y="529731"/>
                  <a:pt x="441510" y="538659"/>
                </a:cubicBezTo>
                <a:cubicBezTo>
                  <a:pt x="401372" y="547587"/>
                  <a:pt x="361538" y="522325"/>
                  <a:pt x="352596" y="482148"/>
                </a:cubicBezTo>
                <a:cubicBezTo>
                  <a:pt x="343654" y="442073"/>
                  <a:pt x="368956" y="402404"/>
                  <a:pt x="409095" y="393375"/>
                </a:cubicBezTo>
                <a:cubicBezTo>
                  <a:pt x="415598" y="391954"/>
                  <a:pt x="422102" y="391447"/>
                  <a:pt x="428402" y="391751"/>
                </a:cubicBezTo>
                <a:cubicBezTo>
                  <a:pt x="439173" y="392157"/>
                  <a:pt x="445168" y="384751"/>
                  <a:pt x="442323" y="372069"/>
                </a:cubicBezTo>
                <a:lnTo>
                  <a:pt x="423931" y="289586"/>
                </a:lnTo>
                <a:cubicBezTo>
                  <a:pt x="421085" y="276802"/>
                  <a:pt x="423118" y="256308"/>
                  <a:pt x="434296" y="249714"/>
                </a:cubicBezTo>
                <a:cubicBezTo>
                  <a:pt x="442730" y="244742"/>
                  <a:pt x="455737" y="239467"/>
                  <a:pt x="475857" y="235002"/>
                </a:cubicBezTo>
                <a:cubicBezTo>
                  <a:pt x="482957" y="233430"/>
                  <a:pt x="489310" y="233176"/>
                  <a:pt x="495013" y="233995"/>
                </a:cubicBezTo>
                <a:close/>
                <a:moveTo>
                  <a:pt x="253507" y="233430"/>
                </a:moveTo>
                <a:cubicBezTo>
                  <a:pt x="264361" y="233430"/>
                  <a:pt x="273160" y="242245"/>
                  <a:pt x="273160" y="253118"/>
                </a:cubicBezTo>
                <a:cubicBezTo>
                  <a:pt x="273160" y="263991"/>
                  <a:pt x="264361" y="272806"/>
                  <a:pt x="253507" y="272806"/>
                </a:cubicBezTo>
                <a:cubicBezTo>
                  <a:pt x="242653" y="272806"/>
                  <a:pt x="233854" y="263991"/>
                  <a:pt x="233854" y="253118"/>
                </a:cubicBezTo>
                <a:cubicBezTo>
                  <a:pt x="233854" y="242245"/>
                  <a:pt x="242653" y="233430"/>
                  <a:pt x="253507" y="233430"/>
                </a:cubicBezTo>
                <a:close/>
                <a:moveTo>
                  <a:pt x="253521" y="179387"/>
                </a:moveTo>
                <a:cubicBezTo>
                  <a:pt x="212667" y="179387"/>
                  <a:pt x="179637" y="212465"/>
                  <a:pt x="179637" y="253152"/>
                </a:cubicBezTo>
                <a:cubicBezTo>
                  <a:pt x="179637" y="293840"/>
                  <a:pt x="212667" y="326918"/>
                  <a:pt x="253521" y="326918"/>
                </a:cubicBezTo>
                <a:cubicBezTo>
                  <a:pt x="294274" y="326918"/>
                  <a:pt x="327304" y="293840"/>
                  <a:pt x="327304" y="253152"/>
                </a:cubicBezTo>
                <a:cubicBezTo>
                  <a:pt x="327304" y="212465"/>
                  <a:pt x="294274" y="179387"/>
                  <a:pt x="253521" y="179387"/>
                </a:cubicBezTo>
                <a:close/>
                <a:moveTo>
                  <a:pt x="253521" y="155949"/>
                </a:moveTo>
                <a:cubicBezTo>
                  <a:pt x="307181" y="155949"/>
                  <a:pt x="350780" y="199579"/>
                  <a:pt x="350780" y="253152"/>
                </a:cubicBezTo>
                <a:cubicBezTo>
                  <a:pt x="350780" y="306726"/>
                  <a:pt x="307181" y="350356"/>
                  <a:pt x="253521" y="350356"/>
                </a:cubicBezTo>
                <a:cubicBezTo>
                  <a:pt x="199861" y="350356"/>
                  <a:pt x="156161" y="306726"/>
                  <a:pt x="156161" y="253152"/>
                </a:cubicBezTo>
                <a:cubicBezTo>
                  <a:pt x="156161" y="199579"/>
                  <a:pt x="199861" y="155949"/>
                  <a:pt x="253521" y="155949"/>
                </a:cubicBezTo>
                <a:close/>
                <a:moveTo>
                  <a:pt x="253549" y="137465"/>
                </a:moveTo>
                <a:cubicBezTo>
                  <a:pt x="189628" y="137465"/>
                  <a:pt x="137597" y="189306"/>
                  <a:pt x="137597" y="253118"/>
                </a:cubicBezTo>
                <a:cubicBezTo>
                  <a:pt x="137597" y="316930"/>
                  <a:pt x="189628" y="368771"/>
                  <a:pt x="253549" y="368771"/>
                </a:cubicBezTo>
                <a:cubicBezTo>
                  <a:pt x="317368" y="368771"/>
                  <a:pt x="369399" y="316930"/>
                  <a:pt x="369399" y="253118"/>
                </a:cubicBezTo>
                <a:cubicBezTo>
                  <a:pt x="369399" y="189306"/>
                  <a:pt x="317368" y="137465"/>
                  <a:pt x="253549" y="137465"/>
                </a:cubicBezTo>
                <a:close/>
                <a:moveTo>
                  <a:pt x="253549" y="0"/>
                </a:moveTo>
                <a:cubicBezTo>
                  <a:pt x="380272" y="0"/>
                  <a:pt x="485147" y="92827"/>
                  <a:pt x="504049" y="214060"/>
                </a:cubicBezTo>
                <a:cubicBezTo>
                  <a:pt x="499171" y="212944"/>
                  <a:pt x="494192" y="212234"/>
                  <a:pt x="488602" y="212234"/>
                </a:cubicBezTo>
                <a:cubicBezTo>
                  <a:pt x="483013" y="212234"/>
                  <a:pt x="477221" y="212944"/>
                  <a:pt x="471326" y="214263"/>
                </a:cubicBezTo>
                <a:cubicBezTo>
                  <a:pt x="451510" y="218625"/>
                  <a:pt x="435454" y="224408"/>
                  <a:pt x="423564" y="231306"/>
                </a:cubicBezTo>
                <a:cubicBezTo>
                  <a:pt x="401308" y="244393"/>
                  <a:pt x="399174" y="276046"/>
                  <a:pt x="403239" y="294104"/>
                </a:cubicBezTo>
                <a:lnTo>
                  <a:pt x="420210" y="370496"/>
                </a:lnTo>
                <a:cubicBezTo>
                  <a:pt x="414926" y="370800"/>
                  <a:pt x="409743" y="371510"/>
                  <a:pt x="404560" y="372626"/>
                </a:cubicBezTo>
                <a:cubicBezTo>
                  <a:pt x="353038" y="384090"/>
                  <a:pt x="320417" y="435322"/>
                  <a:pt x="331900" y="486758"/>
                </a:cubicBezTo>
                <a:cubicBezTo>
                  <a:pt x="332306" y="488888"/>
                  <a:pt x="332916" y="491120"/>
                  <a:pt x="333628" y="493250"/>
                </a:cubicBezTo>
                <a:cubicBezTo>
                  <a:pt x="308425" y="501569"/>
                  <a:pt x="281495" y="506236"/>
                  <a:pt x="253549" y="506236"/>
                </a:cubicBezTo>
                <a:cubicBezTo>
                  <a:pt x="113513" y="506236"/>
                  <a:pt x="0" y="392916"/>
                  <a:pt x="0" y="253118"/>
                </a:cubicBezTo>
                <a:cubicBezTo>
                  <a:pt x="0" y="113320"/>
                  <a:pt x="113513" y="0"/>
                  <a:pt x="253549" y="0"/>
                </a:cubicBezTo>
                <a:close/>
              </a:path>
            </a:pathLst>
          </a:custGeom>
          <a:solidFill>
            <a:srgbClr val="515C7B"/>
          </a:solidFill>
          <a:ln>
            <a:noFill/>
          </a:ln>
        </p:spPr>
        <p:txBody>
          <a:bodyPr/>
          <a:lstStyle/>
          <a:p>
            <a:endParaRPr lang="zh-CN" altLang="en-US">
              <a:cs typeface="+mn-ea"/>
              <a:sym typeface="+mn-lt"/>
            </a:endParaRPr>
          </a:p>
        </p:txBody>
      </p:sp>
      <p:sp>
        <p:nvSpPr>
          <p:cNvPr id="7" name="mp3-symbol-with-disc-and-musical-note_28924"/>
          <p:cNvSpPr>
            <a:spLocks noChangeAspect="1"/>
          </p:cNvSpPr>
          <p:nvPr/>
        </p:nvSpPr>
        <p:spPr bwMode="auto">
          <a:xfrm>
            <a:off x="5003441" y="4784226"/>
            <a:ext cx="587338" cy="609685"/>
          </a:xfrm>
          <a:custGeom>
            <a:avLst/>
            <a:gdLst>
              <a:gd name="connsiteX0" fmla="*/ 524306 w 584211"/>
              <a:gd name="connsiteY0" fmla="*/ 317050 h 606439"/>
              <a:gd name="connsiteX1" fmla="*/ 532134 w 584211"/>
              <a:gd name="connsiteY1" fmla="*/ 320774 h 606439"/>
              <a:gd name="connsiteX2" fmla="*/ 522678 w 584211"/>
              <a:gd name="connsiteY2" fmla="*/ 340478 h 606439"/>
              <a:gd name="connsiteX3" fmla="*/ 522756 w 584211"/>
              <a:gd name="connsiteY3" fmla="*/ 321394 h 606439"/>
              <a:gd name="connsiteX4" fmla="*/ 524306 w 584211"/>
              <a:gd name="connsiteY4" fmla="*/ 317050 h 606439"/>
              <a:gd name="connsiteX5" fmla="*/ 509846 w 584211"/>
              <a:gd name="connsiteY5" fmla="*/ 284872 h 606439"/>
              <a:gd name="connsiteX6" fmla="*/ 539609 w 584211"/>
              <a:gd name="connsiteY6" fmla="*/ 307465 h 606439"/>
              <a:gd name="connsiteX7" fmla="*/ 554918 w 584211"/>
              <a:gd name="connsiteY7" fmla="*/ 331844 h 606439"/>
              <a:gd name="connsiteX8" fmla="*/ 514664 w 584211"/>
              <a:gd name="connsiteY8" fmla="*/ 307465 h 606439"/>
              <a:gd name="connsiteX9" fmla="*/ 514431 w 584211"/>
              <a:gd name="connsiteY9" fmla="*/ 387279 h 606439"/>
              <a:gd name="connsiteX10" fmla="*/ 514353 w 584211"/>
              <a:gd name="connsiteY10" fmla="*/ 387279 h 606439"/>
              <a:gd name="connsiteX11" fmla="*/ 497023 w 584211"/>
              <a:gd name="connsiteY11" fmla="*/ 403118 h 606439"/>
              <a:gd name="connsiteX12" fmla="*/ 472000 w 584211"/>
              <a:gd name="connsiteY12" fmla="*/ 393646 h 606439"/>
              <a:gd name="connsiteX13" fmla="*/ 488941 w 584211"/>
              <a:gd name="connsiteY13" fmla="*/ 374935 h 606439"/>
              <a:gd name="connsiteX14" fmla="*/ 503629 w 584211"/>
              <a:gd name="connsiteY14" fmla="*/ 375323 h 606439"/>
              <a:gd name="connsiteX15" fmla="*/ 503629 w 584211"/>
              <a:gd name="connsiteY15" fmla="*/ 289220 h 606439"/>
              <a:gd name="connsiteX16" fmla="*/ 509846 w 584211"/>
              <a:gd name="connsiteY16" fmla="*/ 284872 h 606439"/>
              <a:gd name="connsiteX17" fmla="*/ 445973 w 584211"/>
              <a:gd name="connsiteY17" fmla="*/ 273441 h 606439"/>
              <a:gd name="connsiteX18" fmla="*/ 464320 w 584211"/>
              <a:gd name="connsiteY18" fmla="*/ 291753 h 606439"/>
              <a:gd name="connsiteX19" fmla="*/ 445973 w 584211"/>
              <a:gd name="connsiteY19" fmla="*/ 310065 h 606439"/>
              <a:gd name="connsiteX20" fmla="*/ 427626 w 584211"/>
              <a:gd name="connsiteY20" fmla="*/ 291753 h 606439"/>
              <a:gd name="connsiteX21" fmla="*/ 445973 w 584211"/>
              <a:gd name="connsiteY21" fmla="*/ 273441 h 606439"/>
              <a:gd name="connsiteX22" fmla="*/ 445973 w 584211"/>
              <a:gd name="connsiteY22" fmla="*/ 265331 h 606439"/>
              <a:gd name="connsiteX23" fmla="*/ 419534 w 584211"/>
              <a:gd name="connsiteY23" fmla="*/ 291717 h 606439"/>
              <a:gd name="connsiteX24" fmla="*/ 445973 w 584211"/>
              <a:gd name="connsiteY24" fmla="*/ 318104 h 606439"/>
              <a:gd name="connsiteX25" fmla="*/ 472412 w 584211"/>
              <a:gd name="connsiteY25" fmla="*/ 291717 h 606439"/>
              <a:gd name="connsiteX26" fmla="*/ 445973 w 584211"/>
              <a:gd name="connsiteY26" fmla="*/ 265331 h 606439"/>
              <a:gd name="connsiteX27" fmla="*/ 445973 w 584211"/>
              <a:gd name="connsiteY27" fmla="*/ 256717 h 606439"/>
              <a:gd name="connsiteX28" fmla="*/ 481044 w 584211"/>
              <a:gd name="connsiteY28" fmla="*/ 291717 h 606439"/>
              <a:gd name="connsiteX29" fmla="*/ 445973 w 584211"/>
              <a:gd name="connsiteY29" fmla="*/ 326718 h 606439"/>
              <a:gd name="connsiteX30" fmla="*/ 410902 w 584211"/>
              <a:gd name="connsiteY30" fmla="*/ 291717 h 606439"/>
              <a:gd name="connsiteX31" fmla="*/ 445973 w 584211"/>
              <a:gd name="connsiteY31" fmla="*/ 256717 h 606439"/>
              <a:gd name="connsiteX32" fmla="*/ 190932 w 584211"/>
              <a:gd name="connsiteY32" fmla="*/ 254480 h 606439"/>
              <a:gd name="connsiteX33" fmla="*/ 210849 w 584211"/>
              <a:gd name="connsiteY33" fmla="*/ 271020 h 606439"/>
              <a:gd name="connsiteX34" fmla="*/ 188909 w 584211"/>
              <a:gd name="connsiteY34" fmla="*/ 289734 h 606439"/>
              <a:gd name="connsiteX35" fmla="*/ 180506 w 584211"/>
              <a:gd name="connsiteY35" fmla="*/ 289113 h 606439"/>
              <a:gd name="connsiteX36" fmla="*/ 180506 w 584211"/>
              <a:gd name="connsiteY36" fmla="*/ 255722 h 606439"/>
              <a:gd name="connsiteX37" fmla="*/ 190932 w 584211"/>
              <a:gd name="connsiteY37" fmla="*/ 254480 h 606439"/>
              <a:gd name="connsiteX38" fmla="*/ 131630 w 584211"/>
              <a:gd name="connsiteY38" fmla="*/ 237467 h 606439"/>
              <a:gd name="connsiteX39" fmla="*/ 100841 w 584211"/>
              <a:gd name="connsiteY39" fmla="*/ 238244 h 606439"/>
              <a:gd name="connsiteX40" fmla="*/ 89956 w 584211"/>
              <a:gd name="connsiteY40" fmla="*/ 274574 h 606439"/>
              <a:gd name="connsiteX41" fmla="*/ 80315 w 584211"/>
              <a:gd name="connsiteY41" fmla="*/ 313466 h 606439"/>
              <a:gd name="connsiteX42" fmla="*/ 79849 w 584211"/>
              <a:gd name="connsiteY42" fmla="*/ 313466 h 606439"/>
              <a:gd name="connsiteX43" fmla="*/ 71374 w 584211"/>
              <a:gd name="connsiteY43" fmla="*/ 274962 h 606439"/>
              <a:gd name="connsiteX44" fmla="*/ 61655 w 584211"/>
              <a:gd name="connsiteY44" fmla="*/ 239253 h 606439"/>
              <a:gd name="connsiteX45" fmla="*/ 32266 w 584211"/>
              <a:gd name="connsiteY45" fmla="*/ 240029 h 606439"/>
              <a:gd name="connsiteX46" fmla="*/ 26202 w 584211"/>
              <a:gd name="connsiteY46" fmla="*/ 345450 h 606439"/>
              <a:gd name="connsiteX47" fmla="*/ 46339 w 584211"/>
              <a:gd name="connsiteY47" fmla="*/ 345993 h 606439"/>
              <a:gd name="connsiteX48" fmla="*/ 48127 w 584211"/>
              <a:gd name="connsiteY48" fmla="*/ 305626 h 606439"/>
              <a:gd name="connsiteX49" fmla="*/ 49838 w 584211"/>
              <a:gd name="connsiteY49" fmla="*/ 261533 h 606439"/>
              <a:gd name="connsiteX50" fmla="*/ 50149 w 584211"/>
              <a:gd name="connsiteY50" fmla="*/ 261533 h 606439"/>
              <a:gd name="connsiteX51" fmla="*/ 59012 w 584211"/>
              <a:gd name="connsiteY51" fmla="*/ 303142 h 606439"/>
              <a:gd name="connsiteX52" fmla="*/ 69664 w 584211"/>
              <a:gd name="connsiteY52" fmla="*/ 344829 h 606439"/>
              <a:gd name="connsiteX53" fmla="*/ 87391 w 584211"/>
              <a:gd name="connsiteY53" fmla="*/ 345217 h 606439"/>
              <a:gd name="connsiteX54" fmla="*/ 99831 w 584211"/>
              <a:gd name="connsiteY54" fmla="*/ 302986 h 606439"/>
              <a:gd name="connsiteX55" fmla="*/ 111260 w 584211"/>
              <a:gd name="connsiteY55" fmla="*/ 260601 h 606439"/>
              <a:gd name="connsiteX56" fmla="*/ 111726 w 584211"/>
              <a:gd name="connsiteY56" fmla="*/ 260601 h 606439"/>
              <a:gd name="connsiteX57" fmla="*/ 112659 w 584211"/>
              <a:gd name="connsiteY57" fmla="*/ 305626 h 606439"/>
              <a:gd name="connsiteX58" fmla="*/ 114214 w 584211"/>
              <a:gd name="connsiteY58" fmla="*/ 347701 h 606439"/>
              <a:gd name="connsiteX59" fmla="*/ 137461 w 584211"/>
              <a:gd name="connsiteY59" fmla="*/ 348245 h 606439"/>
              <a:gd name="connsiteX60" fmla="*/ 287752 w 584211"/>
              <a:gd name="connsiteY60" fmla="*/ 235682 h 606439"/>
              <a:gd name="connsiteX61" fmla="*/ 252064 w 584211"/>
              <a:gd name="connsiteY61" fmla="*/ 245075 h 606439"/>
              <a:gd name="connsiteX62" fmla="*/ 257507 w 584211"/>
              <a:gd name="connsiteY62" fmla="*/ 264094 h 606439"/>
              <a:gd name="connsiteX63" fmla="*/ 281609 w 584211"/>
              <a:gd name="connsiteY63" fmla="*/ 256952 h 606439"/>
              <a:gd name="connsiteX64" fmla="*/ 298947 w 584211"/>
              <a:gd name="connsiteY64" fmla="*/ 268674 h 606439"/>
              <a:gd name="connsiteX65" fmla="*/ 278033 w 584211"/>
              <a:gd name="connsiteY65" fmla="*/ 282027 h 606439"/>
              <a:gd name="connsiteX66" fmla="*/ 267537 w 584211"/>
              <a:gd name="connsiteY66" fmla="*/ 282104 h 606439"/>
              <a:gd name="connsiteX67" fmla="*/ 267537 w 584211"/>
              <a:gd name="connsiteY67" fmla="*/ 301123 h 606439"/>
              <a:gd name="connsiteX68" fmla="*/ 278577 w 584211"/>
              <a:gd name="connsiteY68" fmla="*/ 301201 h 606439"/>
              <a:gd name="connsiteX69" fmla="*/ 302291 w 584211"/>
              <a:gd name="connsiteY69" fmla="*/ 317736 h 606439"/>
              <a:gd name="connsiteX70" fmla="*/ 280754 w 584211"/>
              <a:gd name="connsiteY70" fmla="*/ 332796 h 606439"/>
              <a:gd name="connsiteX71" fmla="*/ 254008 w 584211"/>
              <a:gd name="connsiteY71" fmla="*/ 325422 h 606439"/>
              <a:gd name="connsiteX72" fmla="*/ 248566 w 584211"/>
              <a:gd name="connsiteY72" fmla="*/ 345062 h 606439"/>
              <a:gd name="connsiteX73" fmla="*/ 282698 w 584211"/>
              <a:gd name="connsiteY73" fmla="*/ 353911 h 606439"/>
              <a:gd name="connsiteX74" fmla="*/ 331447 w 584211"/>
              <a:gd name="connsiteY74" fmla="*/ 319444 h 606439"/>
              <a:gd name="connsiteX75" fmla="*/ 305401 w 584211"/>
              <a:gd name="connsiteY75" fmla="*/ 291187 h 606439"/>
              <a:gd name="connsiteX76" fmla="*/ 305401 w 584211"/>
              <a:gd name="connsiteY76" fmla="*/ 290799 h 606439"/>
              <a:gd name="connsiteX77" fmla="*/ 327404 w 584211"/>
              <a:gd name="connsiteY77" fmla="*/ 263706 h 606439"/>
              <a:gd name="connsiteX78" fmla="*/ 287752 w 584211"/>
              <a:gd name="connsiteY78" fmla="*/ 235682 h 606439"/>
              <a:gd name="connsiteX79" fmla="*/ 189631 w 584211"/>
              <a:gd name="connsiteY79" fmla="*/ 235139 h 606439"/>
              <a:gd name="connsiteX80" fmla="*/ 156044 w 584211"/>
              <a:gd name="connsiteY80" fmla="*/ 238321 h 606439"/>
              <a:gd name="connsiteX81" fmla="*/ 156044 w 584211"/>
              <a:gd name="connsiteY81" fmla="*/ 348788 h 606439"/>
              <a:gd name="connsiteX82" fmla="*/ 180535 w 584211"/>
              <a:gd name="connsiteY82" fmla="*/ 349331 h 606439"/>
              <a:gd name="connsiteX83" fmla="*/ 180535 w 584211"/>
              <a:gd name="connsiteY83" fmla="*/ 308886 h 606439"/>
              <a:gd name="connsiteX84" fmla="*/ 189087 w 584211"/>
              <a:gd name="connsiteY84" fmla="*/ 309507 h 606439"/>
              <a:gd name="connsiteX85" fmla="*/ 225941 w 584211"/>
              <a:gd name="connsiteY85" fmla="*/ 297552 h 606439"/>
              <a:gd name="connsiteX86" fmla="*/ 236592 w 584211"/>
              <a:gd name="connsiteY86" fmla="*/ 270072 h 606439"/>
              <a:gd name="connsiteX87" fmla="*/ 224230 w 584211"/>
              <a:gd name="connsiteY87" fmla="*/ 243445 h 606439"/>
              <a:gd name="connsiteX88" fmla="*/ 189631 w 584211"/>
              <a:gd name="connsiteY88" fmla="*/ 235139 h 606439"/>
              <a:gd name="connsiteX89" fmla="*/ 361303 w 584211"/>
              <a:gd name="connsiteY89" fmla="*/ 72971 h 606439"/>
              <a:gd name="connsiteX90" fmla="*/ 358892 w 584211"/>
              <a:gd name="connsiteY90" fmla="*/ 73204 h 606439"/>
              <a:gd name="connsiteX91" fmla="*/ 358892 w 584211"/>
              <a:gd name="connsiteY91" fmla="*/ 265026 h 606439"/>
              <a:gd name="connsiteX92" fmla="*/ 445972 w 584211"/>
              <a:gd name="connsiteY92" fmla="*/ 200827 h 606439"/>
              <a:gd name="connsiteX93" fmla="*/ 537017 w 584211"/>
              <a:gd name="connsiteY93" fmla="*/ 291730 h 606439"/>
              <a:gd name="connsiteX94" fmla="*/ 536784 w 584211"/>
              <a:gd name="connsiteY94" fmla="*/ 296931 h 606439"/>
              <a:gd name="connsiteX95" fmla="*/ 528387 w 584211"/>
              <a:gd name="connsiteY95" fmla="*/ 291264 h 606439"/>
              <a:gd name="connsiteX96" fmla="*/ 445972 w 584211"/>
              <a:gd name="connsiteY96" fmla="*/ 209443 h 606439"/>
              <a:gd name="connsiteX97" fmla="*/ 363557 w 584211"/>
              <a:gd name="connsiteY97" fmla="*/ 291730 h 606439"/>
              <a:gd name="connsiteX98" fmla="*/ 445972 w 584211"/>
              <a:gd name="connsiteY98" fmla="*/ 374017 h 606439"/>
              <a:gd name="connsiteX99" fmla="*/ 496276 w 584211"/>
              <a:gd name="connsiteY99" fmla="*/ 356784 h 606439"/>
              <a:gd name="connsiteX100" fmla="*/ 496276 w 584211"/>
              <a:gd name="connsiteY100" fmla="*/ 367108 h 606439"/>
              <a:gd name="connsiteX101" fmla="*/ 487724 w 584211"/>
              <a:gd name="connsiteY101" fmla="*/ 368040 h 606439"/>
              <a:gd name="connsiteX102" fmla="*/ 468364 w 584211"/>
              <a:gd name="connsiteY102" fmla="*/ 379762 h 606439"/>
              <a:gd name="connsiteX103" fmla="*/ 445972 w 584211"/>
              <a:gd name="connsiteY103" fmla="*/ 382634 h 606439"/>
              <a:gd name="connsiteX104" fmla="*/ 358892 w 584211"/>
              <a:gd name="connsiteY104" fmla="*/ 318435 h 606439"/>
              <a:gd name="connsiteX105" fmla="*/ 358892 w 584211"/>
              <a:gd name="connsiteY105" fmla="*/ 531682 h 606439"/>
              <a:gd name="connsiteX106" fmla="*/ 361303 w 584211"/>
              <a:gd name="connsiteY106" fmla="*/ 531993 h 606439"/>
              <a:gd name="connsiteX107" fmla="*/ 545258 w 584211"/>
              <a:gd name="connsiteY107" fmla="*/ 531993 h 606439"/>
              <a:gd name="connsiteX108" fmla="*/ 561975 w 584211"/>
              <a:gd name="connsiteY108" fmla="*/ 515303 h 606439"/>
              <a:gd name="connsiteX109" fmla="*/ 561975 w 584211"/>
              <a:gd name="connsiteY109" fmla="*/ 89662 h 606439"/>
              <a:gd name="connsiteX110" fmla="*/ 545258 w 584211"/>
              <a:gd name="connsiteY110" fmla="*/ 72971 h 606439"/>
              <a:gd name="connsiteX111" fmla="*/ 358892 w 584211"/>
              <a:gd name="connsiteY111" fmla="*/ 0 h 606439"/>
              <a:gd name="connsiteX112" fmla="*/ 358892 w 584211"/>
              <a:gd name="connsiteY112" fmla="*/ 50769 h 606439"/>
              <a:gd name="connsiteX113" fmla="*/ 361303 w 584211"/>
              <a:gd name="connsiteY113" fmla="*/ 50692 h 606439"/>
              <a:gd name="connsiteX114" fmla="*/ 545258 w 584211"/>
              <a:gd name="connsiteY114" fmla="*/ 50692 h 606439"/>
              <a:gd name="connsiteX115" fmla="*/ 584211 w 584211"/>
              <a:gd name="connsiteY115" fmla="*/ 89662 h 606439"/>
              <a:gd name="connsiteX116" fmla="*/ 584211 w 584211"/>
              <a:gd name="connsiteY116" fmla="*/ 515225 h 606439"/>
              <a:gd name="connsiteX117" fmla="*/ 545258 w 584211"/>
              <a:gd name="connsiteY117" fmla="*/ 554195 h 606439"/>
              <a:gd name="connsiteX118" fmla="*/ 361303 w 584211"/>
              <a:gd name="connsiteY118" fmla="*/ 554195 h 606439"/>
              <a:gd name="connsiteX119" fmla="*/ 358892 w 584211"/>
              <a:gd name="connsiteY119" fmla="*/ 554117 h 606439"/>
              <a:gd name="connsiteX120" fmla="*/ 358892 w 584211"/>
              <a:gd name="connsiteY120" fmla="*/ 606439 h 606439"/>
              <a:gd name="connsiteX121" fmla="*/ 0 w 584211"/>
              <a:gd name="connsiteY121" fmla="*/ 557378 h 606439"/>
              <a:gd name="connsiteX122" fmla="*/ 0 w 584211"/>
              <a:gd name="connsiteY122" fmla="*/ 47819 h 60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584211" h="606439">
                <a:moveTo>
                  <a:pt x="524306" y="317050"/>
                </a:moveTo>
                <a:cubicBezTo>
                  <a:pt x="526631" y="317826"/>
                  <a:pt x="529266" y="318990"/>
                  <a:pt x="532134" y="320774"/>
                </a:cubicBezTo>
                <a:cubicBezTo>
                  <a:pt x="529731" y="327756"/>
                  <a:pt x="526553" y="334350"/>
                  <a:pt x="522678" y="340478"/>
                </a:cubicBezTo>
                <a:lnTo>
                  <a:pt x="522756" y="321394"/>
                </a:lnTo>
                <a:cubicBezTo>
                  <a:pt x="523298" y="319920"/>
                  <a:pt x="523841" y="318524"/>
                  <a:pt x="524306" y="317050"/>
                </a:cubicBezTo>
                <a:close/>
                <a:moveTo>
                  <a:pt x="509846" y="284872"/>
                </a:moveTo>
                <a:cubicBezTo>
                  <a:pt x="509846" y="284872"/>
                  <a:pt x="509768" y="289220"/>
                  <a:pt x="539609" y="307465"/>
                </a:cubicBezTo>
                <a:cubicBezTo>
                  <a:pt x="554996" y="317792"/>
                  <a:pt x="554918" y="331844"/>
                  <a:pt x="554918" y="331844"/>
                </a:cubicBezTo>
                <a:cubicBezTo>
                  <a:pt x="535024" y="304515"/>
                  <a:pt x="514664" y="307465"/>
                  <a:pt x="514664" y="307465"/>
                </a:cubicBezTo>
                <a:lnTo>
                  <a:pt x="514431" y="387279"/>
                </a:lnTo>
                <a:lnTo>
                  <a:pt x="514353" y="387279"/>
                </a:lnTo>
                <a:cubicBezTo>
                  <a:pt x="514353" y="394189"/>
                  <a:pt x="507203" y="400944"/>
                  <a:pt x="497023" y="403118"/>
                </a:cubicBezTo>
                <a:cubicBezTo>
                  <a:pt x="485444" y="405680"/>
                  <a:pt x="473321" y="400866"/>
                  <a:pt x="472000" y="393646"/>
                </a:cubicBezTo>
                <a:cubicBezTo>
                  <a:pt x="469824" y="385882"/>
                  <a:pt x="477362" y="377497"/>
                  <a:pt x="488941" y="374935"/>
                </a:cubicBezTo>
                <a:cubicBezTo>
                  <a:pt x="494225" y="373848"/>
                  <a:pt x="499277" y="374081"/>
                  <a:pt x="503629" y="375323"/>
                </a:cubicBezTo>
                <a:lnTo>
                  <a:pt x="503629" y="289220"/>
                </a:lnTo>
                <a:cubicBezTo>
                  <a:pt x="503629" y="289220"/>
                  <a:pt x="504173" y="285415"/>
                  <a:pt x="509846" y="284872"/>
                </a:cubicBezTo>
                <a:close/>
                <a:moveTo>
                  <a:pt x="445973" y="273441"/>
                </a:moveTo>
                <a:cubicBezTo>
                  <a:pt x="456106" y="273441"/>
                  <a:pt x="464320" y="281640"/>
                  <a:pt x="464320" y="291753"/>
                </a:cubicBezTo>
                <a:cubicBezTo>
                  <a:pt x="464320" y="301866"/>
                  <a:pt x="456106" y="310065"/>
                  <a:pt x="445973" y="310065"/>
                </a:cubicBezTo>
                <a:cubicBezTo>
                  <a:pt x="435840" y="310065"/>
                  <a:pt x="427626" y="301866"/>
                  <a:pt x="427626" y="291753"/>
                </a:cubicBezTo>
                <a:cubicBezTo>
                  <a:pt x="427626" y="281640"/>
                  <a:pt x="435840" y="273441"/>
                  <a:pt x="445973" y="273441"/>
                </a:cubicBezTo>
                <a:close/>
                <a:moveTo>
                  <a:pt x="445973" y="265331"/>
                </a:moveTo>
                <a:cubicBezTo>
                  <a:pt x="431431" y="265331"/>
                  <a:pt x="419534" y="277205"/>
                  <a:pt x="419534" y="291717"/>
                </a:cubicBezTo>
                <a:cubicBezTo>
                  <a:pt x="419534" y="306230"/>
                  <a:pt x="431431" y="318104"/>
                  <a:pt x="445973" y="318104"/>
                </a:cubicBezTo>
                <a:cubicBezTo>
                  <a:pt x="460515" y="318104"/>
                  <a:pt x="472412" y="306230"/>
                  <a:pt x="472412" y="291717"/>
                </a:cubicBezTo>
                <a:cubicBezTo>
                  <a:pt x="472412" y="277205"/>
                  <a:pt x="460515" y="265331"/>
                  <a:pt x="445973" y="265331"/>
                </a:cubicBezTo>
                <a:close/>
                <a:moveTo>
                  <a:pt x="445973" y="256717"/>
                </a:moveTo>
                <a:cubicBezTo>
                  <a:pt x="465336" y="256717"/>
                  <a:pt x="481044" y="272393"/>
                  <a:pt x="481044" y="291717"/>
                </a:cubicBezTo>
                <a:cubicBezTo>
                  <a:pt x="481044" y="311041"/>
                  <a:pt x="465336" y="326718"/>
                  <a:pt x="445973" y="326718"/>
                </a:cubicBezTo>
                <a:cubicBezTo>
                  <a:pt x="426610" y="326718"/>
                  <a:pt x="410902" y="311041"/>
                  <a:pt x="410902" y="291717"/>
                </a:cubicBezTo>
                <a:cubicBezTo>
                  <a:pt x="410902" y="272393"/>
                  <a:pt x="426610" y="256717"/>
                  <a:pt x="445973" y="256717"/>
                </a:cubicBezTo>
                <a:close/>
                <a:moveTo>
                  <a:pt x="190932" y="254480"/>
                </a:moveTo>
                <a:cubicBezTo>
                  <a:pt x="203613" y="254247"/>
                  <a:pt x="210849" y="260459"/>
                  <a:pt x="210849" y="271020"/>
                </a:cubicBezTo>
                <a:cubicBezTo>
                  <a:pt x="210849" y="282745"/>
                  <a:pt x="202369" y="289734"/>
                  <a:pt x="188909" y="289734"/>
                </a:cubicBezTo>
                <a:cubicBezTo>
                  <a:pt x="185330" y="289812"/>
                  <a:pt x="182684" y="289657"/>
                  <a:pt x="180506" y="289113"/>
                </a:cubicBezTo>
                <a:lnTo>
                  <a:pt x="180506" y="255722"/>
                </a:lnTo>
                <a:cubicBezTo>
                  <a:pt x="182373" y="255179"/>
                  <a:pt x="185797" y="254557"/>
                  <a:pt x="190932" y="254480"/>
                </a:cubicBezTo>
                <a:close/>
                <a:moveTo>
                  <a:pt x="131630" y="237467"/>
                </a:moveTo>
                <a:lnTo>
                  <a:pt x="100841" y="238244"/>
                </a:lnTo>
                <a:lnTo>
                  <a:pt x="89956" y="274574"/>
                </a:lnTo>
                <a:cubicBezTo>
                  <a:pt x="86613" y="286684"/>
                  <a:pt x="83192" y="300968"/>
                  <a:pt x="80315" y="313466"/>
                </a:cubicBezTo>
                <a:lnTo>
                  <a:pt x="79849" y="313466"/>
                </a:lnTo>
                <a:cubicBezTo>
                  <a:pt x="77672" y="300813"/>
                  <a:pt x="74484" y="287383"/>
                  <a:pt x="71374" y="274962"/>
                </a:cubicBezTo>
                <a:lnTo>
                  <a:pt x="61655" y="239253"/>
                </a:lnTo>
                <a:lnTo>
                  <a:pt x="32266" y="240029"/>
                </a:lnTo>
                <a:lnTo>
                  <a:pt x="26202" y="345450"/>
                </a:lnTo>
                <a:lnTo>
                  <a:pt x="46339" y="345993"/>
                </a:lnTo>
                <a:lnTo>
                  <a:pt x="48127" y="305626"/>
                </a:lnTo>
                <a:cubicBezTo>
                  <a:pt x="48827" y="292351"/>
                  <a:pt x="49293" y="275894"/>
                  <a:pt x="49838" y="261533"/>
                </a:cubicBezTo>
                <a:lnTo>
                  <a:pt x="50149" y="261533"/>
                </a:lnTo>
                <a:cubicBezTo>
                  <a:pt x="52481" y="275428"/>
                  <a:pt x="55824" y="290566"/>
                  <a:pt x="59012" y="303142"/>
                </a:cubicBezTo>
                <a:lnTo>
                  <a:pt x="69664" y="344829"/>
                </a:lnTo>
                <a:lnTo>
                  <a:pt x="87391" y="345217"/>
                </a:lnTo>
                <a:lnTo>
                  <a:pt x="99831" y="302986"/>
                </a:lnTo>
                <a:cubicBezTo>
                  <a:pt x="103718" y="290178"/>
                  <a:pt x="108072" y="274652"/>
                  <a:pt x="111260" y="260601"/>
                </a:cubicBezTo>
                <a:lnTo>
                  <a:pt x="111726" y="260601"/>
                </a:lnTo>
                <a:cubicBezTo>
                  <a:pt x="111726" y="276515"/>
                  <a:pt x="112193" y="292507"/>
                  <a:pt x="112659" y="305626"/>
                </a:cubicBezTo>
                <a:lnTo>
                  <a:pt x="114214" y="347701"/>
                </a:lnTo>
                <a:lnTo>
                  <a:pt x="137461" y="348245"/>
                </a:lnTo>
                <a:close/>
                <a:moveTo>
                  <a:pt x="287752" y="235682"/>
                </a:moveTo>
                <a:cubicBezTo>
                  <a:pt x="272668" y="236070"/>
                  <a:pt x="258906" y="240573"/>
                  <a:pt x="252064" y="245075"/>
                </a:cubicBezTo>
                <a:lnTo>
                  <a:pt x="257507" y="264094"/>
                </a:lnTo>
                <a:cubicBezTo>
                  <a:pt x="262250" y="261222"/>
                  <a:pt x="272124" y="257108"/>
                  <a:pt x="281609" y="256952"/>
                </a:cubicBezTo>
                <a:cubicBezTo>
                  <a:pt x="293194" y="256720"/>
                  <a:pt x="298947" y="261765"/>
                  <a:pt x="298947" y="268674"/>
                </a:cubicBezTo>
                <a:cubicBezTo>
                  <a:pt x="298947" y="278456"/>
                  <a:pt x="287207" y="281871"/>
                  <a:pt x="278033" y="282027"/>
                </a:cubicBezTo>
                <a:lnTo>
                  <a:pt x="267537" y="282104"/>
                </a:lnTo>
                <a:lnTo>
                  <a:pt x="267537" y="301123"/>
                </a:lnTo>
                <a:lnTo>
                  <a:pt x="278577" y="301201"/>
                </a:lnTo>
                <a:cubicBezTo>
                  <a:pt x="290628" y="301201"/>
                  <a:pt x="302291" y="306402"/>
                  <a:pt x="302291" y="317736"/>
                </a:cubicBezTo>
                <a:cubicBezTo>
                  <a:pt x="302291" y="326431"/>
                  <a:pt x="294982" y="333029"/>
                  <a:pt x="280754" y="332796"/>
                </a:cubicBezTo>
                <a:cubicBezTo>
                  <a:pt x="269636" y="332563"/>
                  <a:pt x="258673" y="327906"/>
                  <a:pt x="254008" y="325422"/>
                </a:cubicBezTo>
                <a:lnTo>
                  <a:pt x="248566" y="345062"/>
                </a:lnTo>
                <a:cubicBezTo>
                  <a:pt x="255174" y="349331"/>
                  <a:pt x="267692" y="353523"/>
                  <a:pt x="282698" y="353911"/>
                </a:cubicBezTo>
                <a:cubicBezTo>
                  <a:pt x="312709" y="354688"/>
                  <a:pt x="331447" y="340093"/>
                  <a:pt x="331447" y="319444"/>
                </a:cubicBezTo>
                <a:cubicBezTo>
                  <a:pt x="331447" y="304229"/>
                  <a:pt x="319707" y="293671"/>
                  <a:pt x="305401" y="291187"/>
                </a:cubicBezTo>
                <a:lnTo>
                  <a:pt x="305401" y="290799"/>
                </a:lnTo>
                <a:cubicBezTo>
                  <a:pt x="320095" y="285753"/>
                  <a:pt x="327404" y="276049"/>
                  <a:pt x="327404" y="263706"/>
                </a:cubicBezTo>
                <a:cubicBezTo>
                  <a:pt x="327404" y="247792"/>
                  <a:pt x="313098" y="235061"/>
                  <a:pt x="287752" y="235682"/>
                </a:cubicBezTo>
                <a:close/>
                <a:moveTo>
                  <a:pt x="189631" y="235139"/>
                </a:moveTo>
                <a:cubicBezTo>
                  <a:pt x="174315" y="235527"/>
                  <a:pt x="163663" y="236769"/>
                  <a:pt x="156044" y="238321"/>
                </a:cubicBezTo>
                <a:lnTo>
                  <a:pt x="156044" y="348788"/>
                </a:lnTo>
                <a:lnTo>
                  <a:pt x="180535" y="349331"/>
                </a:lnTo>
                <a:lnTo>
                  <a:pt x="180535" y="308886"/>
                </a:lnTo>
                <a:cubicBezTo>
                  <a:pt x="182867" y="309274"/>
                  <a:pt x="185822" y="309430"/>
                  <a:pt x="189087" y="309507"/>
                </a:cubicBezTo>
                <a:cubicBezTo>
                  <a:pt x="204093" y="309585"/>
                  <a:pt x="217077" y="305936"/>
                  <a:pt x="225941" y="297552"/>
                </a:cubicBezTo>
                <a:cubicBezTo>
                  <a:pt x="232783" y="291032"/>
                  <a:pt x="236592" y="281406"/>
                  <a:pt x="236592" y="270072"/>
                </a:cubicBezTo>
                <a:cubicBezTo>
                  <a:pt x="236592" y="258660"/>
                  <a:pt x="231616" y="249112"/>
                  <a:pt x="224230" y="243445"/>
                </a:cubicBezTo>
                <a:cubicBezTo>
                  <a:pt x="216611" y="237467"/>
                  <a:pt x="205259" y="234673"/>
                  <a:pt x="189631" y="235139"/>
                </a:cubicBezTo>
                <a:close/>
                <a:moveTo>
                  <a:pt x="361303" y="72971"/>
                </a:moveTo>
                <a:cubicBezTo>
                  <a:pt x="360525" y="72971"/>
                  <a:pt x="359670" y="73049"/>
                  <a:pt x="358892" y="73204"/>
                </a:cubicBezTo>
                <a:lnTo>
                  <a:pt x="358892" y="265026"/>
                </a:lnTo>
                <a:cubicBezTo>
                  <a:pt x="370322" y="227919"/>
                  <a:pt x="405076" y="200827"/>
                  <a:pt x="445972" y="200827"/>
                </a:cubicBezTo>
                <a:cubicBezTo>
                  <a:pt x="496198" y="200827"/>
                  <a:pt x="537017" y="241582"/>
                  <a:pt x="537017" y="291730"/>
                </a:cubicBezTo>
                <a:cubicBezTo>
                  <a:pt x="537017" y="293516"/>
                  <a:pt x="536861" y="295146"/>
                  <a:pt x="536784" y="296931"/>
                </a:cubicBezTo>
                <a:cubicBezTo>
                  <a:pt x="533440" y="294758"/>
                  <a:pt x="530641" y="292895"/>
                  <a:pt x="528387" y="291264"/>
                </a:cubicBezTo>
                <a:cubicBezTo>
                  <a:pt x="528076" y="246162"/>
                  <a:pt x="491222" y="209443"/>
                  <a:pt x="445972" y="209443"/>
                </a:cubicBezTo>
                <a:cubicBezTo>
                  <a:pt x="400489" y="209443"/>
                  <a:pt x="363557" y="246395"/>
                  <a:pt x="363557" y="291730"/>
                </a:cubicBezTo>
                <a:cubicBezTo>
                  <a:pt x="363557" y="337144"/>
                  <a:pt x="400489" y="374017"/>
                  <a:pt x="445972" y="374017"/>
                </a:cubicBezTo>
                <a:cubicBezTo>
                  <a:pt x="464943" y="374017"/>
                  <a:pt x="482359" y="367574"/>
                  <a:pt x="496276" y="356784"/>
                </a:cubicBezTo>
                <a:lnTo>
                  <a:pt x="496276" y="367108"/>
                </a:lnTo>
                <a:cubicBezTo>
                  <a:pt x="493166" y="367108"/>
                  <a:pt x="490523" y="367419"/>
                  <a:pt x="487724" y="368040"/>
                </a:cubicBezTo>
                <a:cubicBezTo>
                  <a:pt x="479482" y="369825"/>
                  <a:pt x="472562" y="374095"/>
                  <a:pt x="468364" y="379762"/>
                </a:cubicBezTo>
                <a:cubicBezTo>
                  <a:pt x="461211" y="381547"/>
                  <a:pt x="453747" y="382634"/>
                  <a:pt x="445972" y="382634"/>
                </a:cubicBezTo>
                <a:cubicBezTo>
                  <a:pt x="405076" y="382634"/>
                  <a:pt x="370322" y="355542"/>
                  <a:pt x="358892" y="318435"/>
                </a:cubicBezTo>
                <a:lnTo>
                  <a:pt x="358892" y="531682"/>
                </a:lnTo>
                <a:cubicBezTo>
                  <a:pt x="359748" y="531838"/>
                  <a:pt x="360525" y="531993"/>
                  <a:pt x="361303" y="531993"/>
                </a:cubicBezTo>
                <a:lnTo>
                  <a:pt x="545258" y="531993"/>
                </a:lnTo>
                <a:cubicBezTo>
                  <a:pt x="554433" y="531993"/>
                  <a:pt x="561975" y="524463"/>
                  <a:pt x="561975" y="515303"/>
                </a:cubicBezTo>
                <a:lnTo>
                  <a:pt x="561975" y="89662"/>
                </a:lnTo>
                <a:cubicBezTo>
                  <a:pt x="561975" y="80424"/>
                  <a:pt x="554433" y="72971"/>
                  <a:pt x="545258" y="72971"/>
                </a:cubicBezTo>
                <a:close/>
                <a:moveTo>
                  <a:pt x="358892" y="0"/>
                </a:moveTo>
                <a:lnTo>
                  <a:pt x="358892" y="50769"/>
                </a:lnTo>
                <a:cubicBezTo>
                  <a:pt x="359748" y="50769"/>
                  <a:pt x="360525" y="50692"/>
                  <a:pt x="361303" y="50692"/>
                </a:cubicBezTo>
                <a:lnTo>
                  <a:pt x="545258" y="50692"/>
                </a:lnTo>
                <a:cubicBezTo>
                  <a:pt x="566717" y="50692"/>
                  <a:pt x="584211" y="68158"/>
                  <a:pt x="584211" y="89662"/>
                </a:cubicBezTo>
                <a:lnTo>
                  <a:pt x="584211" y="515225"/>
                </a:lnTo>
                <a:cubicBezTo>
                  <a:pt x="584211" y="536728"/>
                  <a:pt x="566717" y="554195"/>
                  <a:pt x="545258" y="554195"/>
                </a:cubicBezTo>
                <a:lnTo>
                  <a:pt x="361303" y="554195"/>
                </a:lnTo>
                <a:cubicBezTo>
                  <a:pt x="360525" y="554195"/>
                  <a:pt x="359748" y="554117"/>
                  <a:pt x="358892" y="554117"/>
                </a:cubicBezTo>
                <a:lnTo>
                  <a:pt x="358892" y="606439"/>
                </a:lnTo>
                <a:lnTo>
                  <a:pt x="0" y="557378"/>
                </a:lnTo>
                <a:lnTo>
                  <a:pt x="0" y="47819"/>
                </a:lnTo>
                <a:close/>
              </a:path>
            </a:pathLst>
          </a:custGeom>
          <a:solidFill>
            <a:srgbClr val="515C7B"/>
          </a:solidFill>
          <a:ln>
            <a:noFill/>
          </a:ln>
        </p:spPr>
        <p:txBody>
          <a:bodyPr/>
          <a:lstStyle/>
          <a:p>
            <a:endParaRPr lang="zh-CN" altLang="en-US">
              <a:cs typeface="+mn-ea"/>
              <a:sym typeface="+mn-lt"/>
            </a:endParaRPr>
          </a:p>
        </p:txBody>
      </p:sp>
      <p:sp>
        <p:nvSpPr>
          <p:cNvPr id="8" name="文本框 7"/>
          <p:cNvSpPr txBox="1"/>
          <p:nvPr/>
        </p:nvSpPr>
        <p:spPr>
          <a:xfrm>
            <a:off x="3837098" y="1527235"/>
            <a:ext cx="2555508" cy="584775"/>
          </a:xfrm>
          <a:prstGeom prst="rect">
            <a:avLst/>
          </a:prstGeom>
          <a:noFill/>
        </p:spPr>
        <p:txBody>
          <a:bodyPr wrap="none" rtlCol="0">
            <a:spAutoFit/>
          </a:bodyPr>
          <a:lstStyle/>
          <a:p>
            <a:r>
              <a:rPr lang="en-US" altLang="zh-CN" sz="3200" b="1" dirty="0">
                <a:solidFill>
                  <a:srgbClr val="3D455C"/>
                </a:solidFill>
                <a:cs typeface="+mn-ea"/>
                <a:sym typeface="+mn-lt"/>
              </a:rPr>
              <a:t>The Reason</a:t>
            </a:r>
            <a:endParaRPr lang="zh-CN" altLang="en-US" sz="3200" b="1" dirty="0">
              <a:solidFill>
                <a:srgbClr val="3D455C"/>
              </a:solidFill>
              <a:cs typeface="+mn-ea"/>
              <a:sym typeface="+mn-lt"/>
            </a:endParaRPr>
          </a:p>
        </p:txBody>
      </p:sp>
      <p:sp>
        <p:nvSpPr>
          <p:cNvPr id="9" name="文本框 9"/>
          <p:cNvSpPr txBox="1">
            <a:spLocks noChangeArrowheads="1"/>
          </p:cNvSpPr>
          <p:nvPr/>
        </p:nvSpPr>
        <p:spPr bwMode="auto">
          <a:xfrm>
            <a:off x="3923660" y="1960599"/>
            <a:ext cx="8563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600" dirty="0">
                <a:solidFill>
                  <a:srgbClr val="515C7B"/>
                </a:solidFill>
                <a:cs typeface="+mn-ea"/>
                <a:sym typeface="+mn-lt"/>
              </a:rPr>
              <a:t>MUSIC</a:t>
            </a:r>
          </a:p>
        </p:txBody>
      </p:sp>
      <p:sp>
        <p:nvSpPr>
          <p:cNvPr id="10" name="文本框 9"/>
          <p:cNvSpPr txBox="1"/>
          <p:nvPr/>
        </p:nvSpPr>
        <p:spPr>
          <a:xfrm>
            <a:off x="5613126" y="3168399"/>
            <a:ext cx="4913559" cy="1615827"/>
          </a:xfrm>
          <a:prstGeom prst="rect">
            <a:avLst/>
          </a:prstGeom>
          <a:noFill/>
        </p:spPr>
        <p:txBody>
          <a:bodyPr wrap="square" rtlCol="0">
            <a:spAutoFit/>
          </a:bodyPr>
          <a:lstStyle/>
          <a:p>
            <a:pPr>
              <a:lnSpc>
                <a:spcPct val="150000"/>
              </a:lnSpc>
            </a:pPr>
            <a:r>
              <a:rPr lang="zh-CN" altLang="en-US" dirty="0">
                <a:solidFill>
                  <a:srgbClr val="515C7B"/>
                </a:solidFill>
                <a:cs typeface="+mn-ea"/>
                <a:sym typeface="+mn-lt"/>
              </a:rPr>
              <a:t>       </a:t>
            </a:r>
            <a:r>
              <a:rPr lang="en-US" altLang="zh-CN" dirty="0">
                <a:solidFill>
                  <a:srgbClr val="515C7B"/>
                </a:solidFill>
                <a:cs typeface="+mn-ea"/>
                <a:sym typeface="+mn-lt"/>
              </a:rPr>
              <a:t>It is the human heart that composes the music, and the music shows another inner world. </a:t>
            </a:r>
            <a:endParaRPr lang="zh-CN" altLang="en-US" dirty="0">
              <a:solidFill>
                <a:srgbClr val="515C7B"/>
              </a:solidFill>
              <a:cs typeface="+mn-ea"/>
              <a:sym typeface="+mn-lt"/>
            </a:endParaRPr>
          </a:p>
          <a:p>
            <a:endParaRPr lang="zh-CN" altLang="en-US" dirty="0">
              <a:solidFill>
                <a:srgbClr val="515C7B"/>
              </a:solidFill>
              <a:cs typeface="+mn-ea"/>
              <a:sym typeface="+mn-lt"/>
            </a:endParaRPr>
          </a:p>
        </p:txBody>
      </p:sp>
      <p:sp>
        <p:nvSpPr>
          <p:cNvPr id="11" name="文本框 10"/>
          <p:cNvSpPr txBox="1"/>
          <p:nvPr/>
        </p:nvSpPr>
        <p:spPr>
          <a:xfrm>
            <a:off x="5613126" y="5050699"/>
            <a:ext cx="4913559" cy="1289905"/>
          </a:xfrm>
          <a:prstGeom prst="rect">
            <a:avLst/>
          </a:prstGeom>
          <a:noFill/>
        </p:spPr>
        <p:txBody>
          <a:bodyPr wrap="square" rtlCol="0">
            <a:spAutoFit/>
          </a:bodyPr>
          <a:lstStyle/>
          <a:p>
            <a:pPr>
              <a:lnSpc>
                <a:spcPct val="150000"/>
              </a:lnSpc>
            </a:pPr>
            <a:r>
              <a:rPr lang="zh-CN" altLang="en-US" dirty="0">
                <a:solidFill>
                  <a:srgbClr val="515C7B"/>
                </a:solidFill>
                <a:cs typeface="+mn-ea"/>
                <a:sym typeface="+mn-lt"/>
              </a:rPr>
              <a:t>       </a:t>
            </a:r>
            <a:r>
              <a:rPr lang="en-US" altLang="zh-CN" dirty="0">
                <a:solidFill>
                  <a:srgbClr val="515C7B"/>
                </a:solidFill>
                <a:cs typeface="+mn-ea"/>
                <a:sym typeface="+mn-lt"/>
              </a:rPr>
              <a:t>Why is there so much charm of music, listening to the sounds of tapping bamboo, I think I found the answer. </a:t>
            </a:r>
            <a:endParaRPr lang="zh-CN" altLang="en-US" dirty="0">
              <a:solidFill>
                <a:srgbClr val="515C7B"/>
              </a:solidFill>
              <a:cs typeface="+mn-ea"/>
              <a:sym typeface="+mn-lt"/>
            </a:endParaRPr>
          </a:p>
        </p:txBody>
      </p:sp>
      <p:grpSp>
        <p:nvGrpSpPr>
          <p:cNvPr id="12" name="组合 11">
            <a:extLst>
              <a:ext uri="{FF2B5EF4-FFF2-40B4-BE49-F238E27FC236}">
                <a16:creationId xmlns:a16="http://schemas.microsoft.com/office/drawing/2014/main" id="{9523B444-2F63-A698-87EC-6F3F774C2636}"/>
              </a:ext>
            </a:extLst>
          </p:cNvPr>
          <p:cNvGrpSpPr/>
          <p:nvPr/>
        </p:nvGrpSpPr>
        <p:grpSpPr>
          <a:xfrm>
            <a:off x="262604" y="111272"/>
            <a:ext cx="1701557" cy="1701557"/>
            <a:chOff x="0" y="2"/>
            <a:chExt cx="6797964" cy="6797963"/>
          </a:xfrm>
          <a:effectLst/>
        </p:grpSpPr>
        <p:sp>
          <p:nvSpPr>
            <p:cNvPr id="13" name="椭圆 12">
              <a:extLst>
                <a:ext uri="{FF2B5EF4-FFF2-40B4-BE49-F238E27FC236}">
                  <a16:creationId xmlns:a16="http://schemas.microsoft.com/office/drawing/2014/main" id="{4D1F7B8C-F486-180F-7C86-B3105EE9067E}"/>
                </a:ext>
              </a:extLst>
            </p:cNvPr>
            <p:cNvSpPr/>
            <p:nvPr/>
          </p:nvSpPr>
          <p:spPr>
            <a:xfrm>
              <a:off x="0" y="2"/>
              <a:ext cx="6797964" cy="6797963"/>
            </a:xfrm>
            <a:prstGeom prst="ellipse">
              <a:avLst/>
            </a:prstGeom>
            <a:solidFill>
              <a:srgbClr val="D28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a:extLst>
                <a:ext uri="{FF2B5EF4-FFF2-40B4-BE49-F238E27FC236}">
                  <a16:creationId xmlns:a16="http://schemas.microsoft.com/office/drawing/2014/main" id="{B7387E6F-42F4-5DE3-1C5C-AF0307A4FB9C}"/>
                </a:ext>
              </a:extLst>
            </p:cNvPr>
            <p:cNvSpPr/>
            <p:nvPr/>
          </p:nvSpPr>
          <p:spPr>
            <a:xfrm>
              <a:off x="2234045" y="2264063"/>
              <a:ext cx="2329873" cy="2329873"/>
            </a:xfrm>
            <a:prstGeom prst="ellipse">
              <a:avLst/>
            </a:prstGeom>
            <a:solidFill>
              <a:srgbClr val="6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弧形 14">
              <a:extLst>
                <a:ext uri="{FF2B5EF4-FFF2-40B4-BE49-F238E27FC236}">
                  <a16:creationId xmlns:a16="http://schemas.microsoft.com/office/drawing/2014/main" id="{5B7F1FC8-1E5E-EDDF-6276-27FB01494072}"/>
                </a:ext>
              </a:extLst>
            </p:cNvPr>
            <p:cNvSpPr/>
            <p:nvPr/>
          </p:nvSpPr>
          <p:spPr>
            <a:xfrm>
              <a:off x="461817" y="491836"/>
              <a:ext cx="5874328" cy="5874328"/>
            </a:xfrm>
            <a:prstGeom prst="arc">
              <a:avLst>
                <a:gd name="adj1" fmla="val 16200000"/>
                <a:gd name="adj2" fmla="val 19688224"/>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6" name="弧形 15">
              <a:extLst>
                <a:ext uri="{FF2B5EF4-FFF2-40B4-BE49-F238E27FC236}">
                  <a16:creationId xmlns:a16="http://schemas.microsoft.com/office/drawing/2014/main" id="{47191527-16FB-227D-1D90-073D63BB38B9}"/>
                </a:ext>
              </a:extLst>
            </p:cNvPr>
            <p:cNvSpPr/>
            <p:nvPr/>
          </p:nvSpPr>
          <p:spPr>
            <a:xfrm>
              <a:off x="644234" y="644235"/>
              <a:ext cx="5509493" cy="5509493"/>
            </a:xfrm>
            <a:prstGeom prst="arc">
              <a:avLst>
                <a:gd name="adj1" fmla="val 2890845"/>
                <a:gd name="adj2" fmla="val 9649780"/>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7" name="弧形 16">
              <a:extLst>
                <a:ext uri="{FF2B5EF4-FFF2-40B4-BE49-F238E27FC236}">
                  <a16:creationId xmlns:a16="http://schemas.microsoft.com/office/drawing/2014/main" id="{C6479CD4-8A87-2E98-6260-F1F1004CD775}"/>
                </a:ext>
              </a:extLst>
            </p:cNvPr>
            <p:cNvSpPr/>
            <p:nvPr/>
          </p:nvSpPr>
          <p:spPr>
            <a:xfrm>
              <a:off x="1200726" y="1200727"/>
              <a:ext cx="4396508" cy="4396508"/>
            </a:xfrm>
            <a:prstGeom prst="arc">
              <a:avLst>
                <a:gd name="adj1" fmla="val 8257915"/>
                <a:gd name="adj2" fmla="val 14897862"/>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8" name="弧形 17">
              <a:extLst>
                <a:ext uri="{FF2B5EF4-FFF2-40B4-BE49-F238E27FC236}">
                  <a16:creationId xmlns:a16="http://schemas.microsoft.com/office/drawing/2014/main" id="{B681E274-596F-9F92-66EB-130F8918639E}"/>
                </a:ext>
              </a:extLst>
            </p:cNvPr>
            <p:cNvSpPr/>
            <p:nvPr/>
          </p:nvSpPr>
          <p:spPr>
            <a:xfrm>
              <a:off x="1227281" y="1230746"/>
              <a:ext cx="4396508" cy="4396508"/>
            </a:xfrm>
            <a:prstGeom prst="arc">
              <a:avLst>
                <a:gd name="adj1" fmla="val 1378405"/>
                <a:gd name="adj2" fmla="val 4975790"/>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9" name="弧形 18">
              <a:extLst>
                <a:ext uri="{FF2B5EF4-FFF2-40B4-BE49-F238E27FC236}">
                  <a16:creationId xmlns:a16="http://schemas.microsoft.com/office/drawing/2014/main" id="{F962A1E6-E81A-B22D-0A85-9F6ABD592ABA}"/>
                </a:ext>
              </a:extLst>
            </p:cNvPr>
            <p:cNvSpPr/>
            <p:nvPr/>
          </p:nvSpPr>
          <p:spPr>
            <a:xfrm>
              <a:off x="758534" y="758535"/>
              <a:ext cx="5280892" cy="5280892"/>
            </a:xfrm>
            <a:prstGeom prst="arc">
              <a:avLst>
                <a:gd name="adj1" fmla="val 18599213"/>
                <a:gd name="adj2" fmla="val 2571614"/>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20" name="椭圆 19">
              <a:extLst>
                <a:ext uri="{FF2B5EF4-FFF2-40B4-BE49-F238E27FC236}">
                  <a16:creationId xmlns:a16="http://schemas.microsoft.com/office/drawing/2014/main" id="{5BE00D55-9DF8-1F6E-4D70-DBDE9819F773}"/>
                </a:ext>
              </a:extLst>
            </p:cNvPr>
            <p:cNvSpPr/>
            <p:nvPr/>
          </p:nvSpPr>
          <p:spPr>
            <a:xfrm>
              <a:off x="2448060" y="2479388"/>
              <a:ext cx="1899223" cy="1899227"/>
            </a:xfrm>
            <a:prstGeom prst="ellipse">
              <a:avLst/>
            </a:prstGeom>
            <a:solidFill>
              <a:srgbClr val="3A32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弧形 20">
              <a:extLst>
                <a:ext uri="{FF2B5EF4-FFF2-40B4-BE49-F238E27FC236}">
                  <a16:creationId xmlns:a16="http://schemas.microsoft.com/office/drawing/2014/main" id="{9E1C9FAB-29DA-2883-3F76-A90F615308AE}"/>
                </a:ext>
              </a:extLst>
            </p:cNvPr>
            <p:cNvSpPr/>
            <p:nvPr/>
          </p:nvSpPr>
          <p:spPr>
            <a:xfrm>
              <a:off x="1484743" y="1484744"/>
              <a:ext cx="3828474" cy="3828474"/>
            </a:xfrm>
            <a:prstGeom prst="arc">
              <a:avLst>
                <a:gd name="adj1" fmla="val 12542335"/>
                <a:gd name="adj2" fmla="val 21269952"/>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gr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down)">
                                      <p:cBhvr>
                                        <p:cTn id="31" dur="500"/>
                                        <p:tgtEl>
                                          <p:spTgt spid="9"/>
                                        </p:tgtEl>
                                      </p:cBhvr>
                                    </p:animEffect>
                                  </p:childTnLst>
                                </p:cTn>
                              </p:par>
                              <p:par>
                                <p:cTn id="32" presetID="42" presetClass="entr" presetSubtype="0" fill="hold"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anim calcmode="lin" valueType="num">
                                      <p:cBhvr>
                                        <p:cTn id="35" dur="1000" fill="hold"/>
                                        <p:tgtEl>
                                          <p:spTgt spid="6"/>
                                        </p:tgtEl>
                                        <p:attrNameLst>
                                          <p:attrName>ppt_x</p:attrName>
                                        </p:attrNameLst>
                                      </p:cBhvr>
                                      <p:tavLst>
                                        <p:tav tm="0">
                                          <p:val>
                                            <p:strVal val="#ppt_x"/>
                                          </p:val>
                                        </p:tav>
                                        <p:tav tm="100000">
                                          <p:val>
                                            <p:strVal val="#ppt_x"/>
                                          </p:val>
                                        </p:tav>
                                      </p:tavLst>
                                    </p:anim>
                                    <p:anim calcmode="lin" valueType="num">
                                      <p:cBhvr>
                                        <p:cTn id="36" dur="1000" fill="hold"/>
                                        <p:tgtEl>
                                          <p:spTgt spid="6"/>
                                        </p:tgtEl>
                                        <p:attrNameLst>
                                          <p:attrName>ppt_y</p:attrName>
                                        </p:attrNameLst>
                                      </p:cBhvr>
                                      <p:tavLst>
                                        <p:tav tm="0">
                                          <p:val>
                                            <p:strVal val="#ppt_y+.1"/>
                                          </p:val>
                                        </p:tav>
                                        <p:tav tm="100000">
                                          <p:val>
                                            <p:strVal val="#ppt_y"/>
                                          </p:val>
                                        </p:tav>
                                      </p:tavLst>
                                    </p:anim>
                                  </p:childTnLst>
                                </p:cTn>
                              </p:par>
                              <p:par>
                                <p:cTn id="37" presetID="16" presetClass="entr" presetSubtype="21"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barn(inVertical)">
                                      <p:cBhvr>
                                        <p:cTn id="39" dur="500"/>
                                        <p:tgtEl>
                                          <p:spTgt spid="10"/>
                                        </p:tgtEl>
                                      </p:cBhvr>
                                    </p:animEffect>
                                  </p:childTnLst>
                                </p:cTn>
                              </p:par>
                              <p:par>
                                <p:cTn id="40" presetID="42" presetClass="entr" presetSubtype="0" fill="hold"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1000"/>
                                        <p:tgtEl>
                                          <p:spTgt spid="7"/>
                                        </p:tgtEl>
                                      </p:cBhvr>
                                    </p:animEffect>
                                    <p:anim calcmode="lin" valueType="num">
                                      <p:cBhvr>
                                        <p:cTn id="43" dur="1000" fill="hold"/>
                                        <p:tgtEl>
                                          <p:spTgt spid="7"/>
                                        </p:tgtEl>
                                        <p:attrNameLst>
                                          <p:attrName>ppt_x</p:attrName>
                                        </p:attrNameLst>
                                      </p:cBhvr>
                                      <p:tavLst>
                                        <p:tav tm="0">
                                          <p:val>
                                            <p:strVal val="#ppt_x"/>
                                          </p:val>
                                        </p:tav>
                                        <p:tav tm="100000">
                                          <p:val>
                                            <p:strVal val="#ppt_x"/>
                                          </p:val>
                                        </p:tav>
                                      </p:tavLst>
                                    </p:anim>
                                    <p:anim calcmode="lin" valueType="num">
                                      <p:cBhvr>
                                        <p:cTn id="44" dur="1000" fill="hold"/>
                                        <p:tgtEl>
                                          <p:spTgt spid="7"/>
                                        </p:tgtEl>
                                        <p:attrNameLst>
                                          <p:attrName>ppt_y</p:attrName>
                                        </p:attrNameLst>
                                      </p:cBhvr>
                                      <p:tavLst>
                                        <p:tav tm="0">
                                          <p:val>
                                            <p:strVal val="#ppt_y+.1"/>
                                          </p:val>
                                        </p:tav>
                                        <p:tav tm="100000">
                                          <p:val>
                                            <p:strVal val="#ppt_y"/>
                                          </p:val>
                                        </p:tav>
                                      </p:tavLst>
                                    </p:anim>
                                  </p:childTnLst>
                                </p:cTn>
                              </p:par>
                              <p:par>
                                <p:cTn id="45" presetID="16" presetClass="entr" presetSubtype="21"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barn(inVertical)">
                                      <p:cBhvr>
                                        <p:cTn id="47" dur="500"/>
                                        <p:tgtEl>
                                          <p:spTgt spid="11"/>
                                        </p:tgtEl>
                                      </p:cBhvr>
                                    </p:animEffect>
                                  </p:childTnLst>
                                </p:cTn>
                              </p:par>
                              <p:par>
                                <p:cTn id="48" presetID="8" presetClass="emph" presetSubtype="0" repeatCount="indefinite" fill="hold" nodeType="withEffect">
                                  <p:stCondLst>
                                    <p:cond delay="0"/>
                                  </p:stCondLst>
                                  <p:childTnLst>
                                    <p:animRot by="21600000">
                                      <p:cBhvr>
                                        <p:cTn id="49" dur="3000" fill="hold"/>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8" grpId="0"/>
      <p:bldP spid="9" grpId="0"/>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D455C"/>
        </a:solidFill>
        <a:effectLst/>
      </p:bgPr>
    </p:bg>
    <p:spTree>
      <p:nvGrpSpPr>
        <p:cNvPr id="1" name=""/>
        <p:cNvGrpSpPr/>
        <p:nvPr/>
      </p:nvGrpSpPr>
      <p:grpSpPr>
        <a:xfrm>
          <a:off x="0" y="0"/>
          <a:ext cx="0" cy="0"/>
          <a:chOff x="0" y="0"/>
          <a:chExt cx="0" cy="0"/>
        </a:xfrm>
      </p:grpSpPr>
      <p:grpSp>
        <p:nvGrpSpPr>
          <p:cNvPr id="26" name="1a3ad226-6a26-47f2-9be0-c87ed67f5b9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2"/>
            </p:custDataLst>
          </p:nvPr>
        </p:nvGrpSpPr>
        <p:grpSpPr>
          <a:xfrm>
            <a:off x="5380127" y="473807"/>
            <a:ext cx="5876079" cy="5871923"/>
            <a:chOff x="3851275" y="1185862"/>
            <a:chExt cx="4489451" cy="4486276"/>
          </a:xfrm>
          <a:solidFill>
            <a:srgbClr val="645D57">
              <a:alpha val="40000"/>
            </a:srgbClr>
          </a:solidFill>
        </p:grpSpPr>
        <p:sp>
          <p:nvSpPr>
            <p:cNvPr id="27" name="íṥ1íďe"/>
            <p:cNvSpPr/>
            <p:nvPr/>
          </p:nvSpPr>
          <p:spPr bwMode="auto">
            <a:xfrm>
              <a:off x="8140700" y="1201737"/>
              <a:ext cx="184150" cy="184150"/>
            </a:xfrm>
            <a:custGeom>
              <a:avLst/>
              <a:gdLst>
                <a:gd name="T0" fmla="*/ 39 w 49"/>
                <a:gd name="T1" fmla="*/ 49 h 49"/>
                <a:gd name="T2" fmla="*/ 17 w 49"/>
                <a:gd name="T3" fmla="*/ 32 h 49"/>
                <a:gd name="T4" fmla="*/ 0 w 49"/>
                <a:gd name="T5" fmla="*/ 9 h 49"/>
                <a:gd name="T6" fmla="*/ 16 w 49"/>
                <a:gd name="T7" fmla="*/ 0 h 49"/>
                <a:gd name="T8" fmla="*/ 30 w 49"/>
                <a:gd name="T9" fmla="*/ 18 h 49"/>
                <a:gd name="T10" fmla="*/ 49 w 49"/>
                <a:gd name="T11" fmla="*/ 33 h 49"/>
                <a:gd name="T12" fmla="*/ 39 w 49"/>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49" h="49">
                  <a:moveTo>
                    <a:pt x="39" y="49"/>
                  </a:moveTo>
                  <a:cubicBezTo>
                    <a:pt x="31" y="44"/>
                    <a:pt x="24" y="38"/>
                    <a:pt x="17" y="32"/>
                  </a:cubicBezTo>
                  <a:cubicBezTo>
                    <a:pt x="10" y="25"/>
                    <a:pt x="5" y="18"/>
                    <a:pt x="0" y="9"/>
                  </a:cubicBezTo>
                  <a:cubicBezTo>
                    <a:pt x="16" y="0"/>
                    <a:pt x="16" y="0"/>
                    <a:pt x="16" y="0"/>
                  </a:cubicBezTo>
                  <a:cubicBezTo>
                    <a:pt x="20" y="7"/>
                    <a:pt x="25" y="13"/>
                    <a:pt x="30" y="18"/>
                  </a:cubicBezTo>
                  <a:cubicBezTo>
                    <a:pt x="36" y="24"/>
                    <a:pt x="42" y="29"/>
                    <a:pt x="49" y="33"/>
                  </a:cubicBezTo>
                  <a:lnTo>
                    <a:pt x="39" y="49"/>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28" name="îṣḷíďê"/>
            <p:cNvSpPr/>
            <p:nvPr/>
          </p:nvSpPr>
          <p:spPr bwMode="auto">
            <a:xfrm>
              <a:off x="7929563" y="1209675"/>
              <a:ext cx="388938" cy="387350"/>
            </a:xfrm>
            <a:custGeom>
              <a:avLst/>
              <a:gdLst>
                <a:gd name="T0" fmla="*/ 97 w 103"/>
                <a:gd name="T1" fmla="*/ 103 h 103"/>
                <a:gd name="T2" fmla="*/ 34 w 103"/>
                <a:gd name="T3" fmla="*/ 69 h 103"/>
                <a:gd name="T4" fmla="*/ 0 w 103"/>
                <a:gd name="T5" fmla="*/ 5 h 103"/>
                <a:gd name="T6" fmla="*/ 18 w 103"/>
                <a:gd name="T7" fmla="*/ 0 h 103"/>
                <a:gd name="T8" fmla="*/ 47 w 103"/>
                <a:gd name="T9" fmla="*/ 55 h 103"/>
                <a:gd name="T10" fmla="*/ 103 w 103"/>
                <a:gd name="T11" fmla="*/ 85 h 103"/>
                <a:gd name="T12" fmla="*/ 97 w 103"/>
                <a:gd name="T13" fmla="*/ 103 h 103"/>
              </a:gdLst>
              <a:ahLst/>
              <a:cxnLst>
                <a:cxn ang="0">
                  <a:pos x="T0" y="T1"/>
                </a:cxn>
                <a:cxn ang="0">
                  <a:pos x="T2" y="T3"/>
                </a:cxn>
                <a:cxn ang="0">
                  <a:pos x="T4" y="T5"/>
                </a:cxn>
                <a:cxn ang="0">
                  <a:pos x="T6" y="T7"/>
                </a:cxn>
                <a:cxn ang="0">
                  <a:pos x="T8" y="T9"/>
                </a:cxn>
                <a:cxn ang="0">
                  <a:pos x="T10" y="T11"/>
                </a:cxn>
                <a:cxn ang="0">
                  <a:pos x="T12" y="T13"/>
                </a:cxn>
              </a:cxnLst>
              <a:rect l="0" t="0" r="r" b="b"/>
              <a:pathLst>
                <a:path w="103" h="103">
                  <a:moveTo>
                    <a:pt x="97" y="103"/>
                  </a:moveTo>
                  <a:cubicBezTo>
                    <a:pt x="77" y="96"/>
                    <a:pt x="54" y="88"/>
                    <a:pt x="34" y="69"/>
                  </a:cubicBezTo>
                  <a:cubicBezTo>
                    <a:pt x="14" y="49"/>
                    <a:pt x="6" y="26"/>
                    <a:pt x="0" y="5"/>
                  </a:cubicBezTo>
                  <a:cubicBezTo>
                    <a:pt x="18" y="0"/>
                    <a:pt x="18" y="0"/>
                    <a:pt x="18" y="0"/>
                  </a:cubicBezTo>
                  <a:cubicBezTo>
                    <a:pt x="24" y="19"/>
                    <a:pt x="31" y="39"/>
                    <a:pt x="47" y="55"/>
                  </a:cubicBezTo>
                  <a:cubicBezTo>
                    <a:pt x="64" y="72"/>
                    <a:pt x="84" y="79"/>
                    <a:pt x="103" y="85"/>
                  </a:cubicBezTo>
                  <a:lnTo>
                    <a:pt x="97" y="103"/>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29" name="íṩļíḓè"/>
            <p:cNvSpPr/>
            <p:nvPr/>
          </p:nvSpPr>
          <p:spPr bwMode="auto">
            <a:xfrm>
              <a:off x="7737475" y="1204912"/>
              <a:ext cx="584200" cy="585788"/>
            </a:xfrm>
            <a:custGeom>
              <a:avLst/>
              <a:gdLst>
                <a:gd name="T0" fmla="*/ 148 w 155"/>
                <a:gd name="T1" fmla="*/ 155 h 155"/>
                <a:gd name="T2" fmla="*/ 119 w 155"/>
                <a:gd name="T3" fmla="*/ 145 h 155"/>
                <a:gd name="T4" fmla="*/ 46 w 155"/>
                <a:gd name="T5" fmla="*/ 108 h 155"/>
                <a:gd name="T6" fmla="*/ 9 w 155"/>
                <a:gd name="T7" fmla="*/ 35 h 155"/>
                <a:gd name="T8" fmla="*/ 0 w 155"/>
                <a:gd name="T9" fmla="*/ 7 h 155"/>
                <a:gd name="T10" fmla="*/ 18 w 155"/>
                <a:gd name="T11" fmla="*/ 0 h 155"/>
                <a:gd name="T12" fmla="*/ 27 w 155"/>
                <a:gd name="T13" fmla="*/ 30 h 155"/>
                <a:gd name="T14" fmla="*/ 59 w 155"/>
                <a:gd name="T15" fmla="*/ 95 h 155"/>
                <a:gd name="T16" fmla="*/ 125 w 155"/>
                <a:gd name="T17" fmla="*/ 127 h 155"/>
                <a:gd name="T18" fmla="*/ 155 w 155"/>
                <a:gd name="T19" fmla="*/ 137 h 155"/>
                <a:gd name="T20" fmla="*/ 148 w 155"/>
                <a:gd name="T21"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5" h="155">
                  <a:moveTo>
                    <a:pt x="148" y="155"/>
                  </a:moveTo>
                  <a:cubicBezTo>
                    <a:pt x="139" y="151"/>
                    <a:pt x="129" y="148"/>
                    <a:pt x="119" y="145"/>
                  </a:cubicBezTo>
                  <a:cubicBezTo>
                    <a:pt x="94" y="138"/>
                    <a:pt x="68" y="130"/>
                    <a:pt x="46" y="108"/>
                  </a:cubicBezTo>
                  <a:cubicBezTo>
                    <a:pt x="24" y="87"/>
                    <a:pt x="17" y="61"/>
                    <a:pt x="9" y="35"/>
                  </a:cubicBezTo>
                  <a:cubicBezTo>
                    <a:pt x="6" y="25"/>
                    <a:pt x="4" y="16"/>
                    <a:pt x="0" y="7"/>
                  </a:cubicBezTo>
                  <a:cubicBezTo>
                    <a:pt x="18" y="0"/>
                    <a:pt x="18" y="0"/>
                    <a:pt x="18" y="0"/>
                  </a:cubicBezTo>
                  <a:cubicBezTo>
                    <a:pt x="21" y="10"/>
                    <a:pt x="24" y="20"/>
                    <a:pt x="27" y="30"/>
                  </a:cubicBezTo>
                  <a:cubicBezTo>
                    <a:pt x="34" y="54"/>
                    <a:pt x="41" y="77"/>
                    <a:pt x="59" y="95"/>
                  </a:cubicBezTo>
                  <a:cubicBezTo>
                    <a:pt x="78" y="114"/>
                    <a:pt x="101" y="120"/>
                    <a:pt x="125" y="127"/>
                  </a:cubicBezTo>
                  <a:cubicBezTo>
                    <a:pt x="134" y="130"/>
                    <a:pt x="145" y="133"/>
                    <a:pt x="155" y="137"/>
                  </a:cubicBezTo>
                  <a:lnTo>
                    <a:pt x="148" y="155"/>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30" name="ï$ḷîdé"/>
            <p:cNvSpPr/>
            <p:nvPr/>
          </p:nvSpPr>
          <p:spPr bwMode="auto">
            <a:xfrm>
              <a:off x="7507288" y="1193800"/>
              <a:ext cx="825500" cy="822325"/>
            </a:xfrm>
            <a:custGeom>
              <a:avLst/>
              <a:gdLst>
                <a:gd name="T0" fmla="*/ 206 w 219"/>
                <a:gd name="T1" fmla="*/ 218 h 218"/>
                <a:gd name="T2" fmla="*/ 141 w 219"/>
                <a:gd name="T3" fmla="*/ 187 h 218"/>
                <a:gd name="T4" fmla="*/ 68 w 219"/>
                <a:gd name="T5" fmla="*/ 150 h 218"/>
                <a:gd name="T6" fmla="*/ 31 w 219"/>
                <a:gd name="T7" fmla="*/ 77 h 218"/>
                <a:gd name="T8" fmla="*/ 0 w 219"/>
                <a:gd name="T9" fmla="*/ 13 h 218"/>
                <a:gd name="T10" fmla="*/ 14 w 219"/>
                <a:gd name="T11" fmla="*/ 0 h 218"/>
                <a:gd name="T12" fmla="*/ 49 w 219"/>
                <a:gd name="T13" fmla="*/ 72 h 218"/>
                <a:gd name="T14" fmla="*/ 82 w 219"/>
                <a:gd name="T15" fmla="*/ 137 h 218"/>
                <a:gd name="T16" fmla="*/ 147 w 219"/>
                <a:gd name="T17" fmla="*/ 169 h 218"/>
                <a:gd name="T18" fmla="*/ 219 w 219"/>
                <a:gd name="T19" fmla="*/ 205 h 218"/>
                <a:gd name="T20" fmla="*/ 206 w 219"/>
                <a:gd name="T21" fmla="*/ 2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218">
                  <a:moveTo>
                    <a:pt x="206" y="218"/>
                  </a:moveTo>
                  <a:cubicBezTo>
                    <a:pt x="187" y="201"/>
                    <a:pt x="165" y="194"/>
                    <a:pt x="141" y="187"/>
                  </a:cubicBezTo>
                  <a:cubicBezTo>
                    <a:pt x="116" y="180"/>
                    <a:pt x="90" y="172"/>
                    <a:pt x="68" y="150"/>
                  </a:cubicBezTo>
                  <a:cubicBezTo>
                    <a:pt x="46" y="128"/>
                    <a:pt x="39" y="102"/>
                    <a:pt x="31" y="77"/>
                  </a:cubicBezTo>
                  <a:cubicBezTo>
                    <a:pt x="25" y="54"/>
                    <a:pt x="18" y="31"/>
                    <a:pt x="0" y="13"/>
                  </a:cubicBezTo>
                  <a:cubicBezTo>
                    <a:pt x="14" y="0"/>
                    <a:pt x="14" y="0"/>
                    <a:pt x="14" y="0"/>
                  </a:cubicBezTo>
                  <a:cubicBezTo>
                    <a:pt x="35" y="22"/>
                    <a:pt x="42" y="47"/>
                    <a:pt x="49" y="72"/>
                  </a:cubicBezTo>
                  <a:cubicBezTo>
                    <a:pt x="56" y="96"/>
                    <a:pt x="63" y="118"/>
                    <a:pt x="82" y="137"/>
                  </a:cubicBezTo>
                  <a:cubicBezTo>
                    <a:pt x="100" y="156"/>
                    <a:pt x="123" y="162"/>
                    <a:pt x="147" y="169"/>
                  </a:cubicBezTo>
                  <a:cubicBezTo>
                    <a:pt x="171" y="176"/>
                    <a:pt x="197" y="184"/>
                    <a:pt x="219" y="205"/>
                  </a:cubicBezTo>
                  <a:lnTo>
                    <a:pt x="206" y="218"/>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39" name="íṣḷïḍé"/>
            <p:cNvSpPr/>
            <p:nvPr/>
          </p:nvSpPr>
          <p:spPr bwMode="auto">
            <a:xfrm>
              <a:off x="7069138" y="1185862"/>
              <a:ext cx="1271588" cy="1268413"/>
            </a:xfrm>
            <a:custGeom>
              <a:avLst/>
              <a:gdLst>
                <a:gd name="T0" fmla="*/ 319 w 337"/>
                <a:gd name="T1" fmla="*/ 336 h 336"/>
                <a:gd name="T2" fmla="*/ 316 w 337"/>
                <a:gd name="T3" fmla="*/ 325 h 336"/>
                <a:gd name="T4" fmla="*/ 284 w 337"/>
                <a:gd name="T5" fmla="*/ 260 h 336"/>
                <a:gd name="T6" fmla="*/ 219 w 337"/>
                <a:gd name="T7" fmla="*/ 228 h 336"/>
                <a:gd name="T8" fmla="*/ 146 w 337"/>
                <a:gd name="T9" fmla="*/ 191 h 336"/>
                <a:gd name="T10" fmla="*/ 109 w 337"/>
                <a:gd name="T11" fmla="*/ 118 h 336"/>
                <a:gd name="T12" fmla="*/ 76 w 337"/>
                <a:gd name="T13" fmla="*/ 53 h 336"/>
                <a:gd name="T14" fmla="*/ 11 w 337"/>
                <a:gd name="T15" fmla="*/ 21 h 336"/>
                <a:gd name="T16" fmla="*/ 0 w 337"/>
                <a:gd name="T17" fmla="*/ 18 h 336"/>
                <a:gd name="T18" fmla="*/ 6 w 337"/>
                <a:gd name="T19" fmla="*/ 0 h 336"/>
                <a:gd name="T20" fmla="*/ 17 w 337"/>
                <a:gd name="T21" fmla="*/ 3 h 336"/>
                <a:gd name="T22" fmla="*/ 90 w 337"/>
                <a:gd name="T23" fmla="*/ 40 h 336"/>
                <a:gd name="T24" fmla="*/ 127 w 337"/>
                <a:gd name="T25" fmla="*/ 113 h 336"/>
                <a:gd name="T26" fmla="*/ 159 w 337"/>
                <a:gd name="T27" fmla="*/ 178 h 336"/>
                <a:gd name="T28" fmla="*/ 224 w 337"/>
                <a:gd name="T29" fmla="*/ 210 h 336"/>
                <a:gd name="T30" fmla="*/ 297 w 337"/>
                <a:gd name="T31" fmla="*/ 247 h 336"/>
                <a:gd name="T32" fmla="*/ 334 w 337"/>
                <a:gd name="T33" fmla="*/ 320 h 336"/>
                <a:gd name="T34" fmla="*/ 337 w 337"/>
                <a:gd name="T35" fmla="*/ 331 h 336"/>
                <a:gd name="T36" fmla="*/ 319 w 337"/>
                <a:gd name="T37" fmla="*/ 33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7" h="336">
                  <a:moveTo>
                    <a:pt x="319" y="336"/>
                  </a:moveTo>
                  <a:cubicBezTo>
                    <a:pt x="318" y="333"/>
                    <a:pt x="317" y="329"/>
                    <a:pt x="316" y="325"/>
                  </a:cubicBezTo>
                  <a:cubicBezTo>
                    <a:pt x="309" y="301"/>
                    <a:pt x="302" y="279"/>
                    <a:pt x="284" y="260"/>
                  </a:cubicBezTo>
                  <a:cubicBezTo>
                    <a:pt x="265" y="242"/>
                    <a:pt x="242" y="235"/>
                    <a:pt x="219" y="228"/>
                  </a:cubicBezTo>
                  <a:cubicBezTo>
                    <a:pt x="193" y="221"/>
                    <a:pt x="167" y="213"/>
                    <a:pt x="146" y="191"/>
                  </a:cubicBezTo>
                  <a:cubicBezTo>
                    <a:pt x="124" y="169"/>
                    <a:pt x="116" y="143"/>
                    <a:pt x="109" y="118"/>
                  </a:cubicBezTo>
                  <a:cubicBezTo>
                    <a:pt x="102" y="94"/>
                    <a:pt x="95" y="72"/>
                    <a:pt x="76" y="53"/>
                  </a:cubicBezTo>
                  <a:cubicBezTo>
                    <a:pt x="58" y="34"/>
                    <a:pt x="35" y="28"/>
                    <a:pt x="11" y="21"/>
                  </a:cubicBezTo>
                  <a:cubicBezTo>
                    <a:pt x="8" y="20"/>
                    <a:pt x="4" y="19"/>
                    <a:pt x="0" y="18"/>
                  </a:cubicBezTo>
                  <a:cubicBezTo>
                    <a:pt x="6" y="0"/>
                    <a:pt x="6" y="0"/>
                    <a:pt x="6" y="0"/>
                  </a:cubicBezTo>
                  <a:cubicBezTo>
                    <a:pt x="9" y="1"/>
                    <a:pt x="13" y="2"/>
                    <a:pt x="17" y="3"/>
                  </a:cubicBezTo>
                  <a:cubicBezTo>
                    <a:pt x="42" y="10"/>
                    <a:pt x="68" y="18"/>
                    <a:pt x="90" y="40"/>
                  </a:cubicBezTo>
                  <a:cubicBezTo>
                    <a:pt x="112" y="62"/>
                    <a:pt x="119" y="88"/>
                    <a:pt x="127" y="113"/>
                  </a:cubicBezTo>
                  <a:cubicBezTo>
                    <a:pt x="134" y="137"/>
                    <a:pt x="140" y="159"/>
                    <a:pt x="159" y="178"/>
                  </a:cubicBezTo>
                  <a:cubicBezTo>
                    <a:pt x="177" y="196"/>
                    <a:pt x="200" y="203"/>
                    <a:pt x="224" y="210"/>
                  </a:cubicBezTo>
                  <a:cubicBezTo>
                    <a:pt x="249" y="217"/>
                    <a:pt x="275" y="225"/>
                    <a:pt x="297" y="247"/>
                  </a:cubicBezTo>
                  <a:cubicBezTo>
                    <a:pt x="319" y="269"/>
                    <a:pt x="326" y="295"/>
                    <a:pt x="334" y="320"/>
                  </a:cubicBezTo>
                  <a:cubicBezTo>
                    <a:pt x="335" y="324"/>
                    <a:pt x="336" y="327"/>
                    <a:pt x="337" y="331"/>
                  </a:cubicBezTo>
                  <a:lnTo>
                    <a:pt x="319" y="336"/>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40" name="iṧ1îḍé"/>
            <p:cNvSpPr/>
            <p:nvPr/>
          </p:nvSpPr>
          <p:spPr bwMode="auto">
            <a:xfrm>
              <a:off x="6661150" y="1198562"/>
              <a:ext cx="1668463" cy="1666875"/>
            </a:xfrm>
            <a:custGeom>
              <a:avLst/>
              <a:gdLst>
                <a:gd name="T0" fmla="*/ 430 w 442"/>
                <a:gd name="T1" fmla="*/ 442 h 442"/>
                <a:gd name="T2" fmla="*/ 422 w 442"/>
                <a:gd name="T3" fmla="*/ 434 h 442"/>
                <a:gd name="T4" fmla="*/ 385 w 442"/>
                <a:gd name="T5" fmla="*/ 361 h 442"/>
                <a:gd name="T6" fmla="*/ 353 w 442"/>
                <a:gd name="T7" fmla="*/ 296 h 442"/>
                <a:gd name="T8" fmla="*/ 288 w 442"/>
                <a:gd name="T9" fmla="*/ 264 h 442"/>
                <a:gd name="T10" fmla="*/ 215 w 442"/>
                <a:gd name="T11" fmla="*/ 227 h 442"/>
                <a:gd name="T12" fmla="*/ 178 w 442"/>
                <a:gd name="T13" fmla="*/ 154 h 442"/>
                <a:gd name="T14" fmla="*/ 146 w 442"/>
                <a:gd name="T15" fmla="*/ 89 h 442"/>
                <a:gd name="T16" fmla="*/ 81 w 442"/>
                <a:gd name="T17" fmla="*/ 57 h 442"/>
                <a:gd name="T18" fmla="*/ 8 w 442"/>
                <a:gd name="T19" fmla="*/ 20 h 442"/>
                <a:gd name="T20" fmla="*/ 0 w 442"/>
                <a:gd name="T21" fmla="*/ 11 h 442"/>
                <a:gd name="T22" fmla="*/ 15 w 442"/>
                <a:gd name="T23" fmla="*/ 0 h 442"/>
                <a:gd name="T24" fmla="*/ 21 w 442"/>
                <a:gd name="T25" fmla="*/ 7 h 442"/>
                <a:gd name="T26" fmla="*/ 86 w 442"/>
                <a:gd name="T27" fmla="*/ 39 h 442"/>
                <a:gd name="T28" fmla="*/ 159 w 442"/>
                <a:gd name="T29" fmla="*/ 76 h 442"/>
                <a:gd name="T30" fmla="*/ 196 w 442"/>
                <a:gd name="T31" fmla="*/ 149 h 442"/>
                <a:gd name="T32" fmla="*/ 228 w 442"/>
                <a:gd name="T33" fmla="*/ 214 h 442"/>
                <a:gd name="T34" fmla="*/ 293 w 442"/>
                <a:gd name="T35" fmla="*/ 246 h 442"/>
                <a:gd name="T36" fmla="*/ 366 w 442"/>
                <a:gd name="T37" fmla="*/ 283 h 442"/>
                <a:gd name="T38" fmla="*/ 403 w 442"/>
                <a:gd name="T39" fmla="*/ 356 h 442"/>
                <a:gd name="T40" fmla="*/ 435 w 442"/>
                <a:gd name="T41" fmla="*/ 421 h 442"/>
                <a:gd name="T42" fmla="*/ 442 w 442"/>
                <a:gd name="T43" fmla="*/ 427 h 442"/>
                <a:gd name="T44" fmla="*/ 430 w 442"/>
                <a:gd name="T45" fmla="*/ 442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2" h="442">
                  <a:moveTo>
                    <a:pt x="430" y="442"/>
                  </a:moveTo>
                  <a:cubicBezTo>
                    <a:pt x="427" y="439"/>
                    <a:pt x="424" y="437"/>
                    <a:pt x="422" y="434"/>
                  </a:cubicBezTo>
                  <a:cubicBezTo>
                    <a:pt x="400" y="412"/>
                    <a:pt x="392" y="386"/>
                    <a:pt x="385" y="361"/>
                  </a:cubicBezTo>
                  <a:cubicBezTo>
                    <a:pt x="378" y="337"/>
                    <a:pt x="371" y="315"/>
                    <a:pt x="353" y="296"/>
                  </a:cubicBezTo>
                  <a:cubicBezTo>
                    <a:pt x="334" y="277"/>
                    <a:pt x="312" y="271"/>
                    <a:pt x="288" y="264"/>
                  </a:cubicBezTo>
                  <a:cubicBezTo>
                    <a:pt x="263" y="257"/>
                    <a:pt x="237" y="249"/>
                    <a:pt x="215" y="227"/>
                  </a:cubicBezTo>
                  <a:cubicBezTo>
                    <a:pt x="193" y="205"/>
                    <a:pt x="185" y="179"/>
                    <a:pt x="178" y="154"/>
                  </a:cubicBezTo>
                  <a:cubicBezTo>
                    <a:pt x="171" y="130"/>
                    <a:pt x="164" y="107"/>
                    <a:pt x="146" y="89"/>
                  </a:cubicBezTo>
                  <a:cubicBezTo>
                    <a:pt x="127" y="70"/>
                    <a:pt x="105" y="64"/>
                    <a:pt x="81" y="57"/>
                  </a:cubicBezTo>
                  <a:cubicBezTo>
                    <a:pt x="55" y="49"/>
                    <a:pt x="29" y="42"/>
                    <a:pt x="8" y="20"/>
                  </a:cubicBezTo>
                  <a:cubicBezTo>
                    <a:pt x="5" y="17"/>
                    <a:pt x="2" y="14"/>
                    <a:pt x="0" y="11"/>
                  </a:cubicBezTo>
                  <a:cubicBezTo>
                    <a:pt x="15" y="0"/>
                    <a:pt x="15" y="0"/>
                    <a:pt x="15" y="0"/>
                  </a:cubicBezTo>
                  <a:cubicBezTo>
                    <a:pt x="17" y="2"/>
                    <a:pt x="19" y="4"/>
                    <a:pt x="21" y="7"/>
                  </a:cubicBezTo>
                  <a:cubicBezTo>
                    <a:pt x="39" y="25"/>
                    <a:pt x="62" y="32"/>
                    <a:pt x="86" y="39"/>
                  </a:cubicBezTo>
                  <a:cubicBezTo>
                    <a:pt x="111" y="46"/>
                    <a:pt x="137" y="54"/>
                    <a:pt x="159" y="76"/>
                  </a:cubicBezTo>
                  <a:cubicBezTo>
                    <a:pt x="181" y="98"/>
                    <a:pt x="188" y="124"/>
                    <a:pt x="196" y="149"/>
                  </a:cubicBezTo>
                  <a:cubicBezTo>
                    <a:pt x="203" y="173"/>
                    <a:pt x="209" y="195"/>
                    <a:pt x="228" y="214"/>
                  </a:cubicBezTo>
                  <a:cubicBezTo>
                    <a:pt x="246" y="232"/>
                    <a:pt x="269" y="239"/>
                    <a:pt x="293" y="246"/>
                  </a:cubicBezTo>
                  <a:cubicBezTo>
                    <a:pt x="318" y="253"/>
                    <a:pt x="344" y="261"/>
                    <a:pt x="366" y="283"/>
                  </a:cubicBezTo>
                  <a:cubicBezTo>
                    <a:pt x="388" y="305"/>
                    <a:pt x="396" y="331"/>
                    <a:pt x="403" y="356"/>
                  </a:cubicBezTo>
                  <a:cubicBezTo>
                    <a:pt x="410" y="380"/>
                    <a:pt x="417" y="402"/>
                    <a:pt x="435" y="421"/>
                  </a:cubicBezTo>
                  <a:cubicBezTo>
                    <a:pt x="437" y="423"/>
                    <a:pt x="440" y="425"/>
                    <a:pt x="442" y="427"/>
                  </a:cubicBezTo>
                  <a:lnTo>
                    <a:pt x="430" y="442"/>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41" name="iş1íḑê"/>
            <p:cNvSpPr/>
            <p:nvPr/>
          </p:nvSpPr>
          <p:spPr bwMode="auto">
            <a:xfrm>
              <a:off x="6430963" y="1204912"/>
              <a:ext cx="1887538" cy="1890713"/>
            </a:xfrm>
            <a:custGeom>
              <a:avLst/>
              <a:gdLst>
                <a:gd name="T0" fmla="*/ 494 w 500"/>
                <a:gd name="T1" fmla="*/ 501 h 501"/>
                <a:gd name="T2" fmla="*/ 444 w 500"/>
                <a:gd name="T3" fmla="*/ 471 h 501"/>
                <a:gd name="T4" fmla="*/ 407 w 500"/>
                <a:gd name="T5" fmla="*/ 398 h 501"/>
                <a:gd name="T6" fmla="*/ 375 w 500"/>
                <a:gd name="T7" fmla="*/ 333 h 501"/>
                <a:gd name="T8" fmla="*/ 310 w 500"/>
                <a:gd name="T9" fmla="*/ 301 h 501"/>
                <a:gd name="T10" fmla="*/ 237 w 500"/>
                <a:gd name="T11" fmla="*/ 264 h 501"/>
                <a:gd name="T12" fmla="*/ 200 w 500"/>
                <a:gd name="T13" fmla="*/ 191 h 501"/>
                <a:gd name="T14" fmla="*/ 168 w 500"/>
                <a:gd name="T15" fmla="*/ 126 h 501"/>
                <a:gd name="T16" fmla="*/ 103 w 500"/>
                <a:gd name="T17" fmla="*/ 94 h 501"/>
                <a:gd name="T18" fmla="*/ 30 w 500"/>
                <a:gd name="T19" fmla="*/ 57 h 501"/>
                <a:gd name="T20" fmla="*/ 0 w 500"/>
                <a:gd name="T21" fmla="*/ 7 h 501"/>
                <a:gd name="T22" fmla="*/ 18 w 500"/>
                <a:gd name="T23" fmla="*/ 0 h 501"/>
                <a:gd name="T24" fmla="*/ 43 w 500"/>
                <a:gd name="T25" fmla="*/ 43 h 501"/>
                <a:gd name="T26" fmla="*/ 108 w 500"/>
                <a:gd name="T27" fmla="*/ 76 h 501"/>
                <a:gd name="T28" fmla="*/ 181 w 500"/>
                <a:gd name="T29" fmla="*/ 112 h 501"/>
                <a:gd name="T30" fmla="*/ 218 w 500"/>
                <a:gd name="T31" fmla="*/ 185 h 501"/>
                <a:gd name="T32" fmla="*/ 250 w 500"/>
                <a:gd name="T33" fmla="*/ 251 h 501"/>
                <a:gd name="T34" fmla="*/ 315 w 500"/>
                <a:gd name="T35" fmla="*/ 283 h 501"/>
                <a:gd name="T36" fmla="*/ 388 w 500"/>
                <a:gd name="T37" fmla="*/ 320 h 501"/>
                <a:gd name="T38" fmla="*/ 425 w 500"/>
                <a:gd name="T39" fmla="*/ 393 h 501"/>
                <a:gd name="T40" fmla="*/ 457 w 500"/>
                <a:gd name="T41" fmla="*/ 458 h 501"/>
                <a:gd name="T42" fmla="*/ 500 w 500"/>
                <a:gd name="T43" fmla="*/ 483 h 501"/>
                <a:gd name="T44" fmla="*/ 494 w 500"/>
                <a:gd name="T45" fmla="*/ 501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0" h="501">
                  <a:moveTo>
                    <a:pt x="494" y="501"/>
                  </a:moveTo>
                  <a:cubicBezTo>
                    <a:pt x="479" y="496"/>
                    <a:pt x="461" y="488"/>
                    <a:pt x="444" y="471"/>
                  </a:cubicBezTo>
                  <a:cubicBezTo>
                    <a:pt x="422" y="449"/>
                    <a:pt x="414" y="423"/>
                    <a:pt x="407" y="398"/>
                  </a:cubicBezTo>
                  <a:cubicBezTo>
                    <a:pt x="400" y="374"/>
                    <a:pt x="393" y="351"/>
                    <a:pt x="375" y="333"/>
                  </a:cubicBezTo>
                  <a:cubicBezTo>
                    <a:pt x="356" y="314"/>
                    <a:pt x="334" y="308"/>
                    <a:pt x="310" y="301"/>
                  </a:cubicBezTo>
                  <a:cubicBezTo>
                    <a:pt x="285" y="293"/>
                    <a:pt x="259" y="286"/>
                    <a:pt x="237" y="264"/>
                  </a:cubicBezTo>
                  <a:cubicBezTo>
                    <a:pt x="215" y="242"/>
                    <a:pt x="207" y="216"/>
                    <a:pt x="200" y="191"/>
                  </a:cubicBezTo>
                  <a:cubicBezTo>
                    <a:pt x="193" y="167"/>
                    <a:pt x="186" y="144"/>
                    <a:pt x="168" y="126"/>
                  </a:cubicBezTo>
                  <a:cubicBezTo>
                    <a:pt x="149" y="107"/>
                    <a:pt x="127" y="101"/>
                    <a:pt x="103" y="94"/>
                  </a:cubicBezTo>
                  <a:cubicBezTo>
                    <a:pt x="78" y="86"/>
                    <a:pt x="52" y="79"/>
                    <a:pt x="30" y="57"/>
                  </a:cubicBezTo>
                  <a:cubicBezTo>
                    <a:pt x="13" y="40"/>
                    <a:pt x="5" y="21"/>
                    <a:pt x="0" y="7"/>
                  </a:cubicBezTo>
                  <a:cubicBezTo>
                    <a:pt x="18" y="0"/>
                    <a:pt x="18" y="0"/>
                    <a:pt x="18" y="0"/>
                  </a:cubicBezTo>
                  <a:cubicBezTo>
                    <a:pt x="22" y="13"/>
                    <a:pt x="29" y="29"/>
                    <a:pt x="43" y="43"/>
                  </a:cubicBezTo>
                  <a:cubicBezTo>
                    <a:pt x="61" y="62"/>
                    <a:pt x="84" y="69"/>
                    <a:pt x="108" y="76"/>
                  </a:cubicBezTo>
                  <a:cubicBezTo>
                    <a:pt x="133" y="83"/>
                    <a:pt x="159" y="91"/>
                    <a:pt x="181" y="112"/>
                  </a:cubicBezTo>
                  <a:cubicBezTo>
                    <a:pt x="203" y="134"/>
                    <a:pt x="211" y="160"/>
                    <a:pt x="218" y="185"/>
                  </a:cubicBezTo>
                  <a:cubicBezTo>
                    <a:pt x="225" y="209"/>
                    <a:pt x="232" y="232"/>
                    <a:pt x="250" y="251"/>
                  </a:cubicBezTo>
                  <a:cubicBezTo>
                    <a:pt x="269" y="269"/>
                    <a:pt x="291" y="276"/>
                    <a:pt x="315" y="283"/>
                  </a:cubicBezTo>
                  <a:cubicBezTo>
                    <a:pt x="340" y="290"/>
                    <a:pt x="366" y="298"/>
                    <a:pt x="388" y="320"/>
                  </a:cubicBezTo>
                  <a:cubicBezTo>
                    <a:pt x="410" y="342"/>
                    <a:pt x="418" y="368"/>
                    <a:pt x="425" y="393"/>
                  </a:cubicBezTo>
                  <a:cubicBezTo>
                    <a:pt x="432" y="417"/>
                    <a:pt x="439" y="439"/>
                    <a:pt x="457" y="458"/>
                  </a:cubicBezTo>
                  <a:cubicBezTo>
                    <a:pt x="471" y="472"/>
                    <a:pt x="488" y="479"/>
                    <a:pt x="500" y="483"/>
                  </a:cubicBezTo>
                  <a:lnTo>
                    <a:pt x="494" y="501"/>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42" name="išļiḋe"/>
            <p:cNvSpPr/>
            <p:nvPr/>
          </p:nvSpPr>
          <p:spPr bwMode="auto">
            <a:xfrm>
              <a:off x="6238875" y="1209675"/>
              <a:ext cx="2079625" cy="2078038"/>
            </a:xfrm>
            <a:custGeom>
              <a:avLst/>
              <a:gdLst>
                <a:gd name="T0" fmla="*/ 545 w 551"/>
                <a:gd name="T1" fmla="*/ 551 h 551"/>
                <a:gd name="T2" fmla="*/ 529 w 551"/>
                <a:gd name="T3" fmla="*/ 546 h 551"/>
                <a:gd name="T4" fmla="*/ 456 w 551"/>
                <a:gd name="T5" fmla="*/ 509 h 551"/>
                <a:gd name="T6" fmla="*/ 419 w 551"/>
                <a:gd name="T7" fmla="*/ 436 h 551"/>
                <a:gd name="T8" fmla="*/ 387 w 551"/>
                <a:gd name="T9" fmla="*/ 371 h 551"/>
                <a:gd name="T10" fmla="*/ 322 w 551"/>
                <a:gd name="T11" fmla="*/ 339 h 551"/>
                <a:gd name="T12" fmla="*/ 249 w 551"/>
                <a:gd name="T13" fmla="*/ 302 h 551"/>
                <a:gd name="T14" fmla="*/ 212 w 551"/>
                <a:gd name="T15" fmla="*/ 229 h 551"/>
                <a:gd name="T16" fmla="*/ 180 w 551"/>
                <a:gd name="T17" fmla="*/ 164 h 551"/>
                <a:gd name="T18" fmla="*/ 115 w 551"/>
                <a:gd name="T19" fmla="*/ 131 h 551"/>
                <a:gd name="T20" fmla="*/ 42 w 551"/>
                <a:gd name="T21" fmla="*/ 94 h 551"/>
                <a:gd name="T22" fmla="*/ 5 w 551"/>
                <a:gd name="T23" fmla="*/ 21 h 551"/>
                <a:gd name="T24" fmla="*/ 0 w 551"/>
                <a:gd name="T25" fmla="*/ 5 h 551"/>
                <a:gd name="T26" fmla="*/ 18 w 551"/>
                <a:gd name="T27" fmla="*/ 0 h 551"/>
                <a:gd name="T28" fmla="*/ 23 w 551"/>
                <a:gd name="T29" fmla="*/ 16 h 551"/>
                <a:gd name="T30" fmla="*/ 55 w 551"/>
                <a:gd name="T31" fmla="*/ 81 h 551"/>
                <a:gd name="T32" fmla="*/ 120 w 551"/>
                <a:gd name="T33" fmla="*/ 113 h 551"/>
                <a:gd name="T34" fmla="*/ 193 w 551"/>
                <a:gd name="T35" fmla="*/ 150 h 551"/>
                <a:gd name="T36" fmla="*/ 230 w 551"/>
                <a:gd name="T37" fmla="*/ 223 h 551"/>
                <a:gd name="T38" fmla="*/ 262 w 551"/>
                <a:gd name="T39" fmla="*/ 288 h 551"/>
                <a:gd name="T40" fmla="*/ 327 w 551"/>
                <a:gd name="T41" fmla="*/ 321 h 551"/>
                <a:gd name="T42" fmla="*/ 400 w 551"/>
                <a:gd name="T43" fmla="*/ 357 h 551"/>
                <a:gd name="T44" fmla="*/ 437 w 551"/>
                <a:gd name="T45" fmla="*/ 430 h 551"/>
                <a:gd name="T46" fmla="*/ 469 w 551"/>
                <a:gd name="T47" fmla="*/ 496 h 551"/>
                <a:gd name="T48" fmla="*/ 534 w 551"/>
                <a:gd name="T49" fmla="*/ 528 h 551"/>
                <a:gd name="T50" fmla="*/ 551 w 551"/>
                <a:gd name="T51" fmla="*/ 533 h 551"/>
                <a:gd name="T52" fmla="*/ 545 w 551"/>
                <a:gd name="T53" fmla="*/ 551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1" h="551">
                  <a:moveTo>
                    <a:pt x="545" y="551"/>
                  </a:moveTo>
                  <a:cubicBezTo>
                    <a:pt x="540" y="549"/>
                    <a:pt x="535" y="547"/>
                    <a:pt x="529" y="546"/>
                  </a:cubicBezTo>
                  <a:cubicBezTo>
                    <a:pt x="504" y="538"/>
                    <a:pt x="478" y="531"/>
                    <a:pt x="456" y="509"/>
                  </a:cubicBezTo>
                  <a:cubicBezTo>
                    <a:pt x="434" y="487"/>
                    <a:pt x="427" y="461"/>
                    <a:pt x="419" y="436"/>
                  </a:cubicBezTo>
                  <a:cubicBezTo>
                    <a:pt x="412" y="412"/>
                    <a:pt x="406" y="389"/>
                    <a:pt x="387" y="371"/>
                  </a:cubicBezTo>
                  <a:cubicBezTo>
                    <a:pt x="369" y="352"/>
                    <a:pt x="346" y="346"/>
                    <a:pt x="322" y="339"/>
                  </a:cubicBezTo>
                  <a:cubicBezTo>
                    <a:pt x="297" y="331"/>
                    <a:pt x="271" y="324"/>
                    <a:pt x="249" y="302"/>
                  </a:cubicBezTo>
                  <a:cubicBezTo>
                    <a:pt x="227" y="280"/>
                    <a:pt x="219" y="254"/>
                    <a:pt x="212" y="229"/>
                  </a:cubicBezTo>
                  <a:cubicBezTo>
                    <a:pt x="205" y="205"/>
                    <a:pt x="198" y="182"/>
                    <a:pt x="180" y="164"/>
                  </a:cubicBezTo>
                  <a:cubicBezTo>
                    <a:pt x="161" y="145"/>
                    <a:pt x="139" y="138"/>
                    <a:pt x="115" y="131"/>
                  </a:cubicBezTo>
                  <a:cubicBezTo>
                    <a:pt x="90" y="124"/>
                    <a:pt x="64" y="116"/>
                    <a:pt x="42" y="94"/>
                  </a:cubicBezTo>
                  <a:cubicBezTo>
                    <a:pt x="20" y="73"/>
                    <a:pt x="12" y="47"/>
                    <a:pt x="5" y="21"/>
                  </a:cubicBezTo>
                  <a:cubicBezTo>
                    <a:pt x="3" y="16"/>
                    <a:pt x="2" y="11"/>
                    <a:pt x="0" y="5"/>
                  </a:cubicBezTo>
                  <a:cubicBezTo>
                    <a:pt x="18" y="0"/>
                    <a:pt x="18" y="0"/>
                    <a:pt x="18" y="0"/>
                  </a:cubicBezTo>
                  <a:cubicBezTo>
                    <a:pt x="20" y="5"/>
                    <a:pt x="21" y="11"/>
                    <a:pt x="23" y="16"/>
                  </a:cubicBezTo>
                  <a:cubicBezTo>
                    <a:pt x="30" y="40"/>
                    <a:pt x="37" y="63"/>
                    <a:pt x="55" y="81"/>
                  </a:cubicBezTo>
                  <a:cubicBezTo>
                    <a:pt x="74" y="100"/>
                    <a:pt x="96" y="106"/>
                    <a:pt x="120" y="113"/>
                  </a:cubicBezTo>
                  <a:cubicBezTo>
                    <a:pt x="145" y="121"/>
                    <a:pt x="171" y="128"/>
                    <a:pt x="193" y="150"/>
                  </a:cubicBezTo>
                  <a:cubicBezTo>
                    <a:pt x="215" y="172"/>
                    <a:pt x="223" y="198"/>
                    <a:pt x="230" y="223"/>
                  </a:cubicBezTo>
                  <a:cubicBezTo>
                    <a:pt x="237" y="247"/>
                    <a:pt x="244" y="270"/>
                    <a:pt x="262" y="288"/>
                  </a:cubicBezTo>
                  <a:cubicBezTo>
                    <a:pt x="281" y="307"/>
                    <a:pt x="303" y="314"/>
                    <a:pt x="327" y="321"/>
                  </a:cubicBezTo>
                  <a:cubicBezTo>
                    <a:pt x="352" y="328"/>
                    <a:pt x="378" y="336"/>
                    <a:pt x="400" y="357"/>
                  </a:cubicBezTo>
                  <a:cubicBezTo>
                    <a:pt x="422" y="379"/>
                    <a:pt x="430" y="405"/>
                    <a:pt x="437" y="430"/>
                  </a:cubicBezTo>
                  <a:cubicBezTo>
                    <a:pt x="444" y="454"/>
                    <a:pt x="451" y="477"/>
                    <a:pt x="469" y="496"/>
                  </a:cubicBezTo>
                  <a:cubicBezTo>
                    <a:pt x="488" y="514"/>
                    <a:pt x="511" y="521"/>
                    <a:pt x="534" y="528"/>
                  </a:cubicBezTo>
                  <a:cubicBezTo>
                    <a:pt x="540" y="529"/>
                    <a:pt x="545" y="531"/>
                    <a:pt x="551" y="533"/>
                  </a:cubicBezTo>
                  <a:lnTo>
                    <a:pt x="545" y="551"/>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43" name="íş1îďé"/>
            <p:cNvSpPr/>
            <p:nvPr/>
          </p:nvSpPr>
          <p:spPr bwMode="auto">
            <a:xfrm>
              <a:off x="6027738" y="1198562"/>
              <a:ext cx="2297113" cy="2297113"/>
            </a:xfrm>
            <a:custGeom>
              <a:avLst/>
              <a:gdLst>
                <a:gd name="T0" fmla="*/ 599 w 609"/>
                <a:gd name="T1" fmla="*/ 609 h 609"/>
                <a:gd name="T2" fmla="*/ 546 w 609"/>
                <a:gd name="T3" fmla="*/ 588 h 609"/>
                <a:gd name="T4" fmla="*/ 473 w 609"/>
                <a:gd name="T5" fmla="*/ 551 h 609"/>
                <a:gd name="T6" fmla="*/ 436 w 609"/>
                <a:gd name="T7" fmla="*/ 478 h 609"/>
                <a:gd name="T8" fmla="*/ 404 w 609"/>
                <a:gd name="T9" fmla="*/ 413 h 609"/>
                <a:gd name="T10" fmla="*/ 339 w 609"/>
                <a:gd name="T11" fmla="*/ 380 h 609"/>
                <a:gd name="T12" fmla="*/ 266 w 609"/>
                <a:gd name="T13" fmla="*/ 343 h 609"/>
                <a:gd name="T14" fmla="*/ 229 w 609"/>
                <a:gd name="T15" fmla="*/ 270 h 609"/>
                <a:gd name="T16" fmla="*/ 197 w 609"/>
                <a:gd name="T17" fmla="*/ 205 h 609"/>
                <a:gd name="T18" fmla="*/ 132 w 609"/>
                <a:gd name="T19" fmla="*/ 173 h 609"/>
                <a:gd name="T20" fmla="*/ 59 w 609"/>
                <a:gd name="T21" fmla="*/ 136 h 609"/>
                <a:gd name="T22" fmla="*/ 22 w 609"/>
                <a:gd name="T23" fmla="*/ 63 h 609"/>
                <a:gd name="T24" fmla="*/ 0 w 609"/>
                <a:gd name="T25" fmla="*/ 11 h 609"/>
                <a:gd name="T26" fmla="*/ 16 w 609"/>
                <a:gd name="T27" fmla="*/ 0 h 609"/>
                <a:gd name="T28" fmla="*/ 40 w 609"/>
                <a:gd name="T29" fmla="*/ 58 h 609"/>
                <a:gd name="T30" fmla="*/ 72 w 609"/>
                <a:gd name="T31" fmla="*/ 123 h 609"/>
                <a:gd name="T32" fmla="*/ 137 w 609"/>
                <a:gd name="T33" fmla="*/ 155 h 609"/>
                <a:gd name="T34" fmla="*/ 210 w 609"/>
                <a:gd name="T35" fmla="*/ 192 h 609"/>
                <a:gd name="T36" fmla="*/ 247 w 609"/>
                <a:gd name="T37" fmla="*/ 265 h 609"/>
                <a:gd name="T38" fmla="*/ 279 w 609"/>
                <a:gd name="T39" fmla="*/ 330 h 609"/>
                <a:gd name="T40" fmla="*/ 344 w 609"/>
                <a:gd name="T41" fmla="*/ 362 h 609"/>
                <a:gd name="T42" fmla="*/ 418 w 609"/>
                <a:gd name="T43" fmla="*/ 399 h 609"/>
                <a:gd name="T44" fmla="*/ 454 w 609"/>
                <a:gd name="T45" fmla="*/ 472 h 609"/>
                <a:gd name="T46" fmla="*/ 487 w 609"/>
                <a:gd name="T47" fmla="*/ 537 h 609"/>
                <a:gd name="T48" fmla="*/ 552 w 609"/>
                <a:gd name="T49" fmla="*/ 570 h 609"/>
                <a:gd name="T50" fmla="*/ 609 w 609"/>
                <a:gd name="T51" fmla="*/ 594 h 609"/>
                <a:gd name="T52" fmla="*/ 599 w 609"/>
                <a:gd name="T53"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9" h="609">
                  <a:moveTo>
                    <a:pt x="599" y="609"/>
                  </a:moveTo>
                  <a:cubicBezTo>
                    <a:pt x="583" y="598"/>
                    <a:pt x="565" y="593"/>
                    <a:pt x="546" y="588"/>
                  </a:cubicBezTo>
                  <a:cubicBezTo>
                    <a:pt x="521" y="580"/>
                    <a:pt x="495" y="573"/>
                    <a:pt x="473" y="551"/>
                  </a:cubicBezTo>
                  <a:cubicBezTo>
                    <a:pt x="451" y="529"/>
                    <a:pt x="444" y="503"/>
                    <a:pt x="436" y="478"/>
                  </a:cubicBezTo>
                  <a:cubicBezTo>
                    <a:pt x="429" y="454"/>
                    <a:pt x="423" y="431"/>
                    <a:pt x="404" y="413"/>
                  </a:cubicBezTo>
                  <a:cubicBezTo>
                    <a:pt x="386" y="394"/>
                    <a:pt x="363" y="387"/>
                    <a:pt x="339" y="380"/>
                  </a:cubicBezTo>
                  <a:cubicBezTo>
                    <a:pt x="314" y="373"/>
                    <a:pt x="288" y="365"/>
                    <a:pt x="266" y="343"/>
                  </a:cubicBezTo>
                  <a:cubicBezTo>
                    <a:pt x="244" y="322"/>
                    <a:pt x="237" y="296"/>
                    <a:pt x="229" y="270"/>
                  </a:cubicBezTo>
                  <a:cubicBezTo>
                    <a:pt x="222" y="247"/>
                    <a:pt x="216" y="224"/>
                    <a:pt x="197" y="205"/>
                  </a:cubicBezTo>
                  <a:cubicBezTo>
                    <a:pt x="179" y="187"/>
                    <a:pt x="156" y="180"/>
                    <a:pt x="132" y="173"/>
                  </a:cubicBezTo>
                  <a:cubicBezTo>
                    <a:pt x="107" y="166"/>
                    <a:pt x="81" y="158"/>
                    <a:pt x="59" y="136"/>
                  </a:cubicBezTo>
                  <a:cubicBezTo>
                    <a:pt x="37" y="114"/>
                    <a:pt x="29" y="88"/>
                    <a:pt x="22" y="63"/>
                  </a:cubicBezTo>
                  <a:cubicBezTo>
                    <a:pt x="17" y="44"/>
                    <a:pt x="11" y="27"/>
                    <a:pt x="0" y="11"/>
                  </a:cubicBezTo>
                  <a:cubicBezTo>
                    <a:pt x="16" y="0"/>
                    <a:pt x="16" y="0"/>
                    <a:pt x="16" y="0"/>
                  </a:cubicBezTo>
                  <a:cubicBezTo>
                    <a:pt x="29" y="19"/>
                    <a:pt x="34" y="39"/>
                    <a:pt x="40" y="58"/>
                  </a:cubicBezTo>
                  <a:cubicBezTo>
                    <a:pt x="47" y="82"/>
                    <a:pt x="54" y="105"/>
                    <a:pt x="72" y="123"/>
                  </a:cubicBezTo>
                  <a:cubicBezTo>
                    <a:pt x="91" y="142"/>
                    <a:pt x="113" y="148"/>
                    <a:pt x="137" y="155"/>
                  </a:cubicBezTo>
                  <a:cubicBezTo>
                    <a:pt x="162" y="163"/>
                    <a:pt x="188" y="170"/>
                    <a:pt x="210" y="192"/>
                  </a:cubicBezTo>
                  <a:cubicBezTo>
                    <a:pt x="232" y="214"/>
                    <a:pt x="240" y="240"/>
                    <a:pt x="247" y="265"/>
                  </a:cubicBezTo>
                  <a:cubicBezTo>
                    <a:pt x="254" y="289"/>
                    <a:pt x="261" y="312"/>
                    <a:pt x="279" y="330"/>
                  </a:cubicBezTo>
                  <a:cubicBezTo>
                    <a:pt x="298" y="349"/>
                    <a:pt x="321" y="355"/>
                    <a:pt x="344" y="362"/>
                  </a:cubicBezTo>
                  <a:cubicBezTo>
                    <a:pt x="370" y="370"/>
                    <a:pt x="396" y="377"/>
                    <a:pt x="418" y="399"/>
                  </a:cubicBezTo>
                  <a:cubicBezTo>
                    <a:pt x="439" y="421"/>
                    <a:pt x="447" y="447"/>
                    <a:pt x="454" y="472"/>
                  </a:cubicBezTo>
                  <a:cubicBezTo>
                    <a:pt x="461" y="496"/>
                    <a:pt x="468" y="519"/>
                    <a:pt x="487" y="537"/>
                  </a:cubicBezTo>
                  <a:cubicBezTo>
                    <a:pt x="505" y="556"/>
                    <a:pt x="528" y="563"/>
                    <a:pt x="552" y="570"/>
                  </a:cubicBezTo>
                  <a:cubicBezTo>
                    <a:pt x="571" y="575"/>
                    <a:pt x="591" y="581"/>
                    <a:pt x="609" y="594"/>
                  </a:cubicBezTo>
                  <a:lnTo>
                    <a:pt x="599" y="609"/>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44" name="íṧľîďè"/>
            <p:cNvSpPr/>
            <p:nvPr/>
          </p:nvSpPr>
          <p:spPr bwMode="auto">
            <a:xfrm>
              <a:off x="5707063" y="1185862"/>
              <a:ext cx="2633663" cy="2633663"/>
            </a:xfrm>
            <a:custGeom>
              <a:avLst/>
              <a:gdLst>
                <a:gd name="T0" fmla="*/ 680 w 698"/>
                <a:gd name="T1" fmla="*/ 698 h 698"/>
                <a:gd name="T2" fmla="*/ 658 w 698"/>
                <a:gd name="T3" fmla="*/ 662 h 698"/>
                <a:gd name="T4" fmla="*/ 593 w 698"/>
                <a:gd name="T5" fmla="*/ 629 h 698"/>
                <a:gd name="T6" fmla="*/ 519 w 698"/>
                <a:gd name="T7" fmla="*/ 592 h 698"/>
                <a:gd name="T8" fmla="*/ 483 w 698"/>
                <a:gd name="T9" fmla="*/ 519 h 698"/>
                <a:gd name="T10" fmla="*/ 450 w 698"/>
                <a:gd name="T11" fmla="*/ 454 h 698"/>
                <a:gd name="T12" fmla="*/ 385 w 698"/>
                <a:gd name="T13" fmla="*/ 422 h 698"/>
                <a:gd name="T14" fmla="*/ 312 w 698"/>
                <a:gd name="T15" fmla="*/ 385 h 698"/>
                <a:gd name="T16" fmla="*/ 275 w 698"/>
                <a:gd name="T17" fmla="*/ 312 h 698"/>
                <a:gd name="T18" fmla="*/ 243 w 698"/>
                <a:gd name="T19" fmla="*/ 247 h 698"/>
                <a:gd name="T20" fmla="*/ 178 w 698"/>
                <a:gd name="T21" fmla="*/ 215 h 698"/>
                <a:gd name="T22" fmla="*/ 105 w 698"/>
                <a:gd name="T23" fmla="*/ 178 h 698"/>
                <a:gd name="T24" fmla="*/ 68 w 698"/>
                <a:gd name="T25" fmla="*/ 105 h 698"/>
                <a:gd name="T26" fmla="*/ 36 w 698"/>
                <a:gd name="T27" fmla="*/ 40 h 698"/>
                <a:gd name="T28" fmla="*/ 0 w 698"/>
                <a:gd name="T29" fmla="*/ 17 h 698"/>
                <a:gd name="T30" fmla="*/ 7 w 698"/>
                <a:gd name="T31" fmla="*/ 0 h 698"/>
                <a:gd name="T32" fmla="*/ 49 w 698"/>
                <a:gd name="T33" fmla="*/ 27 h 698"/>
                <a:gd name="T34" fmla="*/ 86 w 698"/>
                <a:gd name="T35" fmla="*/ 100 h 698"/>
                <a:gd name="T36" fmla="*/ 118 w 698"/>
                <a:gd name="T37" fmla="*/ 165 h 698"/>
                <a:gd name="T38" fmla="*/ 183 w 698"/>
                <a:gd name="T39" fmla="*/ 197 h 698"/>
                <a:gd name="T40" fmla="*/ 257 w 698"/>
                <a:gd name="T41" fmla="*/ 234 h 698"/>
                <a:gd name="T42" fmla="*/ 293 w 698"/>
                <a:gd name="T43" fmla="*/ 307 h 698"/>
                <a:gd name="T44" fmla="*/ 326 w 698"/>
                <a:gd name="T45" fmla="*/ 372 h 698"/>
                <a:gd name="T46" fmla="*/ 391 w 698"/>
                <a:gd name="T47" fmla="*/ 404 h 698"/>
                <a:gd name="T48" fmla="*/ 464 w 698"/>
                <a:gd name="T49" fmla="*/ 441 h 698"/>
                <a:gd name="T50" fmla="*/ 501 w 698"/>
                <a:gd name="T51" fmla="*/ 514 h 698"/>
                <a:gd name="T52" fmla="*/ 533 w 698"/>
                <a:gd name="T53" fmla="*/ 579 h 698"/>
                <a:gd name="T54" fmla="*/ 598 w 698"/>
                <a:gd name="T55" fmla="*/ 611 h 698"/>
                <a:gd name="T56" fmla="*/ 671 w 698"/>
                <a:gd name="T57" fmla="*/ 648 h 698"/>
                <a:gd name="T58" fmla="*/ 698 w 698"/>
                <a:gd name="T59" fmla="*/ 691 h 698"/>
                <a:gd name="T60" fmla="*/ 680 w 698"/>
                <a:gd name="T61" fmla="*/ 698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98" h="698">
                  <a:moveTo>
                    <a:pt x="680" y="698"/>
                  </a:moveTo>
                  <a:cubicBezTo>
                    <a:pt x="674" y="683"/>
                    <a:pt x="667" y="671"/>
                    <a:pt x="658" y="662"/>
                  </a:cubicBezTo>
                  <a:cubicBezTo>
                    <a:pt x="639" y="643"/>
                    <a:pt x="616" y="636"/>
                    <a:pt x="593" y="629"/>
                  </a:cubicBezTo>
                  <a:cubicBezTo>
                    <a:pt x="567" y="622"/>
                    <a:pt x="541" y="614"/>
                    <a:pt x="519" y="592"/>
                  </a:cubicBezTo>
                  <a:cubicBezTo>
                    <a:pt x="498" y="571"/>
                    <a:pt x="490" y="545"/>
                    <a:pt x="483" y="519"/>
                  </a:cubicBezTo>
                  <a:cubicBezTo>
                    <a:pt x="476" y="496"/>
                    <a:pt x="469" y="473"/>
                    <a:pt x="450" y="454"/>
                  </a:cubicBezTo>
                  <a:cubicBezTo>
                    <a:pt x="432" y="436"/>
                    <a:pt x="409" y="429"/>
                    <a:pt x="385" y="422"/>
                  </a:cubicBezTo>
                  <a:cubicBezTo>
                    <a:pt x="360" y="415"/>
                    <a:pt x="334" y="407"/>
                    <a:pt x="312" y="385"/>
                  </a:cubicBezTo>
                  <a:cubicBezTo>
                    <a:pt x="290" y="363"/>
                    <a:pt x="283" y="337"/>
                    <a:pt x="275" y="312"/>
                  </a:cubicBezTo>
                  <a:cubicBezTo>
                    <a:pt x="268" y="288"/>
                    <a:pt x="262" y="266"/>
                    <a:pt x="243" y="247"/>
                  </a:cubicBezTo>
                  <a:cubicBezTo>
                    <a:pt x="225" y="229"/>
                    <a:pt x="202" y="222"/>
                    <a:pt x="178" y="215"/>
                  </a:cubicBezTo>
                  <a:cubicBezTo>
                    <a:pt x="153" y="208"/>
                    <a:pt x="127" y="200"/>
                    <a:pt x="105" y="178"/>
                  </a:cubicBezTo>
                  <a:cubicBezTo>
                    <a:pt x="83" y="156"/>
                    <a:pt x="76" y="130"/>
                    <a:pt x="68" y="105"/>
                  </a:cubicBezTo>
                  <a:cubicBezTo>
                    <a:pt x="61" y="81"/>
                    <a:pt x="55" y="59"/>
                    <a:pt x="36" y="40"/>
                  </a:cubicBezTo>
                  <a:cubicBezTo>
                    <a:pt x="27" y="30"/>
                    <a:pt x="15" y="23"/>
                    <a:pt x="0" y="17"/>
                  </a:cubicBezTo>
                  <a:cubicBezTo>
                    <a:pt x="7" y="0"/>
                    <a:pt x="7" y="0"/>
                    <a:pt x="7" y="0"/>
                  </a:cubicBezTo>
                  <a:cubicBezTo>
                    <a:pt x="24" y="7"/>
                    <a:pt x="38" y="15"/>
                    <a:pt x="49" y="27"/>
                  </a:cubicBezTo>
                  <a:cubicBezTo>
                    <a:pt x="71" y="49"/>
                    <a:pt x="79" y="75"/>
                    <a:pt x="86" y="100"/>
                  </a:cubicBezTo>
                  <a:cubicBezTo>
                    <a:pt x="93" y="124"/>
                    <a:pt x="100" y="146"/>
                    <a:pt x="118" y="165"/>
                  </a:cubicBezTo>
                  <a:cubicBezTo>
                    <a:pt x="137" y="183"/>
                    <a:pt x="160" y="190"/>
                    <a:pt x="183" y="197"/>
                  </a:cubicBezTo>
                  <a:cubicBezTo>
                    <a:pt x="209" y="204"/>
                    <a:pt x="235" y="212"/>
                    <a:pt x="257" y="234"/>
                  </a:cubicBezTo>
                  <a:cubicBezTo>
                    <a:pt x="278" y="256"/>
                    <a:pt x="286" y="282"/>
                    <a:pt x="293" y="307"/>
                  </a:cubicBezTo>
                  <a:cubicBezTo>
                    <a:pt x="300" y="331"/>
                    <a:pt x="307" y="354"/>
                    <a:pt x="326" y="372"/>
                  </a:cubicBezTo>
                  <a:cubicBezTo>
                    <a:pt x="344" y="391"/>
                    <a:pt x="367" y="397"/>
                    <a:pt x="391" y="404"/>
                  </a:cubicBezTo>
                  <a:cubicBezTo>
                    <a:pt x="416" y="412"/>
                    <a:pt x="442" y="419"/>
                    <a:pt x="464" y="441"/>
                  </a:cubicBezTo>
                  <a:cubicBezTo>
                    <a:pt x="486" y="463"/>
                    <a:pt x="493" y="489"/>
                    <a:pt x="501" y="514"/>
                  </a:cubicBezTo>
                  <a:cubicBezTo>
                    <a:pt x="508" y="538"/>
                    <a:pt x="514" y="561"/>
                    <a:pt x="533" y="579"/>
                  </a:cubicBezTo>
                  <a:cubicBezTo>
                    <a:pt x="551" y="598"/>
                    <a:pt x="574" y="604"/>
                    <a:pt x="598" y="611"/>
                  </a:cubicBezTo>
                  <a:cubicBezTo>
                    <a:pt x="623" y="619"/>
                    <a:pt x="649" y="626"/>
                    <a:pt x="671" y="648"/>
                  </a:cubicBezTo>
                  <a:cubicBezTo>
                    <a:pt x="682" y="660"/>
                    <a:pt x="691" y="673"/>
                    <a:pt x="698" y="691"/>
                  </a:cubicBezTo>
                  <a:lnTo>
                    <a:pt x="680" y="698"/>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45" name="íṧlïde"/>
            <p:cNvSpPr/>
            <p:nvPr/>
          </p:nvSpPr>
          <p:spPr bwMode="auto">
            <a:xfrm>
              <a:off x="5197475" y="1190625"/>
              <a:ext cx="3135313" cy="3133725"/>
            </a:xfrm>
            <a:custGeom>
              <a:avLst/>
              <a:gdLst>
                <a:gd name="T0" fmla="*/ 817 w 831"/>
                <a:gd name="T1" fmla="*/ 831 h 831"/>
                <a:gd name="T2" fmla="*/ 786 w 831"/>
                <a:gd name="T3" fmla="*/ 764 h 831"/>
                <a:gd name="T4" fmla="*/ 754 w 831"/>
                <a:gd name="T5" fmla="*/ 699 h 831"/>
                <a:gd name="T6" fmla="*/ 689 w 831"/>
                <a:gd name="T7" fmla="*/ 667 h 831"/>
                <a:gd name="T8" fmla="*/ 616 w 831"/>
                <a:gd name="T9" fmla="*/ 630 h 831"/>
                <a:gd name="T10" fmla="*/ 579 w 831"/>
                <a:gd name="T11" fmla="*/ 557 h 831"/>
                <a:gd name="T12" fmla="*/ 547 w 831"/>
                <a:gd name="T13" fmla="*/ 492 h 831"/>
                <a:gd name="T14" fmla="*/ 482 w 831"/>
                <a:gd name="T15" fmla="*/ 460 h 831"/>
                <a:gd name="T16" fmla="*/ 408 w 831"/>
                <a:gd name="T17" fmla="*/ 423 h 831"/>
                <a:gd name="T18" fmla="*/ 372 w 831"/>
                <a:gd name="T19" fmla="*/ 350 h 831"/>
                <a:gd name="T20" fmla="*/ 339 w 831"/>
                <a:gd name="T21" fmla="*/ 285 h 831"/>
                <a:gd name="T22" fmla="*/ 274 w 831"/>
                <a:gd name="T23" fmla="*/ 253 h 831"/>
                <a:gd name="T24" fmla="*/ 201 w 831"/>
                <a:gd name="T25" fmla="*/ 216 h 831"/>
                <a:gd name="T26" fmla="*/ 164 w 831"/>
                <a:gd name="T27" fmla="*/ 143 h 831"/>
                <a:gd name="T28" fmla="*/ 132 w 831"/>
                <a:gd name="T29" fmla="*/ 78 h 831"/>
                <a:gd name="T30" fmla="*/ 67 w 831"/>
                <a:gd name="T31" fmla="*/ 46 h 831"/>
                <a:gd name="T32" fmla="*/ 0 w 831"/>
                <a:gd name="T33" fmla="*/ 15 h 831"/>
                <a:gd name="T34" fmla="*/ 13 w 831"/>
                <a:gd name="T35" fmla="*/ 0 h 831"/>
                <a:gd name="T36" fmla="*/ 72 w 831"/>
                <a:gd name="T37" fmla="*/ 28 h 831"/>
                <a:gd name="T38" fmla="*/ 146 w 831"/>
                <a:gd name="T39" fmla="*/ 65 h 831"/>
                <a:gd name="T40" fmla="*/ 182 w 831"/>
                <a:gd name="T41" fmla="*/ 138 h 831"/>
                <a:gd name="T42" fmla="*/ 215 w 831"/>
                <a:gd name="T43" fmla="*/ 203 h 831"/>
                <a:gd name="T44" fmla="*/ 280 w 831"/>
                <a:gd name="T45" fmla="*/ 235 h 831"/>
                <a:gd name="T46" fmla="*/ 353 w 831"/>
                <a:gd name="T47" fmla="*/ 272 h 831"/>
                <a:gd name="T48" fmla="*/ 390 w 831"/>
                <a:gd name="T49" fmla="*/ 345 h 831"/>
                <a:gd name="T50" fmla="*/ 422 w 831"/>
                <a:gd name="T51" fmla="*/ 410 h 831"/>
                <a:gd name="T52" fmla="*/ 487 w 831"/>
                <a:gd name="T53" fmla="*/ 442 h 831"/>
                <a:gd name="T54" fmla="*/ 560 w 831"/>
                <a:gd name="T55" fmla="*/ 479 h 831"/>
                <a:gd name="T56" fmla="*/ 597 w 831"/>
                <a:gd name="T57" fmla="*/ 552 h 831"/>
                <a:gd name="T58" fmla="*/ 629 w 831"/>
                <a:gd name="T59" fmla="*/ 617 h 831"/>
                <a:gd name="T60" fmla="*/ 694 w 831"/>
                <a:gd name="T61" fmla="*/ 649 h 831"/>
                <a:gd name="T62" fmla="*/ 767 w 831"/>
                <a:gd name="T63" fmla="*/ 686 h 831"/>
                <a:gd name="T64" fmla="*/ 804 w 831"/>
                <a:gd name="T65" fmla="*/ 759 h 831"/>
                <a:gd name="T66" fmla="*/ 831 w 831"/>
                <a:gd name="T67" fmla="*/ 819 h 831"/>
                <a:gd name="T68" fmla="*/ 817 w 831"/>
                <a:gd name="T69" fmla="*/ 831 h 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1" h="831">
                  <a:moveTo>
                    <a:pt x="817" y="831"/>
                  </a:moveTo>
                  <a:cubicBezTo>
                    <a:pt x="799" y="811"/>
                    <a:pt x="793" y="787"/>
                    <a:pt x="786" y="764"/>
                  </a:cubicBezTo>
                  <a:cubicBezTo>
                    <a:pt x="779" y="741"/>
                    <a:pt x="772" y="718"/>
                    <a:pt x="754" y="699"/>
                  </a:cubicBezTo>
                  <a:cubicBezTo>
                    <a:pt x="735" y="681"/>
                    <a:pt x="713" y="674"/>
                    <a:pt x="689" y="667"/>
                  </a:cubicBezTo>
                  <a:cubicBezTo>
                    <a:pt x="664" y="660"/>
                    <a:pt x="638" y="652"/>
                    <a:pt x="616" y="630"/>
                  </a:cubicBezTo>
                  <a:cubicBezTo>
                    <a:pt x="594" y="608"/>
                    <a:pt x="586" y="582"/>
                    <a:pt x="579" y="557"/>
                  </a:cubicBezTo>
                  <a:cubicBezTo>
                    <a:pt x="572" y="533"/>
                    <a:pt x="565" y="511"/>
                    <a:pt x="547" y="492"/>
                  </a:cubicBezTo>
                  <a:cubicBezTo>
                    <a:pt x="528" y="474"/>
                    <a:pt x="505" y="467"/>
                    <a:pt x="482" y="460"/>
                  </a:cubicBezTo>
                  <a:cubicBezTo>
                    <a:pt x="456" y="453"/>
                    <a:pt x="430" y="445"/>
                    <a:pt x="408" y="423"/>
                  </a:cubicBezTo>
                  <a:cubicBezTo>
                    <a:pt x="387" y="401"/>
                    <a:pt x="379" y="375"/>
                    <a:pt x="372" y="350"/>
                  </a:cubicBezTo>
                  <a:cubicBezTo>
                    <a:pt x="365" y="326"/>
                    <a:pt x="358" y="304"/>
                    <a:pt x="339" y="285"/>
                  </a:cubicBezTo>
                  <a:cubicBezTo>
                    <a:pt x="321" y="267"/>
                    <a:pt x="298" y="260"/>
                    <a:pt x="274" y="253"/>
                  </a:cubicBezTo>
                  <a:cubicBezTo>
                    <a:pt x="249" y="246"/>
                    <a:pt x="223" y="238"/>
                    <a:pt x="201" y="216"/>
                  </a:cubicBezTo>
                  <a:cubicBezTo>
                    <a:pt x="179" y="194"/>
                    <a:pt x="172" y="168"/>
                    <a:pt x="164" y="143"/>
                  </a:cubicBezTo>
                  <a:cubicBezTo>
                    <a:pt x="157" y="119"/>
                    <a:pt x="151" y="96"/>
                    <a:pt x="132" y="78"/>
                  </a:cubicBezTo>
                  <a:cubicBezTo>
                    <a:pt x="114" y="59"/>
                    <a:pt x="91" y="53"/>
                    <a:pt x="67" y="46"/>
                  </a:cubicBezTo>
                  <a:cubicBezTo>
                    <a:pt x="44" y="39"/>
                    <a:pt x="21" y="32"/>
                    <a:pt x="0" y="15"/>
                  </a:cubicBezTo>
                  <a:cubicBezTo>
                    <a:pt x="13" y="0"/>
                    <a:pt x="13" y="0"/>
                    <a:pt x="13" y="0"/>
                  </a:cubicBezTo>
                  <a:cubicBezTo>
                    <a:pt x="30" y="15"/>
                    <a:pt x="51" y="21"/>
                    <a:pt x="72" y="28"/>
                  </a:cubicBezTo>
                  <a:cubicBezTo>
                    <a:pt x="98" y="35"/>
                    <a:pt x="124" y="43"/>
                    <a:pt x="146" y="65"/>
                  </a:cubicBezTo>
                  <a:cubicBezTo>
                    <a:pt x="167" y="87"/>
                    <a:pt x="175" y="113"/>
                    <a:pt x="182" y="138"/>
                  </a:cubicBezTo>
                  <a:cubicBezTo>
                    <a:pt x="189" y="162"/>
                    <a:pt x="196" y="184"/>
                    <a:pt x="215" y="203"/>
                  </a:cubicBezTo>
                  <a:cubicBezTo>
                    <a:pt x="233" y="221"/>
                    <a:pt x="256" y="228"/>
                    <a:pt x="280" y="235"/>
                  </a:cubicBezTo>
                  <a:cubicBezTo>
                    <a:pt x="305" y="242"/>
                    <a:pt x="331" y="250"/>
                    <a:pt x="353" y="272"/>
                  </a:cubicBezTo>
                  <a:cubicBezTo>
                    <a:pt x="375" y="294"/>
                    <a:pt x="382" y="320"/>
                    <a:pt x="390" y="345"/>
                  </a:cubicBezTo>
                  <a:cubicBezTo>
                    <a:pt x="397" y="369"/>
                    <a:pt x="403" y="391"/>
                    <a:pt x="422" y="410"/>
                  </a:cubicBezTo>
                  <a:cubicBezTo>
                    <a:pt x="440" y="428"/>
                    <a:pt x="463" y="435"/>
                    <a:pt x="487" y="442"/>
                  </a:cubicBezTo>
                  <a:cubicBezTo>
                    <a:pt x="512" y="449"/>
                    <a:pt x="538" y="457"/>
                    <a:pt x="560" y="479"/>
                  </a:cubicBezTo>
                  <a:cubicBezTo>
                    <a:pt x="582" y="501"/>
                    <a:pt x="589" y="527"/>
                    <a:pt x="597" y="552"/>
                  </a:cubicBezTo>
                  <a:cubicBezTo>
                    <a:pt x="604" y="576"/>
                    <a:pt x="610" y="599"/>
                    <a:pt x="629" y="617"/>
                  </a:cubicBezTo>
                  <a:cubicBezTo>
                    <a:pt x="647" y="636"/>
                    <a:pt x="670" y="642"/>
                    <a:pt x="694" y="649"/>
                  </a:cubicBezTo>
                  <a:cubicBezTo>
                    <a:pt x="719" y="657"/>
                    <a:pt x="745" y="664"/>
                    <a:pt x="767" y="686"/>
                  </a:cubicBezTo>
                  <a:cubicBezTo>
                    <a:pt x="789" y="708"/>
                    <a:pt x="797" y="734"/>
                    <a:pt x="804" y="759"/>
                  </a:cubicBezTo>
                  <a:cubicBezTo>
                    <a:pt x="810" y="781"/>
                    <a:pt x="816" y="802"/>
                    <a:pt x="831" y="819"/>
                  </a:cubicBezTo>
                  <a:lnTo>
                    <a:pt x="817" y="831"/>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46" name="ïṣ1iḋê"/>
            <p:cNvSpPr/>
            <p:nvPr/>
          </p:nvSpPr>
          <p:spPr bwMode="auto">
            <a:xfrm>
              <a:off x="4937125" y="1204912"/>
              <a:ext cx="3384550" cy="3384550"/>
            </a:xfrm>
            <a:custGeom>
              <a:avLst/>
              <a:gdLst>
                <a:gd name="T0" fmla="*/ 889 w 897"/>
                <a:gd name="T1" fmla="*/ 897 h 897"/>
                <a:gd name="T2" fmla="*/ 853 w 897"/>
                <a:gd name="T3" fmla="*/ 872 h 897"/>
                <a:gd name="T4" fmla="*/ 816 w 897"/>
                <a:gd name="T5" fmla="*/ 799 h 897"/>
                <a:gd name="T6" fmla="*/ 784 w 897"/>
                <a:gd name="T7" fmla="*/ 734 h 897"/>
                <a:gd name="T8" fmla="*/ 719 w 897"/>
                <a:gd name="T9" fmla="*/ 702 h 897"/>
                <a:gd name="T10" fmla="*/ 646 w 897"/>
                <a:gd name="T11" fmla="*/ 665 h 897"/>
                <a:gd name="T12" fmla="*/ 609 w 897"/>
                <a:gd name="T13" fmla="*/ 592 h 897"/>
                <a:gd name="T14" fmla="*/ 577 w 897"/>
                <a:gd name="T15" fmla="*/ 527 h 897"/>
                <a:gd name="T16" fmla="*/ 512 w 897"/>
                <a:gd name="T17" fmla="*/ 495 h 897"/>
                <a:gd name="T18" fmla="*/ 439 w 897"/>
                <a:gd name="T19" fmla="*/ 458 h 897"/>
                <a:gd name="T20" fmla="*/ 402 w 897"/>
                <a:gd name="T21" fmla="*/ 385 h 897"/>
                <a:gd name="T22" fmla="*/ 370 w 897"/>
                <a:gd name="T23" fmla="*/ 320 h 897"/>
                <a:gd name="T24" fmla="*/ 305 w 897"/>
                <a:gd name="T25" fmla="*/ 288 h 897"/>
                <a:gd name="T26" fmla="*/ 231 w 897"/>
                <a:gd name="T27" fmla="*/ 251 h 897"/>
                <a:gd name="T28" fmla="*/ 195 w 897"/>
                <a:gd name="T29" fmla="*/ 178 h 897"/>
                <a:gd name="T30" fmla="*/ 162 w 897"/>
                <a:gd name="T31" fmla="*/ 113 h 897"/>
                <a:gd name="T32" fmla="*/ 97 w 897"/>
                <a:gd name="T33" fmla="*/ 81 h 897"/>
                <a:gd name="T34" fmla="*/ 24 w 897"/>
                <a:gd name="T35" fmla="*/ 44 h 897"/>
                <a:gd name="T36" fmla="*/ 0 w 897"/>
                <a:gd name="T37" fmla="*/ 7 h 897"/>
                <a:gd name="T38" fmla="*/ 17 w 897"/>
                <a:gd name="T39" fmla="*/ 0 h 897"/>
                <a:gd name="T40" fmla="*/ 38 w 897"/>
                <a:gd name="T41" fmla="*/ 30 h 897"/>
                <a:gd name="T42" fmla="*/ 103 w 897"/>
                <a:gd name="T43" fmla="*/ 63 h 897"/>
                <a:gd name="T44" fmla="*/ 176 w 897"/>
                <a:gd name="T45" fmla="*/ 99 h 897"/>
                <a:gd name="T46" fmla="*/ 213 w 897"/>
                <a:gd name="T47" fmla="*/ 173 h 897"/>
                <a:gd name="T48" fmla="*/ 245 w 897"/>
                <a:gd name="T49" fmla="*/ 238 h 897"/>
                <a:gd name="T50" fmla="*/ 310 w 897"/>
                <a:gd name="T51" fmla="*/ 270 h 897"/>
                <a:gd name="T52" fmla="*/ 383 w 897"/>
                <a:gd name="T53" fmla="*/ 307 h 897"/>
                <a:gd name="T54" fmla="*/ 420 w 897"/>
                <a:gd name="T55" fmla="*/ 380 h 897"/>
                <a:gd name="T56" fmla="*/ 452 w 897"/>
                <a:gd name="T57" fmla="*/ 445 h 897"/>
                <a:gd name="T58" fmla="*/ 517 w 897"/>
                <a:gd name="T59" fmla="*/ 477 h 897"/>
                <a:gd name="T60" fmla="*/ 590 w 897"/>
                <a:gd name="T61" fmla="*/ 514 h 897"/>
                <a:gd name="T62" fmla="*/ 627 w 897"/>
                <a:gd name="T63" fmla="*/ 587 h 897"/>
                <a:gd name="T64" fmla="*/ 659 w 897"/>
                <a:gd name="T65" fmla="*/ 652 h 897"/>
                <a:gd name="T66" fmla="*/ 724 w 897"/>
                <a:gd name="T67" fmla="*/ 684 h 897"/>
                <a:gd name="T68" fmla="*/ 797 w 897"/>
                <a:gd name="T69" fmla="*/ 721 h 897"/>
                <a:gd name="T70" fmla="*/ 834 w 897"/>
                <a:gd name="T71" fmla="*/ 794 h 897"/>
                <a:gd name="T72" fmla="*/ 866 w 897"/>
                <a:gd name="T73" fmla="*/ 859 h 897"/>
                <a:gd name="T74" fmla="*/ 897 w 897"/>
                <a:gd name="T75" fmla="*/ 880 h 897"/>
                <a:gd name="T76" fmla="*/ 889 w 897"/>
                <a:gd name="T77" fmla="*/ 897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97" h="897">
                  <a:moveTo>
                    <a:pt x="889" y="897"/>
                  </a:moveTo>
                  <a:cubicBezTo>
                    <a:pt x="875" y="890"/>
                    <a:pt x="863" y="882"/>
                    <a:pt x="853" y="872"/>
                  </a:cubicBezTo>
                  <a:cubicBezTo>
                    <a:pt x="831" y="850"/>
                    <a:pt x="823" y="824"/>
                    <a:pt x="816" y="799"/>
                  </a:cubicBezTo>
                  <a:cubicBezTo>
                    <a:pt x="809" y="775"/>
                    <a:pt x="802" y="753"/>
                    <a:pt x="784" y="734"/>
                  </a:cubicBezTo>
                  <a:cubicBezTo>
                    <a:pt x="765" y="716"/>
                    <a:pt x="743" y="709"/>
                    <a:pt x="719" y="702"/>
                  </a:cubicBezTo>
                  <a:cubicBezTo>
                    <a:pt x="694" y="695"/>
                    <a:pt x="668" y="687"/>
                    <a:pt x="646" y="665"/>
                  </a:cubicBezTo>
                  <a:cubicBezTo>
                    <a:pt x="624" y="643"/>
                    <a:pt x="616" y="617"/>
                    <a:pt x="609" y="592"/>
                  </a:cubicBezTo>
                  <a:cubicBezTo>
                    <a:pt x="602" y="568"/>
                    <a:pt x="595" y="546"/>
                    <a:pt x="577" y="527"/>
                  </a:cubicBezTo>
                  <a:cubicBezTo>
                    <a:pt x="558" y="509"/>
                    <a:pt x="536" y="502"/>
                    <a:pt x="512" y="495"/>
                  </a:cubicBezTo>
                  <a:cubicBezTo>
                    <a:pt x="487" y="488"/>
                    <a:pt x="461" y="480"/>
                    <a:pt x="439" y="458"/>
                  </a:cubicBezTo>
                  <a:cubicBezTo>
                    <a:pt x="417" y="436"/>
                    <a:pt x="409" y="410"/>
                    <a:pt x="402" y="385"/>
                  </a:cubicBezTo>
                  <a:cubicBezTo>
                    <a:pt x="395" y="361"/>
                    <a:pt x="388" y="338"/>
                    <a:pt x="370" y="320"/>
                  </a:cubicBezTo>
                  <a:cubicBezTo>
                    <a:pt x="351" y="301"/>
                    <a:pt x="328" y="295"/>
                    <a:pt x="305" y="288"/>
                  </a:cubicBezTo>
                  <a:cubicBezTo>
                    <a:pt x="279" y="280"/>
                    <a:pt x="253" y="273"/>
                    <a:pt x="231" y="251"/>
                  </a:cubicBezTo>
                  <a:cubicBezTo>
                    <a:pt x="210" y="229"/>
                    <a:pt x="202" y="203"/>
                    <a:pt x="195" y="178"/>
                  </a:cubicBezTo>
                  <a:cubicBezTo>
                    <a:pt x="188" y="154"/>
                    <a:pt x="181" y="131"/>
                    <a:pt x="162" y="113"/>
                  </a:cubicBezTo>
                  <a:cubicBezTo>
                    <a:pt x="144" y="94"/>
                    <a:pt x="121" y="88"/>
                    <a:pt x="97" y="81"/>
                  </a:cubicBezTo>
                  <a:cubicBezTo>
                    <a:pt x="72" y="73"/>
                    <a:pt x="46" y="66"/>
                    <a:pt x="24" y="44"/>
                  </a:cubicBezTo>
                  <a:cubicBezTo>
                    <a:pt x="14" y="34"/>
                    <a:pt x="6" y="22"/>
                    <a:pt x="0" y="7"/>
                  </a:cubicBezTo>
                  <a:cubicBezTo>
                    <a:pt x="17" y="0"/>
                    <a:pt x="17" y="0"/>
                    <a:pt x="17" y="0"/>
                  </a:cubicBezTo>
                  <a:cubicBezTo>
                    <a:pt x="23" y="12"/>
                    <a:pt x="29" y="22"/>
                    <a:pt x="38" y="30"/>
                  </a:cubicBezTo>
                  <a:cubicBezTo>
                    <a:pt x="56" y="49"/>
                    <a:pt x="79" y="56"/>
                    <a:pt x="103" y="63"/>
                  </a:cubicBezTo>
                  <a:cubicBezTo>
                    <a:pt x="128" y="70"/>
                    <a:pt x="154" y="78"/>
                    <a:pt x="176" y="99"/>
                  </a:cubicBezTo>
                  <a:cubicBezTo>
                    <a:pt x="198" y="121"/>
                    <a:pt x="205" y="147"/>
                    <a:pt x="213" y="173"/>
                  </a:cubicBezTo>
                  <a:cubicBezTo>
                    <a:pt x="220" y="196"/>
                    <a:pt x="226" y="219"/>
                    <a:pt x="245" y="238"/>
                  </a:cubicBezTo>
                  <a:cubicBezTo>
                    <a:pt x="263" y="256"/>
                    <a:pt x="286" y="263"/>
                    <a:pt x="310" y="270"/>
                  </a:cubicBezTo>
                  <a:cubicBezTo>
                    <a:pt x="335" y="277"/>
                    <a:pt x="361" y="285"/>
                    <a:pt x="383" y="307"/>
                  </a:cubicBezTo>
                  <a:cubicBezTo>
                    <a:pt x="405" y="329"/>
                    <a:pt x="412" y="355"/>
                    <a:pt x="420" y="380"/>
                  </a:cubicBezTo>
                  <a:cubicBezTo>
                    <a:pt x="427" y="404"/>
                    <a:pt x="433" y="426"/>
                    <a:pt x="452" y="445"/>
                  </a:cubicBezTo>
                  <a:cubicBezTo>
                    <a:pt x="470" y="463"/>
                    <a:pt x="493" y="470"/>
                    <a:pt x="517" y="477"/>
                  </a:cubicBezTo>
                  <a:cubicBezTo>
                    <a:pt x="542" y="484"/>
                    <a:pt x="568" y="492"/>
                    <a:pt x="590" y="514"/>
                  </a:cubicBezTo>
                  <a:cubicBezTo>
                    <a:pt x="612" y="536"/>
                    <a:pt x="620" y="562"/>
                    <a:pt x="627" y="587"/>
                  </a:cubicBezTo>
                  <a:cubicBezTo>
                    <a:pt x="634" y="611"/>
                    <a:pt x="641" y="633"/>
                    <a:pt x="659" y="652"/>
                  </a:cubicBezTo>
                  <a:cubicBezTo>
                    <a:pt x="678" y="670"/>
                    <a:pt x="700" y="677"/>
                    <a:pt x="724" y="684"/>
                  </a:cubicBezTo>
                  <a:cubicBezTo>
                    <a:pt x="749" y="691"/>
                    <a:pt x="775" y="699"/>
                    <a:pt x="797" y="721"/>
                  </a:cubicBezTo>
                  <a:cubicBezTo>
                    <a:pt x="819" y="743"/>
                    <a:pt x="827" y="769"/>
                    <a:pt x="834" y="794"/>
                  </a:cubicBezTo>
                  <a:cubicBezTo>
                    <a:pt x="841" y="818"/>
                    <a:pt x="848" y="841"/>
                    <a:pt x="866" y="859"/>
                  </a:cubicBezTo>
                  <a:cubicBezTo>
                    <a:pt x="875" y="868"/>
                    <a:pt x="884" y="874"/>
                    <a:pt x="897" y="880"/>
                  </a:cubicBezTo>
                  <a:lnTo>
                    <a:pt x="889" y="897"/>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47" name="iṩļïḍe"/>
            <p:cNvSpPr/>
            <p:nvPr/>
          </p:nvSpPr>
          <p:spPr bwMode="auto">
            <a:xfrm>
              <a:off x="4741863" y="1209675"/>
              <a:ext cx="3576638" cy="3575050"/>
            </a:xfrm>
            <a:custGeom>
              <a:avLst/>
              <a:gdLst>
                <a:gd name="T0" fmla="*/ 942 w 948"/>
                <a:gd name="T1" fmla="*/ 948 h 948"/>
                <a:gd name="T2" fmla="*/ 939 w 948"/>
                <a:gd name="T3" fmla="*/ 947 h 948"/>
                <a:gd name="T4" fmla="*/ 866 w 948"/>
                <a:gd name="T5" fmla="*/ 910 h 948"/>
                <a:gd name="T6" fmla="*/ 829 w 948"/>
                <a:gd name="T7" fmla="*/ 837 h 948"/>
                <a:gd name="T8" fmla="*/ 797 w 948"/>
                <a:gd name="T9" fmla="*/ 772 h 948"/>
                <a:gd name="T10" fmla="*/ 732 w 948"/>
                <a:gd name="T11" fmla="*/ 740 h 948"/>
                <a:gd name="T12" fmla="*/ 659 w 948"/>
                <a:gd name="T13" fmla="*/ 703 h 948"/>
                <a:gd name="T14" fmla="*/ 622 w 948"/>
                <a:gd name="T15" fmla="*/ 630 h 948"/>
                <a:gd name="T16" fmla="*/ 590 w 948"/>
                <a:gd name="T17" fmla="*/ 565 h 948"/>
                <a:gd name="T18" fmla="*/ 525 w 948"/>
                <a:gd name="T19" fmla="*/ 533 h 948"/>
                <a:gd name="T20" fmla="*/ 452 w 948"/>
                <a:gd name="T21" fmla="*/ 496 h 948"/>
                <a:gd name="T22" fmla="*/ 415 w 948"/>
                <a:gd name="T23" fmla="*/ 423 h 948"/>
                <a:gd name="T24" fmla="*/ 383 w 948"/>
                <a:gd name="T25" fmla="*/ 358 h 948"/>
                <a:gd name="T26" fmla="*/ 318 w 948"/>
                <a:gd name="T27" fmla="*/ 326 h 948"/>
                <a:gd name="T28" fmla="*/ 245 w 948"/>
                <a:gd name="T29" fmla="*/ 289 h 948"/>
                <a:gd name="T30" fmla="*/ 208 w 948"/>
                <a:gd name="T31" fmla="*/ 216 h 948"/>
                <a:gd name="T32" fmla="*/ 176 w 948"/>
                <a:gd name="T33" fmla="*/ 151 h 948"/>
                <a:gd name="T34" fmla="*/ 111 w 948"/>
                <a:gd name="T35" fmla="*/ 118 h 948"/>
                <a:gd name="T36" fmla="*/ 37 w 948"/>
                <a:gd name="T37" fmla="*/ 82 h 948"/>
                <a:gd name="T38" fmla="*/ 1 w 948"/>
                <a:gd name="T39" fmla="*/ 9 h 948"/>
                <a:gd name="T40" fmla="*/ 0 w 948"/>
                <a:gd name="T41" fmla="*/ 5 h 948"/>
                <a:gd name="T42" fmla="*/ 18 w 948"/>
                <a:gd name="T43" fmla="*/ 0 h 948"/>
                <a:gd name="T44" fmla="*/ 19 w 948"/>
                <a:gd name="T45" fmla="*/ 3 h 948"/>
                <a:gd name="T46" fmla="*/ 51 w 948"/>
                <a:gd name="T47" fmla="*/ 68 h 948"/>
                <a:gd name="T48" fmla="*/ 116 w 948"/>
                <a:gd name="T49" fmla="*/ 100 h 948"/>
                <a:gd name="T50" fmla="*/ 189 w 948"/>
                <a:gd name="T51" fmla="*/ 137 h 948"/>
                <a:gd name="T52" fmla="*/ 226 w 948"/>
                <a:gd name="T53" fmla="*/ 210 h 948"/>
                <a:gd name="T54" fmla="*/ 258 w 948"/>
                <a:gd name="T55" fmla="*/ 275 h 948"/>
                <a:gd name="T56" fmla="*/ 323 w 948"/>
                <a:gd name="T57" fmla="*/ 308 h 948"/>
                <a:gd name="T58" fmla="*/ 396 w 948"/>
                <a:gd name="T59" fmla="*/ 344 h 948"/>
                <a:gd name="T60" fmla="*/ 433 w 948"/>
                <a:gd name="T61" fmla="*/ 418 h 948"/>
                <a:gd name="T62" fmla="*/ 465 w 948"/>
                <a:gd name="T63" fmla="*/ 483 h 948"/>
                <a:gd name="T64" fmla="*/ 530 w 948"/>
                <a:gd name="T65" fmla="*/ 515 h 948"/>
                <a:gd name="T66" fmla="*/ 603 w 948"/>
                <a:gd name="T67" fmla="*/ 552 h 948"/>
                <a:gd name="T68" fmla="*/ 640 w 948"/>
                <a:gd name="T69" fmla="*/ 625 h 948"/>
                <a:gd name="T70" fmla="*/ 672 w 948"/>
                <a:gd name="T71" fmla="*/ 690 h 948"/>
                <a:gd name="T72" fmla="*/ 737 w 948"/>
                <a:gd name="T73" fmla="*/ 722 h 948"/>
                <a:gd name="T74" fmla="*/ 810 w 948"/>
                <a:gd name="T75" fmla="*/ 759 h 948"/>
                <a:gd name="T76" fmla="*/ 847 w 948"/>
                <a:gd name="T77" fmla="*/ 832 h 948"/>
                <a:gd name="T78" fmla="*/ 879 w 948"/>
                <a:gd name="T79" fmla="*/ 897 h 948"/>
                <a:gd name="T80" fmla="*/ 944 w 948"/>
                <a:gd name="T81" fmla="*/ 929 h 948"/>
                <a:gd name="T82" fmla="*/ 948 w 948"/>
                <a:gd name="T83" fmla="*/ 930 h 948"/>
                <a:gd name="T84" fmla="*/ 942 w 948"/>
                <a:gd name="T85" fmla="*/ 948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8" h="948">
                  <a:moveTo>
                    <a:pt x="942" y="948"/>
                  </a:moveTo>
                  <a:cubicBezTo>
                    <a:pt x="939" y="947"/>
                    <a:pt x="939" y="947"/>
                    <a:pt x="939" y="947"/>
                  </a:cubicBezTo>
                  <a:cubicBezTo>
                    <a:pt x="914" y="940"/>
                    <a:pt x="888" y="932"/>
                    <a:pt x="866" y="910"/>
                  </a:cubicBezTo>
                  <a:cubicBezTo>
                    <a:pt x="844" y="888"/>
                    <a:pt x="837" y="862"/>
                    <a:pt x="829" y="837"/>
                  </a:cubicBezTo>
                  <a:cubicBezTo>
                    <a:pt x="822" y="813"/>
                    <a:pt x="816" y="791"/>
                    <a:pt x="797" y="772"/>
                  </a:cubicBezTo>
                  <a:cubicBezTo>
                    <a:pt x="779" y="754"/>
                    <a:pt x="756" y="747"/>
                    <a:pt x="732" y="740"/>
                  </a:cubicBezTo>
                  <a:cubicBezTo>
                    <a:pt x="707" y="733"/>
                    <a:pt x="681" y="725"/>
                    <a:pt x="659" y="703"/>
                  </a:cubicBezTo>
                  <a:cubicBezTo>
                    <a:pt x="637" y="681"/>
                    <a:pt x="629" y="655"/>
                    <a:pt x="622" y="630"/>
                  </a:cubicBezTo>
                  <a:cubicBezTo>
                    <a:pt x="615" y="606"/>
                    <a:pt x="608" y="583"/>
                    <a:pt x="590" y="565"/>
                  </a:cubicBezTo>
                  <a:cubicBezTo>
                    <a:pt x="571" y="546"/>
                    <a:pt x="549" y="540"/>
                    <a:pt x="525" y="533"/>
                  </a:cubicBezTo>
                  <a:cubicBezTo>
                    <a:pt x="500" y="525"/>
                    <a:pt x="474" y="518"/>
                    <a:pt x="452" y="496"/>
                  </a:cubicBezTo>
                  <a:cubicBezTo>
                    <a:pt x="430" y="474"/>
                    <a:pt x="422" y="448"/>
                    <a:pt x="415" y="423"/>
                  </a:cubicBezTo>
                  <a:cubicBezTo>
                    <a:pt x="408" y="399"/>
                    <a:pt x="401" y="376"/>
                    <a:pt x="383" y="358"/>
                  </a:cubicBezTo>
                  <a:cubicBezTo>
                    <a:pt x="364" y="339"/>
                    <a:pt x="342" y="333"/>
                    <a:pt x="318" y="326"/>
                  </a:cubicBezTo>
                  <a:cubicBezTo>
                    <a:pt x="293" y="318"/>
                    <a:pt x="267" y="311"/>
                    <a:pt x="245" y="289"/>
                  </a:cubicBezTo>
                  <a:cubicBezTo>
                    <a:pt x="223" y="267"/>
                    <a:pt x="215" y="241"/>
                    <a:pt x="208" y="216"/>
                  </a:cubicBezTo>
                  <a:cubicBezTo>
                    <a:pt x="201" y="192"/>
                    <a:pt x="194" y="169"/>
                    <a:pt x="176" y="151"/>
                  </a:cubicBezTo>
                  <a:cubicBezTo>
                    <a:pt x="157" y="132"/>
                    <a:pt x="134" y="125"/>
                    <a:pt x="111" y="118"/>
                  </a:cubicBezTo>
                  <a:cubicBezTo>
                    <a:pt x="85" y="111"/>
                    <a:pt x="59" y="103"/>
                    <a:pt x="37" y="82"/>
                  </a:cubicBezTo>
                  <a:cubicBezTo>
                    <a:pt x="16" y="60"/>
                    <a:pt x="8" y="34"/>
                    <a:pt x="1" y="9"/>
                  </a:cubicBezTo>
                  <a:cubicBezTo>
                    <a:pt x="0" y="5"/>
                    <a:pt x="0" y="5"/>
                    <a:pt x="0" y="5"/>
                  </a:cubicBezTo>
                  <a:cubicBezTo>
                    <a:pt x="18" y="0"/>
                    <a:pt x="18" y="0"/>
                    <a:pt x="18" y="0"/>
                  </a:cubicBezTo>
                  <a:cubicBezTo>
                    <a:pt x="19" y="3"/>
                    <a:pt x="19" y="3"/>
                    <a:pt x="19" y="3"/>
                  </a:cubicBezTo>
                  <a:cubicBezTo>
                    <a:pt x="26" y="27"/>
                    <a:pt x="32" y="50"/>
                    <a:pt x="51" y="68"/>
                  </a:cubicBezTo>
                  <a:cubicBezTo>
                    <a:pt x="69" y="87"/>
                    <a:pt x="92" y="93"/>
                    <a:pt x="116" y="100"/>
                  </a:cubicBezTo>
                  <a:cubicBezTo>
                    <a:pt x="141" y="108"/>
                    <a:pt x="167" y="115"/>
                    <a:pt x="189" y="137"/>
                  </a:cubicBezTo>
                  <a:cubicBezTo>
                    <a:pt x="211" y="159"/>
                    <a:pt x="218" y="185"/>
                    <a:pt x="226" y="210"/>
                  </a:cubicBezTo>
                  <a:cubicBezTo>
                    <a:pt x="233" y="234"/>
                    <a:pt x="239" y="257"/>
                    <a:pt x="258" y="275"/>
                  </a:cubicBezTo>
                  <a:cubicBezTo>
                    <a:pt x="276" y="294"/>
                    <a:pt x="299" y="301"/>
                    <a:pt x="323" y="308"/>
                  </a:cubicBezTo>
                  <a:cubicBezTo>
                    <a:pt x="348" y="315"/>
                    <a:pt x="374" y="323"/>
                    <a:pt x="396" y="344"/>
                  </a:cubicBezTo>
                  <a:cubicBezTo>
                    <a:pt x="418" y="366"/>
                    <a:pt x="426" y="392"/>
                    <a:pt x="433" y="418"/>
                  </a:cubicBezTo>
                  <a:cubicBezTo>
                    <a:pt x="440" y="441"/>
                    <a:pt x="447" y="464"/>
                    <a:pt x="465" y="483"/>
                  </a:cubicBezTo>
                  <a:cubicBezTo>
                    <a:pt x="484" y="501"/>
                    <a:pt x="506" y="508"/>
                    <a:pt x="530" y="515"/>
                  </a:cubicBezTo>
                  <a:cubicBezTo>
                    <a:pt x="555" y="522"/>
                    <a:pt x="581" y="530"/>
                    <a:pt x="603" y="552"/>
                  </a:cubicBezTo>
                  <a:cubicBezTo>
                    <a:pt x="625" y="574"/>
                    <a:pt x="633" y="600"/>
                    <a:pt x="640" y="625"/>
                  </a:cubicBezTo>
                  <a:cubicBezTo>
                    <a:pt x="647" y="649"/>
                    <a:pt x="654" y="671"/>
                    <a:pt x="672" y="690"/>
                  </a:cubicBezTo>
                  <a:cubicBezTo>
                    <a:pt x="691" y="708"/>
                    <a:pt x="713" y="715"/>
                    <a:pt x="737" y="722"/>
                  </a:cubicBezTo>
                  <a:cubicBezTo>
                    <a:pt x="762" y="729"/>
                    <a:pt x="788" y="737"/>
                    <a:pt x="810" y="759"/>
                  </a:cubicBezTo>
                  <a:cubicBezTo>
                    <a:pt x="832" y="781"/>
                    <a:pt x="840" y="807"/>
                    <a:pt x="847" y="832"/>
                  </a:cubicBezTo>
                  <a:cubicBezTo>
                    <a:pt x="854" y="856"/>
                    <a:pt x="861" y="878"/>
                    <a:pt x="879" y="897"/>
                  </a:cubicBezTo>
                  <a:cubicBezTo>
                    <a:pt x="898" y="915"/>
                    <a:pt x="920" y="922"/>
                    <a:pt x="944" y="929"/>
                  </a:cubicBezTo>
                  <a:cubicBezTo>
                    <a:pt x="948" y="930"/>
                    <a:pt x="948" y="930"/>
                    <a:pt x="948" y="930"/>
                  </a:cubicBezTo>
                  <a:lnTo>
                    <a:pt x="942" y="948"/>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48" name="ïṡľîḑé"/>
            <p:cNvSpPr/>
            <p:nvPr/>
          </p:nvSpPr>
          <p:spPr bwMode="auto">
            <a:xfrm>
              <a:off x="4541838" y="1201737"/>
              <a:ext cx="3779838" cy="3783013"/>
            </a:xfrm>
            <a:custGeom>
              <a:avLst/>
              <a:gdLst>
                <a:gd name="T0" fmla="*/ 994 w 1002"/>
                <a:gd name="T1" fmla="*/ 1003 h 1003"/>
                <a:gd name="T2" fmla="*/ 953 w 1002"/>
                <a:gd name="T3" fmla="*/ 988 h 1003"/>
                <a:gd name="T4" fmla="*/ 880 w 1002"/>
                <a:gd name="T5" fmla="*/ 951 h 1003"/>
                <a:gd name="T6" fmla="*/ 843 w 1002"/>
                <a:gd name="T7" fmla="*/ 878 h 1003"/>
                <a:gd name="T8" fmla="*/ 811 w 1002"/>
                <a:gd name="T9" fmla="*/ 813 h 1003"/>
                <a:gd name="T10" fmla="*/ 746 w 1002"/>
                <a:gd name="T11" fmla="*/ 781 h 1003"/>
                <a:gd name="T12" fmla="*/ 673 w 1002"/>
                <a:gd name="T13" fmla="*/ 744 h 1003"/>
                <a:gd name="T14" fmla="*/ 636 w 1002"/>
                <a:gd name="T15" fmla="*/ 671 h 1003"/>
                <a:gd name="T16" fmla="*/ 604 w 1002"/>
                <a:gd name="T17" fmla="*/ 606 h 1003"/>
                <a:gd name="T18" fmla="*/ 539 w 1002"/>
                <a:gd name="T19" fmla="*/ 574 h 1003"/>
                <a:gd name="T20" fmla="*/ 466 w 1002"/>
                <a:gd name="T21" fmla="*/ 537 h 1003"/>
                <a:gd name="T22" fmla="*/ 429 w 1002"/>
                <a:gd name="T23" fmla="*/ 464 h 1003"/>
                <a:gd name="T24" fmla="*/ 397 w 1002"/>
                <a:gd name="T25" fmla="*/ 399 h 1003"/>
                <a:gd name="T26" fmla="*/ 332 w 1002"/>
                <a:gd name="T27" fmla="*/ 366 h 1003"/>
                <a:gd name="T28" fmla="*/ 259 w 1002"/>
                <a:gd name="T29" fmla="*/ 330 h 1003"/>
                <a:gd name="T30" fmla="*/ 222 w 1002"/>
                <a:gd name="T31" fmla="*/ 256 h 1003"/>
                <a:gd name="T32" fmla="*/ 190 w 1002"/>
                <a:gd name="T33" fmla="*/ 191 h 1003"/>
                <a:gd name="T34" fmla="*/ 125 w 1002"/>
                <a:gd name="T35" fmla="*/ 159 h 1003"/>
                <a:gd name="T36" fmla="*/ 52 w 1002"/>
                <a:gd name="T37" fmla="*/ 122 h 1003"/>
                <a:gd name="T38" fmla="*/ 15 w 1002"/>
                <a:gd name="T39" fmla="*/ 49 h 1003"/>
                <a:gd name="T40" fmla="*/ 0 w 1002"/>
                <a:gd name="T41" fmla="*/ 9 h 1003"/>
                <a:gd name="T42" fmla="*/ 17 w 1002"/>
                <a:gd name="T43" fmla="*/ 0 h 1003"/>
                <a:gd name="T44" fmla="*/ 33 w 1002"/>
                <a:gd name="T45" fmla="*/ 44 h 1003"/>
                <a:gd name="T46" fmla="*/ 65 w 1002"/>
                <a:gd name="T47" fmla="*/ 109 h 1003"/>
                <a:gd name="T48" fmla="*/ 130 w 1002"/>
                <a:gd name="T49" fmla="*/ 141 h 1003"/>
                <a:gd name="T50" fmla="*/ 203 w 1002"/>
                <a:gd name="T51" fmla="*/ 178 h 1003"/>
                <a:gd name="T52" fmla="*/ 240 w 1002"/>
                <a:gd name="T53" fmla="*/ 251 h 1003"/>
                <a:gd name="T54" fmla="*/ 272 w 1002"/>
                <a:gd name="T55" fmla="*/ 316 h 1003"/>
                <a:gd name="T56" fmla="*/ 337 w 1002"/>
                <a:gd name="T57" fmla="*/ 348 h 1003"/>
                <a:gd name="T58" fmla="*/ 410 w 1002"/>
                <a:gd name="T59" fmla="*/ 385 h 1003"/>
                <a:gd name="T60" fmla="*/ 447 w 1002"/>
                <a:gd name="T61" fmla="*/ 458 h 1003"/>
                <a:gd name="T62" fmla="*/ 479 w 1002"/>
                <a:gd name="T63" fmla="*/ 523 h 1003"/>
                <a:gd name="T64" fmla="*/ 544 w 1002"/>
                <a:gd name="T65" fmla="*/ 556 h 1003"/>
                <a:gd name="T66" fmla="*/ 617 w 1002"/>
                <a:gd name="T67" fmla="*/ 592 h 1003"/>
                <a:gd name="T68" fmla="*/ 654 w 1002"/>
                <a:gd name="T69" fmla="*/ 666 h 1003"/>
                <a:gd name="T70" fmla="*/ 686 w 1002"/>
                <a:gd name="T71" fmla="*/ 731 h 1003"/>
                <a:gd name="T72" fmla="*/ 751 w 1002"/>
                <a:gd name="T73" fmla="*/ 763 h 1003"/>
                <a:gd name="T74" fmla="*/ 824 w 1002"/>
                <a:gd name="T75" fmla="*/ 800 h 1003"/>
                <a:gd name="T76" fmla="*/ 861 w 1002"/>
                <a:gd name="T77" fmla="*/ 873 h 1003"/>
                <a:gd name="T78" fmla="*/ 894 w 1002"/>
                <a:gd name="T79" fmla="*/ 938 h 1003"/>
                <a:gd name="T80" fmla="*/ 959 w 1002"/>
                <a:gd name="T81" fmla="*/ 970 h 1003"/>
                <a:gd name="T82" fmla="*/ 1002 w 1002"/>
                <a:gd name="T83" fmla="*/ 986 h 1003"/>
                <a:gd name="T84" fmla="*/ 994 w 1002"/>
                <a:gd name="T85" fmla="*/ 1003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02" h="1003">
                  <a:moveTo>
                    <a:pt x="994" y="1003"/>
                  </a:moveTo>
                  <a:cubicBezTo>
                    <a:pt x="981" y="996"/>
                    <a:pt x="968" y="992"/>
                    <a:pt x="953" y="988"/>
                  </a:cubicBezTo>
                  <a:cubicBezTo>
                    <a:pt x="928" y="981"/>
                    <a:pt x="902" y="973"/>
                    <a:pt x="880" y="951"/>
                  </a:cubicBezTo>
                  <a:cubicBezTo>
                    <a:pt x="858" y="929"/>
                    <a:pt x="851" y="903"/>
                    <a:pt x="843" y="878"/>
                  </a:cubicBezTo>
                  <a:cubicBezTo>
                    <a:pt x="836" y="854"/>
                    <a:pt x="830" y="831"/>
                    <a:pt x="811" y="813"/>
                  </a:cubicBezTo>
                  <a:cubicBezTo>
                    <a:pt x="793" y="794"/>
                    <a:pt x="770" y="788"/>
                    <a:pt x="746" y="781"/>
                  </a:cubicBezTo>
                  <a:cubicBezTo>
                    <a:pt x="721" y="773"/>
                    <a:pt x="695" y="766"/>
                    <a:pt x="673" y="744"/>
                  </a:cubicBezTo>
                  <a:cubicBezTo>
                    <a:pt x="651" y="722"/>
                    <a:pt x="644" y="696"/>
                    <a:pt x="636" y="671"/>
                  </a:cubicBezTo>
                  <a:cubicBezTo>
                    <a:pt x="629" y="647"/>
                    <a:pt x="623" y="624"/>
                    <a:pt x="604" y="606"/>
                  </a:cubicBezTo>
                  <a:cubicBezTo>
                    <a:pt x="586" y="587"/>
                    <a:pt x="563" y="581"/>
                    <a:pt x="539" y="574"/>
                  </a:cubicBezTo>
                  <a:cubicBezTo>
                    <a:pt x="514" y="566"/>
                    <a:pt x="488" y="559"/>
                    <a:pt x="466" y="537"/>
                  </a:cubicBezTo>
                  <a:cubicBezTo>
                    <a:pt x="444" y="515"/>
                    <a:pt x="436" y="489"/>
                    <a:pt x="429" y="464"/>
                  </a:cubicBezTo>
                  <a:cubicBezTo>
                    <a:pt x="422" y="440"/>
                    <a:pt x="415" y="417"/>
                    <a:pt x="397" y="399"/>
                  </a:cubicBezTo>
                  <a:cubicBezTo>
                    <a:pt x="378" y="380"/>
                    <a:pt x="356" y="373"/>
                    <a:pt x="332" y="366"/>
                  </a:cubicBezTo>
                  <a:cubicBezTo>
                    <a:pt x="307" y="359"/>
                    <a:pt x="281" y="351"/>
                    <a:pt x="259" y="330"/>
                  </a:cubicBezTo>
                  <a:cubicBezTo>
                    <a:pt x="237" y="308"/>
                    <a:pt x="229" y="282"/>
                    <a:pt x="222" y="256"/>
                  </a:cubicBezTo>
                  <a:cubicBezTo>
                    <a:pt x="215" y="233"/>
                    <a:pt x="208" y="210"/>
                    <a:pt x="190" y="191"/>
                  </a:cubicBezTo>
                  <a:cubicBezTo>
                    <a:pt x="171" y="173"/>
                    <a:pt x="149" y="166"/>
                    <a:pt x="125" y="159"/>
                  </a:cubicBezTo>
                  <a:cubicBezTo>
                    <a:pt x="100" y="152"/>
                    <a:pt x="74" y="144"/>
                    <a:pt x="52" y="122"/>
                  </a:cubicBezTo>
                  <a:cubicBezTo>
                    <a:pt x="30" y="100"/>
                    <a:pt x="22" y="74"/>
                    <a:pt x="15" y="49"/>
                  </a:cubicBezTo>
                  <a:cubicBezTo>
                    <a:pt x="11" y="35"/>
                    <a:pt x="7" y="22"/>
                    <a:pt x="0" y="9"/>
                  </a:cubicBezTo>
                  <a:cubicBezTo>
                    <a:pt x="17" y="0"/>
                    <a:pt x="17" y="0"/>
                    <a:pt x="17" y="0"/>
                  </a:cubicBezTo>
                  <a:cubicBezTo>
                    <a:pt x="24" y="15"/>
                    <a:pt x="28" y="30"/>
                    <a:pt x="33" y="44"/>
                  </a:cubicBezTo>
                  <a:cubicBezTo>
                    <a:pt x="40" y="68"/>
                    <a:pt x="46" y="91"/>
                    <a:pt x="65" y="109"/>
                  </a:cubicBezTo>
                  <a:cubicBezTo>
                    <a:pt x="83" y="128"/>
                    <a:pt x="106" y="134"/>
                    <a:pt x="130" y="141"/>
                  </a:cubicBezTo>
                  <a:cubicBezTo>
                    <a:pt x="155" y="149"/>
                    <a:pt x="181" y="156"/>
                    <a:pt x="203" y="178"/>
                  </a:cubicBezTo>
                  <a:cubicBezTo>
                    <a:pt x="225" y="200"/>
                    <a:pt x="233" y="226"/>
                    <a:pt x="240" y="251"/>
                  </a:cubicBezTo>
                  <a:cubicBezTo>
                    <a:pt x="247" y="275"/>
                    <a:pt x="254" y="298"/>
                    <a:pt x="272" y="316"/>
                  </a:cubicBezTo>
                  <a:cubicBezTo>
                    <a:pt x="291" y="335"/>
                    <a:pt x="313" y="341"/>
                    <a:pt x="337" y="348"/>
                  </a:cubicBezTo>
                  <a:cubicBezTo>
                    <a:pt x="362" y="356"/>
                    <a:pt x="388" y="363"/>
                    <a:pt x="410" y="385"/>
                  </a:cubicBezTo>
                  <a:cubicBezTo>
                    <a:pt x="432" y="407"/>
                    <a:pt x="440" y="433"/>
                    <a:pt x="447" y="458"/>
                  </a:cubicBezTo>
                  <a:cubicBezTo>
                    <a:pt x="454" y="482"/>
                    <a:pt x="461" y="505"/>
                    <a:pt x="479" y="523"/>
                  </a:cubicBezTo>
                  <a:cubicBezTo>
                    <a:pt x="498" y="542"/>
                    <a:pt x="520" y="549"/>
                    <a:pt x="544" y="556"/>
                  </a:cubicBezTo>
                  <a:cubicBezTo>
                    <a:pt x="569" y="563"/>
                    <a:pt x="595" y="571"/>
                    <a:pt x="617" y="592"/>
                  </a:cubicBezTo>
                  <a:cubicBezTo>
                    <a:pt x="639" y="614"/>
                    <a:pt x="647" y="640"/>
                    <a:pt x="654" y="666"/>
                  </a:cubicBezTo>
                  <a:cubicBezTo>
                    <a:pt x="661" y="689"/>
                    <a:pt x="668" y="712"/>
                    <a:pt x="686" y="731"/>
                  </a:cubicBezTo>
                  <a:cubicBezTo>
                    <a:pt x="705" y="749"/>
                    <a:pt x="728" y="756"/>
                    <a:pt x="751" y="763"/>
                  </a:cubicBezTo>
                  <a:cubicBezTo>
                    <a:pt x="777" y="770"/>
                    <a:pt x="803" y="778"/>
                    <a:pt x="824" y="800"/>
                  </a:cubicBezTo>
                  <a:cubicBezTo>
                    <a:pt x="846" y="822"/>
                    <a:pt x="854" y="848"/>
                    <a:pt x="861" y="873"/>
                  </a:cubicBezTo>
                  <a:cubicBezTo>
                    <a:pt x="868" y="897"/>
                    <a:pt x="875" y="919"/>
                    <a:pt x="894" y="938"/>
                  </a:cubicBezTo>
                  <a:cubicBezTo>
                    <a:pt x="912" y="956"/>
                    <a:pt x="935" y="963"/>
                    <a:pt x="959" y="970"/>
                  </a:cubicBezTo>
                  <a:cubicBezTo>
                    <a:pt x="973" y="974"/>
                    <a:pt x="988" y="979"/>
                    <a:pt x="1002" y="986"/>
                  </a:cubicBezTo>
                  <a:lnTo>
                    <a:pt x="994" y="1003"/>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49" name="îŝḻíḋé"/>
            <p:cNvSpPr/>
            <p:nvPr/>
          </p:nvSpPr>
          <p:spPr bwMode="auto">
            <a:xfrm>
              <a:off x="4281488" y="1190625"/>
              <a:ext cx="4054475" cy="4054475"/>
            </a:xfrm>
            <a:custGeom>
              <a:avLst/>
              <a:gdLst>
                <a:gd name="T0" fmla="*/ 1059 w 1075"/>
                <a:gd name="T1" fmla="*/ 1075 h 1075"/>
                <a:gd name="T2" fmla="*/ 1049 w 1075"/>
                <a:gd name="T3" fmla="*/ 1062 h 1075"/>
                <a:gd name="T4" fmla="*/ 983 w 1075"/>
                <a:gd name="T5" fmla="*/ 1030 h 1075"/>
                <a:gd name="T6" fmla="*/ 910 w 1075"/>
                <a:gd name="T7" fmla="*/ 993 h 1075"/>
                <a:gd name="T8" fmla="*/ 874 w 1075"/>
                <a:gd name="T9" fmla="*/ 920 h 1075"/>
                <a:gd name="T10" fmla="*/ 841 w 1075"/>
                <a:gd name="T11" fmla="*/ 855 h 1075"/>
                <a:gd name="T12" fmla="*/ 776 w 1075"/>
                <a:gd name="T13" fmla="*/ 823 h 1075"/>
                <a:gd name="T14" fmla="*/ 703 w 1075"/>
                <a:gd name="T15" fmla="*/ 786 h 1075"/>
                <a:gd name="T16" fmla="*/ 666 w 1075"/>
                <a:gd name="T17" fmla="*/ 713 h 1075"/>
                <a:gd name="T18" fmla="*/ 634 w 1075"/>
                <a:gd name="T19" fmla="*/ 648 h 1075"/>
                <a:gd name="T20" fmla="*/ 569 w 1075"/>
                <a:gd name="T21" fmla="*/ 615 h 1075"/>
                <a:gd name="T22" fmla="*/ 496 w 1075"/>
                <a:gd name="T23" fmla="*/ 579 h 1075"/>
                <a:gd name="T24" fmla="*/ 459 w 1075"/>
                <a:gd name="T25" fmla="*/ 505 h 1075"/>
                <a:gd name="T26" fmla="*/ 427 w 1075"/>
                <a:gd name="T27" fmla="*/ 440 h 1075"/>
                <a:gd name="T28" fmla="*/ 362 w 1075"/>
                <a:gd name="T29" fmla="*/ 408 h 1075"/>
                <a:gd name="T30" fmla="*/ 289 w 1075"/>
                <a:gd name="T31" fmla="*/ 371 h 1075"/>
                <a:gd name="T32" fmla="*/ 252 w 1075"/>
                <a:gd name="T33" fmla="*/ 298 h 1075"/>
                <a:gd name="T34" fmla="*/ 220 w 1075"/>
                <a:gd name="T35" fmla="*/ 233 h 1075"/>
                <a:gd name="T36" fmla="*/ 155 w 1075"/>
                <a:gd name="T37" fmla="*/ 201 h 1075"/>
                <a:gd name="T38" fmla="*/ 82 w 1075"/>
                <a:gd name="T39" fmla="*/ 164 h 1075"/>
                <a:gd name="T40" fmla="*/ 45 w 1075"/>
                <a:gd name="T41" fmla="*/ 91 h 1075"/>
                <a:gd name="T42" fmla="*/ 13 w 1075"/>
                <a:gd name="T43" fmla="*/ 26 h 1075"/>
                <a:gd name="T44" fmla="*/ 0 w 1075"/>
                <a:gd name="T45" fmla="*/ 15 h 1075"/>
                <a:gd name="T46" fmla="*/ 10 w 1075"/>
                <a:gd name="T47" fmla="*/ 0 h 1075"/>
                <a:gd name="T48" fmla="*/ 26 w 1075"/>
                <a:gd name="T49" fmla="*/ 13 h 1075"/>
                <a:gd name="T50" fmla="*/ 63 w 1075"/>
                <a:gd name="T51" fmla="*/ 86 h 1075"/>
                <a:gd name="T52" fmla="*/ 95 w 1075"/>
                <a:gd name="T53" fmla="*/ 151 h 1075"/>
                <a:gd name="T54" fmla="*/ 160 w 1075"/>
                <a:gd name="T55" fmla="*/ 183 h 1075"/>
                <a:gd name="T56" fmla="*/ 233 w 1075"/>
                <a:gd name="T57" fmla="*/ 220 h 1075"/>
                <a:gd name="T58" fmla="*/ 270 w 1075"/>
                <a:gd name="T59" fmla="*/ 293 h 1075"/>
                <a:gd name="T60" fmla="*/ 302 w 1075"/>
                <a:gd name="T61" fmla="*/ 358 h 1075"/>
                <a:gd name="T62" fmla="*/ 367 w 1075"/>
                <a:gd name="T63" fmla="*/ 390 h 1075"/>
                <a:gd name="T64" fmla="*/ 440 w 1075"/>
                <a:gd name="T65" fmla="*/ 427 h 1075"/>
                <a:gd name="T66" fmla="*/ 477 w 1075"/>
                <a:gd name="T67" fmla="*/ 500 h 1075"/>
                <a:gd name="T68" fmla="*/ 509 w 1075"/>
                <a:gd name="T69" fmla="*/ 565 h 1075"/>
                <a:gd name="T70" fmla="*/ 574 w 1075"/>
                <a:gd name="T71" fmla="*/ 597 h 1075"/>
                <a:gd name="T72" fmla="*/ 647 w 1075"/>
                <a:gd name="T73" fmla="*/ 634 h 1075"/>
                <a:gd name="T74" fmla="*/ 684 w 1075"/>
                <a:gd name="T75" fmla="*/ 707 h 1075"/>
                <a:gd name="T76" fmla="*/ 717 w 1075"/>
                <a:gd name="T77" fmla="*/ 772 h 1075"/>
                <a:gd name="T78" fmla="*/ 782 w 1075"/>
                <a:gd name="T79" fmla="*/ 805 h 1075"/>
                <a:gd name="T80" fmla="*/ 855 w 1075"/>
                <a:gd name="T81" fmla="*/ 841 h 1075"/>
                <a:gd name="T82" fmla="*/ 892 w 1075"/>
                <a:gd name="T83" fmla="*/ 915 h 1075"/>
                <a:gd name="T84" fmla="*/ 924 w 1075"/>
                <a:gd name="T85" fmla="*/ 980 h 1075"/>
                <a:gd name="T86" fmla="*/ 989 w 1075"/>
                <a:gd name="T87" fmla="*/ 1012 h 1075"/>
                <a:gd name="T88" fmla="*/ 1062 w 1075"/>
                <a:gd name="T89" fmla="*/ 1049 h 1075"/>
                <a:gd name="T90" fmla="*/ 1075 w 1075"/>
                <a:gd name="T91" fmla="*/ 1064 h 1075"/>
                <a:gd name="T92" fmla="*/ 1059 w 1075"/>
                <a:gd name="T93" fmla="*/ 1075 h 10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75" h="1075">
                  <a:moveTo>
                    <a:pt x="1059" y="1075"/>
                  </a:moveTo>
                  <a:cubicBezTo>
                    <a:pt x="1056" y="1070"/>
                    <a:pt x="1053" y="1066"/>
                    <a:pt x="1049" y="1062"/>
                  </a:cubicBezTo>
                  <a:cubicBezTo>
                    <a:pt x="1030" y="1043"/>
                    <a:pt x="1007" y="1037"/>
                    <a:pt x="983" y="1030"/>
                  </a:cubicBezTo>
                  <a:cubicBezTo>
                    <a:pt x="958" y="1022"/>
                    <a:pt x="932" y="1015"/>
                    <a:pt x="910" y="993"/>
                  </a:cubicBezTo>
                  <a:cubicBezTo>
                    <a:pt x="888" y="971"/>
                    <a:pt x="881" y="945"/>
                    <a:pt x="874" y="920"/>
                  </a:cubicBezTo>
                  <a:cubicBezTo>
                    <a:pt x="867" y="896"/>
                    <a:pt x="860" y="873"/>
                    <a:pt x="841" y="855"/>
                  </a:cubicBezTo>
                  <a:cubicBezTo>
                    <a:pt x="823" y="836"/>
                    <a:pt x="800" y="830"/>
                    <a:pt x="776" y="823"/>
                  </a:cubicBezTo>
                  <a:cubicBezTo>
                    <a:pt x="751" y="815"/>
                    <a:pt x="725" y="808"/>
                    <a:pt x="703" y="786"/>
                  </a:cubicBezTo>
                  <a:cubicBezTo>
                    <a:pt x="681" y="764"/>
                    <a:pt x="674" y="738"/>
                    <a:pt x="666" y="713"/>
                  </a:cubicBezTo>
                  <a:cubicBezTo>
                    <a:pt x="659" y="689"/>
                    <a:pt x="653" y="666"/>
                    <a:pt x="634" y="648"/>
                  </a:cubicBezTo>
                  <a:cubicBezTo>
                    <a:pt x="616" y="629"/>
                    <a:pt x="593" y="622"/>
                    <a:pt x="569" y="615"/>
                  </a:cubicBezTo>
                  <a:cubicBezTo>
                    <a:pt x="544" y="608"/>
                    <a:pt x="518" y="600"/>
                    <a:pt x="496" y="579"/>
                  </a:cubicBezTo>
                  <a:cubicBezTo>
                    <a:pt x="474" y="557"/>
                    <a:pt x="467" y="531"/>
                    <a:pt x="459" y="505"/>
                  </a:cubicBezTo>
                  <a:cubicBezTo>
                    <a:pt x="452" y="482"/>
                    <a:pt x="446" y="459"/>
                    <a:pt x="427" y="440"/>
                  </a:cubicBezTo>
                  <a:cubicBezTo>
                    <a:pt x="409" y="422"/>
                    <a:pt x="386" y="415"/>
                    <a:pt x="362" y="408"/>
                  </a:cubicBezTo>
                  <a:cubicBezTo>
                    <a:pt x="337" y="401"/>
                    <a:pt x="311" y="393"/>
                    <a:pt x="289" y="371"/>
                  </a:cubicBezTo>
                  <a:cubicBezTo>
                    <a:pt x="267" y="349"/>
                    <a:pt x="259" y="323"/>
                    <a:pt x="252" y="298"/>
                  </a:cubicBezTo>
                  <a:cubicBezTo>
                    <a:pt x="245" y="274"/>
                    <a:pt x="238" y="252"/>
                    <a:pt x="220" y="233"/>
                  </a:cubicBezTo>
                  <a:cubicBezTo>
                    <a:pt x="201" y="215"/>
                    <a:pt x="179" y="208"/>
                    <a:pt x="155" y="201"/>
                  </a:cubicBezTo>
                  <a:cubicBezTo>
                    <a:pt x="130" y="194"/>
                    <a:pt x="104" y="186"/>
                    <a:pt x="82" y="164"/>
                  </a:cubicBezTo>
                  <a:cubicBezTo>
                    <a:pt x="60" y="142"/>
                    <a:pt x="52" y="116"/>
                    <a:pt x="45" y="91"/>
                  </a:cubicBezTo>
                  <a:cubicBezTo>
                    <a:pt x="38" y="67"/>
                    <a:pt x="31" y="45"/>
                    <a:pt x="13" y="26"/>
                  </a:cubicBezTo>
                  <a:cubicBezTo>
                    <a:pt x="9" y="22"/>
                    <a:pt x="4" y="19"/>
                    <a:pt x="0" y="15"/>
                  </a:cubicBezTo>
                  <a:cubicBezTo>
                    <a:pt x="10" y="0"/>
                    <a:pt x="10" y="0"/>
                    <a:pt x="10" y="0"/>
                  </a:cubicBezTo>
                  <a:cubicBezTo>
                    <a:pt x="16" y="4"/>
                    <a:pt x="21" y="8"/>
                    <a:pt x="26" y="13"/>
                  </a:cubicBezTo>
                  <a:cubicBezTo>
                    <a:pt x="48" y="35"/>
                    <a:pt x="56" y="61"/>
                    <a:pt x="63" y="86"/>
                  </a:cubicBezTo>
                  <a:cubicBezTo>
                    <a:pt x="70" y="110"/>
                    <a:pt x="77" y="132"/>
                    <a:pt x="95" y="151"/>
                  </a:cubicBezTo>
                  <a:cubicBezTo>
                    <a:pt x="114" y="169"/>
                    <a:pt x="136" y="176"/>
                    <a:pt x="160" y="183"/>
                  </a:cubicBezTo>
                  <a:cubicBezTo>
                    <a:pt x="185" y="190"/>
                    <a:pt x="211" y="198"/>
                    <a:pt x="233" y="220"/>
                  </a:cubicBezTo>
                  <a:cubicBezTo>
                    <a:pt x="255" y="242"/>
                    <a:pt x="263" y="268"/>
                    <a:pt x="270" y="293"/>
                  </a:cubicBezTo>
                  <a:cubicBezTo>
                    <a:pt x="277" y="317"/>
                    <a:pt x="284" y="340"/>
                    <a:pt x="302" y="358"/>
                  </a:cubicBezTo>
                  <a:cubicBezTo>
                    <a:pt x="321" y="377"/>
                    <a:pt x="343" y="383"/>
                    <a:pt x="367" y="390"/>
                  </a:cubicBezTo>
                  <a:cubicBezTo>
                    <a:pt x="392" y="398"/>
                    <a:pt x="418" y="405"/>
                    <a:pt x="440" y="427"/>
                  </a:cubicBezTo>
                  <a:cubicBezTo>
                    <a:pt x="462" y="449"/>
                    <a:pt x="470" y="475"/>
                    <a:pt x="477" y="500"/>
                  </a:cubicBezTo>
                  <a:cubicBezTo>
                    <a:pt x="484" y="524"/>
                    <a:pt x="491" y="547"/>
                    <a:pt x="509" y="565"/>
                  </a:cubicBezTo>
                  <a:cubicBezTo>
                    <a:pt x="528" y="584"/>
                    <a:pt x="551" y="590"/>
                    <a:pt x="574" y="597"/>
                  </a:cubicBezTo>
                  <a:cubicBezTo>
                    <a:pt x="600" y="605"/>
                    <a:pt x="626" y="612"/>
                    <a:pt x="647" y="634"/>
                  </a:cubicBezTo>
                  <a:cubicBezTo>
                    <a:pt x="669" y="656"/>
                    <a:pt x="677" y="682"/>
                    <a:pt x="684" y="707"/>
                  </a:cubicBezTo>
                  <a:cubicBezTo>
                    <a:pt x="691" y="731"/>
                    <a:pt x="698" y="754"/>
                    <a:pt x="717" y="772"/>
                  </a:cubicBezTo>
                  <a:cubicBezTo>
                    <a:pt x="735" y="791"/>
                    <a:pt x="758" y="798"/>
                    <a:pt x="782" y="805"/>
                  </a:cubicBezTo>
                  <a:cubicBezTo>
                    <a:pt x="807" y="812"/>
                    <a:pt x="833" y="820"/>
                    <a:pt x="855" y="841"/>
                  </a:cubicBezTo>
                  <a:cubicBezTo>
                    <a:pt x="877" y="863"/>
                    <a:pt x="884" y="889"/>
                    <a:pt x="892" y="915"/>
                  </a:cubicBezTo>
                  <a:cubicBezTo>
                    <a:pt x="899" y="938"/>
                    <a:pt x="905" y="961"/>
                    <a:pt x="924" y="980"/>
                  </a:cubicBezTo>
                  <a:cubicBezTo>
                    <a:pt x="942" y="998"/>
                    <a:pt x="965" y="1005"/>
                    <a:pt x="989" y="1012"/>
                  </a:cubicBezTo>
                  <a:cubicBezTo>
                    <a:pt x="1014" y="1019"/>
                    <a:pt x="1040" y="1027"/>
                    <a:pt x="1062" y="1049"/>
                  </a:cubicBezTo>
                  <a:cubicBezTo>
                    <a:pt x="1067" y="1053"/>
                    <a:pt x="1071" y="1059"/>
                    <a:pt x="1075" y="1064"/>
                  </a:cubicBezTo>
                  <a:lnTo>
                    <a:pt x="1059" y="1075"/>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50" name="iṥ1ïdê"/>
            <p:cNvSpPr/>
            <p:nvPr/>
          </p:nvSpPr>
          <p:spPr bwMode="auto">
            <a:xfrm>
              <a:off x="3873500" y="1228725"/>
              <a:ext cx="4425950" cy="4421188"/>
            </a:xfrm>
            <a:custGeom>
              <a:avLst/>
              <a:gdLst>
                <a:gd name="T0" fmla="*/ 1155 w 1173"/>
                <a:gd name="T1" fmla="*/ 1172 h 1172"/>
                <a:gd name="T2" fmla="*/ 1150 w 1173"/>
                <a:gd name="T3" fmla="*/ 1156 h 1172"/>
                <a:gd name="T4" fmla="*/ 1118 w 1173"/>
                <a:gd name="T5" fmla="*/ 1091 h 1172"/>
                <a:gd name="T6" fmla="*/ 1053 w 1173"/>
                <a:gd name="T7" fmla="*/ 1059 h 1172"/>
                <a:gd name="T8" fmla="*/ 980 w 1173"/>
                <a:gd name="T9" fmla="*/ 1022 h 1172"/>
                <a:gd name="T10" fmla="*/ 943 w 1173"/>
                <a:gd name="T11" fmla="*/ 949 h 1172"/>
                <a:gd name="T12" fmla="*/ 911 w 1173"/>
                <a:gd name="T13" fmla="*/ 884 h 1172"/>
                <a:gd name="T14" fmla="*/ 845 w 1173"/>
                <a:gd name="T15" fmla="*/ 851 h 1172"/>
                <a:gd name="T16" fmla="*/ 772 w 1173"/>
                <a:gd name="T17" fmla="*/ 815 h 1172"/>
                <a:gd name="T18" fmla="*/ 736 w 1173"/>
                <a:gd name="T19" fmla="*/ 741 h 1172"/>
                <a:gd name="T20" fmla="*/ 703 w 1173"/>
                <a:gd name="T21" fmla="*/ 676 h 1172"/>
                <a:gd name="T22" fmla="*/ 638 w 1173"/>
                <a:gd name="T23" fmla="*/ 644 h 1172"/>
                <a:gd name="T24" fmla="*/ 565 w 1173"/>
                <a:gd name="T25" fmla="*/ 607 h 1172"/>
                <a:gd name="T26" fmla="*/ 528 w 1173"/>
                <a:gd name="T27" fmla="*/ 534 h 1172"/>
                <a:gd name="T28" fmla="*/ 496 w 1173"/>
                <a:gd name="T29" fmla="*/ 469 h 1172"/>
                <a:gd name="T30" fmla="*/ 431 w 1173"/>
                <a:gd name="T31" fmla="*/ 437 h 1172"/>
                <a:gd name="T32" fmla="*/ 358 w 1173"/>
                <a:gd name="T33" fmla="*/ 400 h 1172"/>
                <a:gd name="T34" fmla="*/ 321 w 1173"/>
                <a:gd name="T35" fmla="*/ 327 h 1172"/>
                <a:gd name="T36" fmla="*/ 289 w 1173"/>
                <a:gd name="T37" fmla="*/ 262 h 1172"/>
                <a:gd name="T38" fmla="*/ 224 w 1173"/>
                <a:gd name="T39" fmla="*/ 230 h 1172"/>
                <a:gd name="T40" fmla="*/ 151 w 1173"/>
                <a:gd name="T41" fmla="*/ 193 h 1172"/>
                <a:gd name="T42" fmla="*/ 114 w 1173"/>
                <a:gd name="T43" fmla="*/ 120 h 1172"/>
                <a:gd name="T44" fmla="*/ 82 w 1173"/>
                <a:gd name="T45" fmla="*/ 55 h 1172"/>
                <a:gd name="T46" fmla="*/ 17 w 1173"/>
                <a:gd name="T47" fmla="*/ 23 h 1172"/>
                <a:gd name="T48" fmla="*/ 0 w 1173"/>
                <a:gd name="T49" fmla="*/ 18 h 1172"/>
                <a:gd name="T50" fmla="*/ 6 w 1173"/>
                <a:gd name="T51" fmla="*/ 0 h 1172"/>
                <a:gd name="T52" fmla="*/ 22 w 1173"/>
                <a:gd name="T53" fmla="*/ 5 h 1172"/>
                <a:gd name="T54" fmla="*/ 95 w 1173"/>
                <a:gd name="T55" fmla="*/ 42 h 1172"/>
                <a:gd name="T56" fmla="*/ 132 w 1173"/>
                <a:gd name="T57" fmla="*/ 115 h 1172"/>
                <a:gd name="T58" fmla="*/ 164 w 1173"/>
                <a:gd name="T59" fmla="*/ 180 h 1172"/>
                <a:gd name="T60" fmla="*/ 229 w 1173"/>
                <a:gd name="T61" fmla="*/ 212 h 1172"/>
                <a:gd name="T62" fmla="*/ 302 w 1173"/>
                <a:gd name="T63" fmla="*/ 249 h 1172"/>
                <a:gd name="T64" fmla="*/ 339 w 1173"/>
                <a:gd name="T65" fmla="*/ 322 h 1172"/>
                <a:gd name="T66" fmla="*/ 371 w 1173"/>
                <a:gd name="T67" fmla="*/ 387 h 1172"/>
                <a:gd name="T68" fmla="*/ 436 w 1173"/>
                <a:gd name="T69" fmla="*/ 419 h 1172"/>
                <a:gd name="T70" fmla="*/ 509 w 1173"/>
                <a:gd name="T71" fmla="*/ 456 h 1172"/>
                <a:gd name="T72" fmla="*/ 546 w 1173"/>
                <a:gd name="T73" fmla="*/ 529 h 1172"/>
                <a:gd name="T74" fmla="*/ 579 w 1173"/>
                <a:gd name="T75" fmla="*/ 594 h 1172"/>
                <a:gd name="T76" fmla="*/ 644 w 1173"/>
                <a:gd name="T77" fmla="*/ 626 h 1172"/>
                <a:gd name="T78" fmla="*/ 717 w 1173"/>
                <a:gd name="T79" fmla="*/ 663 h 1172"/>
                <a:gd name="T80" fmla="*/ 754 w 1173"/>
                <a:gd name="T81" fmla="*/ 736 h 1172"/>
                <a:gd name="T82" fmla="*/ 786 w 1173"/>
                <a:gd name="T83" fmla="*/ 801 h 1172"/>
                <a:gd name="T84" fmla="*/ 851 w 1173"/>
                <a:gd name="T85" fmla="*/ 833 h 1172"/>
                <a:gd name="T86" fmla="*/ 924 w 1173"/>
                <a:gd name="T87" fmla="*/ 870 h 1172"/>
                <a:gd name="T88" fmla="*/ 961 w 1173"/>
                <a:gd name="T89" fmla="*/ 943 h 1172"/>
                <a:gd name="T90" fmla="*/ 993 w 1173"/>
                <a:gd name="T91" fmla="*/ 1008 h 1172"/>
                <a:gd name="T92" fmla="*/ 1058 w 1173"/>
                <a:gd name="T93" fmla="*/ 1041 h 1172"/>
                <a:gd name="T94" fmla="*/ 1131 w 1173"/>
                <a:gd name="T95" fmla="*/ 1077 h 1172"/>
                <a:gd name="T96" fmla="*/ 1168 w 1173"/>
                <a:gd name="T97" fmla="*/ 1151 h 1172"/>
                <a:gd name="T98" fmla="*/ 1173 w 1173"/>
                <a:gd name="T99" fmla="*/ 1167 h 1172"/>
                <a:gd name="T100" fmla="*/ 1155 w 1173"/>
                <a:gd name="T101" fmla="*/ 1172 h 1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73" h="1172">
                  <a:moveTo>
                    <a:pt x="1155" y="1172"/>
                  </a:moveTo>
                  <a:cubicBezTo>
                    <a:pt x="1153" y="1167"/>
                    <a:pt x="1151" y="1161"/>
                    <a:pt x="1150" y="1156"/>
                  </a:cubicBezTo>
                  <a:cubicBezTo>
                    <a:pt x="1143" y="1132"/>
                    <a:pt x="1136" y="1109"/>
                    <a:pt x="1118" y="1091"/>
                  </a:cubicBezTo>
                  <a:cubicBezTo>
                    <a:pt x="1099" y="1072"/>
                    <a:pt x="1077" y="1066"/>
                    <a:pt x="1053" y="1059"/>
                  </a:cubicBezTo>
                  <a:cubicBezTo>
                    <a:pt x="1027" y="1051"/>
                    <a:pt x="1001" y="1044"/>
                    <a:pt x="980" y="1022"/>
                  </a:cubicBezTo>
                  <a:cubicBezTo>
                    <a:pt x="958" y="1000"/>
                    <a:pt x="950" y="974"/>
                    <a:pt x="943" y="949"/>
                  </a:cubicBezTo>
                  <a:cubicBezTo>
                    <a:pt x="936" y="925"/>
                    <a:pt x="929" y="902"/>
                    <a:pt x="911" y="884"/>
                  </a:cubicBezTo>
                  <a:cubicBezTo>
                    <a:pt x="892" y="865"/>
                    <a:pt x="869" y="858"/>
                    <a:pt x="845" y="851"/>
                  </a:cubicBezTo>
                  <a:cubicBezTo>
                    <a:pt x="820" y="844"/>
                    <a:pt x="794" y="836"/>
                    <a:pt x="772" y="815"/>
                  </a:cubicBezTo>
                  <a:cubicBezTo>
                    <a:pt x="750" y="793"/>
                    <a:pt x="743" y="767"/>
                    <a:pt x="736" y="741"/>
                  </a:cubicBezTo>
                  <a:cubicBezTo>
                    <a:pt x="729" y="718"/>
                    <a:pt x="722" y="695"/>
                    <a:pt x="703" y="676"/>
                  </a:cubicBezTo>
                  <a:cubicBezTo>
                    <a:pt x="685" y="658"/>
                    <a:pt x="662" y="651"/>
                    <a:pt x="638" y="644"/>
                  </a:cubicBezTo>
                  <a:cubicBezTo>
                    <a:pt x="613" y="637"/>
                    <a:pt x="587" y="629"/>
                    <a:pt x="565" y="607"/>
                  </a:cubicBezTo>
                  <a:cubicBezTo>
                    <a:pt x="543" y="585"/>
                    <a:pt x="536" y="559"/>
                    <a:pt x="528" y="534"/>
                  </a:cubicBezTo>
                  <a:cubicBezTo>
                    <a:pt x="521" y="510"/>
                    <a:pt x="515" y="488"/>
                    <a:pt x="496" y="469"/>
                  </a:cubicBezTo>
                  <a:cubicBezTo>
                    <a:pt x="478" y="451"/>
                    <a:pt x="455" y="444"/>
                    <a:pt x="431" y="437"/>
                  </a:cubicBezTo>
                  <a:cubicBezTo>
                    <a:pt x="406" y="430"/>
                    <a:pt x="380" y="422"/>
                    <a:pt x="358" y="400"/>
                  </a:cubicBezTo>
                  <a:cubicBezTo>
                    <a:pt x="336" y="378"/>
                    <a:pt x="329" y="352"/>
                    <a:pt x="321" y="327"/>
                  </a:cubicBezTo>
                  <a:cubicBezTo>
                    <a:pt x="314" y="303"/>
                    <a:pt x="308" y="281"/>
                    <a:pt x="289" y="262"/>
                  </a:cubicBezTo>
                  <a:cubicBezTo>
                    <a:pt x="271" y="244"/>
                    <a:pt x="248" y="237"/>
                    <a:pt x="224" y="230"/>
                  </a:cubicBezTo>
                  <a:cubicBezTo>
                    <a:pt x="199" y="223"/>
                    <a:pt x="173" y="215"/>
                    <a:pt x="151" y="193"/>
                  </a:cubicBezTo>
                  <a:cubicBezTo>
                    <a:pt x="129" y="171"/>
                    <a:pt x="121" y="145"/>
                    <a:pt x="114" y="120"/>
                  </a:cubicBezTo>
                  <a:cubicBezTo>
                    <a:pt x="107" y="96"/>
                    <a:pt x="100" y="73"/>
                    <a:pt x="82" y="55"/>
                  </a:cubicBezTo>
                  <a:cubicBezTo>
                    <a:pt x="63" y="36"/>
                    <a:pt x="41" y="30"/>
                    <a:pt x="17" y="23"/>
                  </a:cubicBezTo>
                  <a:cubicBezTo>
                    <a:pt x="11" y="21"/>
                    <a:pt x="6" y="20"/>
                    <a:pt x="0" y="18"/>
                  </a:cubicBezTo>
                  <a:cubicBezTo>
                    <a:pt x="6" y="0"/>
                    <a:pt x="6" y="0"/>
                    <a:pt x="6" y="0"/>
                  </a:cubicBezTo>
                  <a:cubicBezTo>
                    <a:pt x="11" y="2"/>
                    <a:pt x="17" y="3"/>
                    <a:pt x="22" y="5"/>
                  </a:cubicBezTo>
                  <a:cubicBezTo>
                    <a:pt x="47" y="12"/>
                    <a:pt x="73" y="20"/>
                    <a:pt x="95" y="42"/>
                  </a:cubicBezTo>
                  <a:cubicBezTo>
                    <a:pt x="117" y="64"/>
                    <a:pt x="125" y="90"/>
                    <a:pt x="132" y="115"/>
                  </a:cubicBezTo>
                  <a:cubicBezTo>
                    <a:pt x="139" y="139"/>
                    <a:pt x="146" y="161"/>
                    <a:pt x="164" y="180"/>
                  </a:cubicBezTo>
                  <a:cubicBezTo>
                    <a:pt x="183" y="198"/>
                    <a:pt x="205" y="205"/>
                    <a:pt x="229" y="212"/>
                  </a:cubicBezTo>
                  <a:cubicBezTo>
                    <a:pt x="254" y="219"/>
                    <a:pt x="280" y="227"/>
                    <a:pt x="302" y="249"/>
                  </a:cubicBezTo>
                  <a:cubicBezTo>
                    <a:pt x="324" y="271"/>
                    <a:pt x="332" y="297"/>
                    <a:pt x="339" y="322"/>
                  </a:cubicBezTo>
                  <a:cubicBezTo>
                    <a:pt x="346" y="346"/>
                    <a:pt x="353" y="368"/>
                    <a:pt x="371" y="387"/>
                  </a:cubicBezTo>
                  <a:cubicBezTo>
                    <a:pt x="390" y="405"/>
                    <a:pt x="413" y="412"/>
                    <a:pt x="436" y="419"/>
                  </a:cubicBezTo>
                  <a:cubicBezTo>
                    <a:pt x="462" y="426"/>
                    <a:pt x="488" y="434"/>
                    <a:pt x="509" y="456"/>
                  </a:cubicBezTo>
                  <a:cubicBezTo>
                    <a:pt x="531" y="478"/>
                    <a:pt x="539" y="504"/>
                    <a:pt x="546" y="529"/>
                  </a:cubicBezTo>
                  <a:cubicBezTo>
                    <a:pt x="553" y="553"/>
                    <a:pt x="560" y="576"/>
                    <a:pt x="579" y="594"/>
                  </a:cubicBezTo>
                  <a:cubicBezTo>
                    <a:pt x="597" y="613"/>
                    <a:pt x="620" y="619"/>
                    <a:pt x="644" y="626"/>
                  </a:cubicBezTo>
                  <a:cubicBezTo>
                    <a:pt x="669" y="634"/>
                    <a:pt x="695" y="641"/>
                    <a:pt x="717" y="663"/>
                  </a:cubicBezTo>
                  <a:cubicBezTo>
                    <a:pt x="739" y="685"/>
                    <a:pt x="746" y="711"/>
                    <a:pt x="754" y="736"/>
                  </a:cubicBezTo>
                  <a:cubicBezTo>
                    <a:pt x="761" y="760"/>
                    <a:pt x="767" y="783"/>
                    <a:pt x="786" y="801"/>
                  </a:cubicBezTo>
                  <a:cubicBezTo>
                    <a:pt x="804" y="820"/>
                    <a:pt x="827" y="826"/>
                    <a:pt x="851" y="833"/>
                  </a:cubicBezTo>
                  <a:cubicBezTo>
                    <a:pt x="876" y="841"/>
                    <a:pt x="902" y="848"/>
                    <a:pt x="924" y="870"/>
                  </a:cubicBezTo>
                  <a:cubicBezTo>
                    <a:pt x="946" y="892"/>
                    <a:pt x="953" y="918"/>
                    <a:pt x="961" y="943"/>
                  </a:cubicBezTo>
                  <a:cubicBezTo>
                    <a:pt x="968" y="967"/>
                    <a:pt x="974" y="990"/>
                    <a:pt x="993" y="1008"/>
                  </a:cubicBezTo>
                  <a:cubicBezTo>
                    <a:pt x="1011" y="1027"/>
                    <a:pt x="1034" y="1034"/>
                    <a:pt x="1058" y="1041"/>
                  </a:cubicBezTo>
                  <a:cubicBezTo>
                    <a:pt x="1083" y="1048"/>
                    <a:pt x="1109" y="1056"/>
                    <a:pt x="1131" y="1077"/>
                  </a:cubicBezTo>
                  <a:cubicBezTo>
                    <a:pt x="1153" y="1099"/>
                    <a:pt x="1160" y="1125"/>
                    <a:pt x="1168" y="1151"/>
                  </a:cubicBezTo>
                  <a:cubicBezTo>
                    <a:pt x="1169" y="1156"/>
                    <a:pt x="1171" y="1161"/>
                    <a:pt x="1173" y="1167"/>
                  </a:cubicBezTo>
                  <a:lnTo>
                    <a:pt x="1155" y="1172"/>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51" name="îsḷídé"/>
            <p:cNvSpPr/>
            <p:nvPr/>
          </p:nvSpPr>
          <p:spPr bwMode="auto">
            <a:xfrm>
              <a:off x="3873500" y="1420812"/>
              <a:ext cx="4232275" cy="4232275"/>
            </a:xfrm>
            <a:custGeom>
              <a:avLst/>
              <a:gdLst>
                <a:gd name="T0" fmla="*/ 1104 w 1122"/>
                <a:gd name="T1" fmla="*/ 1122 h 1122"/>
                <a:gd name="T2" fmla="*/ 1079 w 1122"/>
                <a:gd name="T3" fmla="*/ 1079 h 1122"/>
                <a:gd name="T4" fmla="*/ 1014 w 1122"/>
                <a:gd name="T5" fmla="*/ 1046 h 1122"/>
                <a:gd name="T6" fmla="*/ 941 w 1122"/>
                <a:gd name="T7" fmla="*/ 1010 h 1122"/>
                <a:gd name="T8" fmla="*/ 904 w 1122"/>
                <a:gd name="T9" fmla="*/ 936 h 1122"/>
                <a:gd name="T10" fmla="*/ 872 w 1122"/>
                <a:gd name="T11" fmla="*/ 871 h 1122"/>
                <a:gd name="T12" fmla="*/ 807 w 1122"/>
                <a:gd name="T13" fmla="*/ 839 h 1122"/>
                <a:gd name="T14" fmla="*/ 734 w 1122"/>
                <a:gd name="T15" fmla="*/ 802 h 1122"/>
                <a:gd name="T16" fmla="*/ 697 w 1122"/>
                <a:gd name="T17" fmla="*/ 729 h 1122"/>
                <a:gd name="T18" fmla="*/ 665 w 1122"/>
                <a:gd name="T19" fmla="*/ 664 h 1122"/>
                <a:gd name="T20" fmla="*/ 599 w 1122"/>
                <a:gd name="T21" fmla="*/ 632 h 1122"/>
                <a:gd name="T22" fmla="*/ 526 w 1122"/>
                <a:gd name="T23" fmla="*/ 595 h 1122"/>
                <a:gd name="T24" fmla="*/ 490 w 1122"/>
                <a:gd name="T25" fmla="*/ 522 h 1122"/>
                <a:gd name="T26" fmla="*/ 457 w 1122"/>
                <a:gd name="T27" fmla="*/ 457 h 1122"/>
                <a:gd name="T28" fmla="*/ 392 w 1122"/>
                <a:gd name="T29" fmla="*/ 425 h 1122"/>
                <a:gd name="T30" fmla="*/ 319 w 1122"/>
                <a:gd name="T31" fmla="*/ 388 h 1122"/>
                <a:gd name="T32" fmla="*/ 282 w 1122"/>
                <a:gd name="T33" fmla="*/ 315 h 1122"/>
                <a:gd name="T34" fmla="*/ 250 w 1122"/>
                <a:gd name="T35" fmla="*/ 250 h 1122"/>
                <a:gd name="T36" fmla="*/ 185 w 1122"/>
                <a:gd name="T37" fmla="*/ 218 h 1122"/>
                <a:gd name="T38" fmla="*/ 112 w 1122"/>
                <a:gd name="T39" fmla="*/ 181 h 1122"/>
                <a:gd name="T40" fmla="*/ 75 w 1122"/>
                <a:gd name="T41" fmla="*/ 108 h 1122"/>
                <a:gd name="T42" fmla="*/ 43 w 1122"/>
                <a:gd name="T43" fmla="*/ 43 h 1122"/>
                <a:gd name="T44" fmla="*/ 0 w 1122"/>
                <a:gd name="T45" fmla="*/ 18 h 1122"/>
                <a:gd name="T46" fmla="*/ 6 w 1122"/>
                <a:gd name="T47" fmla="*/ 0 h 1122"/>
                <a:gd name="T48" fmla="*/ 56 w 1122"/>
                <a:gd name="T49" fmla="*/ 30 h 1122"/>
                <a:gd name="T50" fmla="*/ 93 w 1122"/>
                <a:gd name="T51" fmla="*/ 103 h 1122"/>
                <a:gd name="T52" fmla="*/ 125 w 1122"/>
                <a:gd name="T53" fmla="*/ 168 h 1122"/>
                <a:gd name="T54" fmla="*/ 190 w 1122"/>
                <a:gd name="T55" fmla="*/ 200 h 1122"/>
                <a:gd name="T56" fmla="*/ 263 w 1122"/>
                <a:gd name="T57" fmla="*/ 237 h 1122"/>
                <a:gd name="T58" fmla="*/ 300 w 1122"/>
                <a:gd name="T59" fmla="*/ 310 h 1122"/>
                <a:gd name="T60" fmla="*/ 333 w 1122"/>
                <a:gd name="T61" fmla="*/ 375 h 1122"/>
                <a:gd name="T62" fmla="*/ 398 w 1122"/>
                <a:gd name="T63" fmla="*/ 407 h 1122"/>
                <a:gd name="T64" fmla="*/ 471 w 1122"/>
                <a:gd name="T65" fmla="*/ 444 h 1122"/>
                <a:gd name="T66" fmla="*/ 508 w 1122"/>
                <a:gd name="T67" fmla="*/ 517 h 1122"/>
                <a:gd name="T68" fmla="*/ 540 w 1122"/>
                <a:gd name="T69" fmla="*/ 582 h 1122"/>
                <a:gd name="T70" fmla="*/ 605 w 1122"/>
                <a:gd name="T71" fmla="*/ 614 h 1122"/>
                <a:gd name="T72" fmla="*/ 678 w 1122"/>
                <a:gd name="T73" fmla="*/ 651 h 1122"/>
                <a:gd name="T74" fmla="*/ 715 w 1122"/>
                <a:gd name="T75" fmla="*/ 724 h 1122"/>
                <a:gd name="T76" fmla="*/ 747 w 1122"/>
                <a:gd name="T77" fmla="*/ 789 h 1122"/>
                <a:gd name="T78" fmla="*/ 812 w 1122"/>
                <a:gd name="T79" fmla="*/ 821 h 1122"/>
                <a:gd name="T80" fmla="*/ 885 w 1122"/>
                <a:gd name="T81" fmla="*/ 858 h 1122"/>
                <a:gd name="T82" fmla="*/ 922 w 1122"/>
                <a:gd name="T83" fmla="*/ 931 h 1122"/>
                <a:gd name="T84" fmla="*/ 954 w 1122"/>
                <a:gd name="T85" fmla="*/ 996 h 1122"/>
                <a:gd name="T86" fmla="*/ 1019 w 1122"/>
                <a:gd name="T87" fmla="*/ 1028 h 1122"/>
                <a:gd name="T88" fmla="*/ 1092 w 1122"/>
                <a:gd name="T89" fmla="*/ 1065 h 1122"/>
                <a:gd name="T90" fmla="*/ 1122 w 1122"/>
                <a:gd name="T91" fmla="*/ 1115 h 1122"/>
                <a:gd name="T92" fmla="*/ 1104 w 1122"/>
                <a:gd name="T93" fmla="*/ 1122 h 1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2" h="1122">
                  <a:moveTo>
                    <a:pt x="1104" y="1122"/>
                  </a:moveTo>
                  <a:cubicBezTo>
                    <a:pt x="1100" y="1109"/>
                    <a:pt x="1093" y="1093"/>
                    <a:pt x="1079" y="1079"/>
                  </a:cubicBezTo>
                  <a:cubicBezTo>
                    <a:pt x="1060" y="1060"/>
                    <a:pt x="1038" y="1053"/>
                    <a:pt x="1014" y="1046"/>
                  </a:cubicBezTo>
                  <a:cubicBezTo>
                    <a:pt x="989" y="1039"/>
                    <a:pt x="963" y="1031"/>
                    <a:pt x="941" y="1010"/>
                  </a:cubicBezTo>
                  <a:cubicBezTo>
                    <a:pt x="919" y="988"/>
                    <a:pt x="911" y="962"/>
                    <a:pt x="904" y="936"/>
                  </a:cubicBezTo>
                  <a:cubicBezTo>
                    <a:pt x="897" y="913"/>
                    <a:pt x="890" y="890"/>
                    <a:pt x="872" y="871"/>
                  </a:cubicBezTo>
                  <a:cubicBezTo>
                    <a:pt x="853" y="853"/>
                    <a:pt x="831" y="846"/>
                    <a:pt x="807" y="839"/>
                  </a:cubicBezTo>
                  <a:cubicBezTo>
                    <a:pt x="781" y="832"/>
                    <a:pt x="755" y="824"/>
                    <a:pt x="734" y="802"/>
                  </a:cubicBezTo>
                  <a:cubicBezTo>
                    <a:pt x="712" y="780"/>
                    <a:pt x="704" y="754"/>
                    <a:pt x="697" y="729"/>
                  </a:cubicBezTo>
                  <a:cubicBezTo>
                    <a:pt x="690" y="705"/>
                    <a:pt x="683" y="683"/>
                    <a:pt x="665" y="664"/>
                  </a:cubicBezTo>
                  <a:cubicBezTo>
                    <a:pt x="646" y="646"/>
                    <a:pt x="623" y="639"/>
                    <a:pt x="599" y="632"/>
                  </a:cubicBezTo>
                  <a:cubicBezTo>
                    <a:pt x="574" y="625"/>
                    <a:pt x="548" y="617"/>
                    <a:pt x="526" y="595"/>
                  </a:cubicBezTo>
                  <a:cubicBezTo>
                    <a:pt x="505" y="573"/>
                    <a:pt x="497" y="547"/>
                    <a:pt x="490" y="522"/>
                  </a:cubicBezTo>
                  <a:cubicBezTo>
                    <a:pt x="483" y="498"/>
                    <a:pt x="476" y="476"/>
                    <a:pt x="457" y="457"/>
                  </a:cubicBezTo>
                  <a:cubicBezTo>
                    <a:pt x="439" y="439"/>
                    <a:pt x="416" y="432"/>
                    <a:pt x="392" y="425"/>
                  </a:cubicBezTo>
                  <a:cubicBezTo>
                    <a:pt x="367" y="418"/>
                    <a:pt x="341" y="410"/>
                    <a:pt x="319" y="388"/>
                  </a:cubicBezTo>
                  <a:cubicBezTo>
                    <a:pt x="297" y="366"/>
                    <a:pt x="290" y="340"/>
                    <a:pt x="282" y="315"/>
                  </a:cubicBezTo>
                  <a:cubicBezTo>
                    <a:pt x="275" y="291"/>
                    <a:pt x="269" y="268"/>
                    <a:pt x="250" y="250"/>
                  </a:cubicBezTo>
                  <a:cubicBezTo>
                    <a:pt x="232" y="231"/>
                    <a:pt x="209" y="225"/>
                    <a:pt x="185" y="218"/>
                  </a:cubicBezTo>
                  <a:cubicBezTo>
                    <a:pt x="160" y="210"/>
                    <a:pt x="134" y="203"/>
                    <a:pt x="112" y="181"/>
                  </a:cubicBezTo>
                  <a:cubicBezTo>
                    <a:pt x="90" y="159"/>
                    <a:pt x="83" y="133"/>
                    <a:pt x="75" y="108"/>
                  </a:cubicBezTo>
                  <a:cubicBezTo>
                    <a:pt x="68" y="84"/>
                    <a:pt x="62" y="61"/>
                    <a:pt x="43" y="43"/>
                  </a:cubicBezTo>
                  <a:cubicBezTo>
                    <a:pt x="29" y="29"/>
                    <a:pt x="13" y="22"/>
                    <a:pt x="0" y="18"/>
                  </a:cubicBezTo>
                  <a:cubicBezTo>
                    <a:pt x="6" y="0"/>
                    <a:pt x="6" y="0"/>
                    <a:pt x="6" y="0"/>
                  </a:cubicBezTo>
                  <a:cubicBezTo>
                    <a:pt x="21" y="5"/>
                    <a:pt x="40" y="13"/>
                    <a:pt x="56" y="30"/>
                  </a:cubicBezTo>
                  <a:cubicBezTo>
                    <a:pt x="78" y="51"/>
                    <a:pt x="86" y="77"/>
                    <a:pt x="93" y="103"/>
                  </a:cubicBezTo>
                  <a:cubicBezTo>
                    <a:pt x="100" y="127"/>
                    <a:pt x="107" y="149"/>
                    <a:pt x="125" y="168"/>
                  </a:cubicBezTo>
                  <a:cubicBezTo>
                    <a:pt x="144" y="186"/>
                    <a:pt x="167" y="193"/>
                    <a:pt x="190" y="200"/>
                  </a:cubicBezTo>
                  <a:cubicBezTo>
                    <a:pt x="216" y="207"/>
                    <a:pt x="242" y="215"/>
                    <a:pt x="263" y="237"/>
                  </a:cubicBezTo>
                  <a:cubicBezTo>
                    <a:pt x="285" y="259"/>
                    <a:pt x="293" y="285"/>
                    <a:pt x="300" y="310"/>
                  </a:cubicBezTo>
                  <a:cubicBezTo>
                    <a:pt x="307" y="334"/>
                    <a:pt x="314" y="356"/>
                    <a:pt x="333" y="375"/>
                  </a:cubicBezTo>
                  <a:cubicBezTo>
                    <a:pt x="351" y="393"/>
                    <a:pt x="374" y="400"/>
                    <a:pt x="398" y="407"/>
                  </a:cubicBezTo>
                  <a:cubicBezTo>
                    <a:pt x="423" y="414"/>
                    <a:pt x="449" y="422"/>
                    <a:pt x="471" y="444"/>
                  </a:cubicBezTo>
                  <a:cubicBezTo>
                    <a:pt x="493" y="466"/>
                    <a:pt x="500" y="492"/>
                    <a:pt x="508" y="517"/>
                  </a:cubicBezTo>
                  <a:cubicBezTo>
                    <a:pt x="515" y="541"/>
                    <a:pt x="521" y="563"/>
                    <a:pt x="540" y="582"/>
                  </a:cubicBezTo>
                  <a:cubicBezTo>
                    <a:pt x="558" y="600"/>
                    <a:pt x="581" y="607"/>
                    <a:pt x="605" y="614"/>
                  </a:cubicBezTo>
                  <a:cubicBezTo>
                    <a:pt x="630" y="621"/>
                    <a:pt x="656" y="629"/>
                    <a:pt x="678" y="651"/>
                  </a:cubicBezTo>
                  <a:cubicBezTo>
                    <a:pt x="700" y="673"/>
                    <a:pt x="707" y="699"/>
                    <a:pt x="715" y="724"/>
                  </a:cubicBezTo>
                  <a:cubicBezTo>
                    <a:pt x="722" y="748"/>
                    <a:pt x="728" y="771"/>
                    <a:pt x="747" y="789"/>
                  </a:cubicBezTo>
                  <a:cubicBezTo>
                    <a:pt x="765" y="808"/>
                    <a:pt x="788" y="814"/>
                    <a:pt x="812" y="821"/>
                  </a:cubicBezTo>
                  <a:cubicBezTo>
                    <a:pt x="837" y="829"/>
                    <a:pt x="863" y="836"/>
                    <a:pt x="885" y="858"/>
                  </a:cubicBezTo>
                  <a:cubicBezTo>
                    <a:pt x="907" y="880"/>
                    <a:pt x="914" y="906"/>
                    <a:pt x="922" y="931"/>
                  </a:cubicBezTo>
                  <a:cubicBezTo>
                    <a:pt x="929" y="955"/>
                    <a:pt x="935" y="978"/>
                    <a:pt x="954" y="996"/>
                  </a:cubicBezTo>
                  <a:cubicBezTo>
                    <a:pt x="973" y="1015"/>
                    <a:pt x="995" y="1021"/>
                    <a:pt x="1019" y="1028"/>
                  </a:cubicBezTo>
                  <a:cubicBezTo>
                    <a:pt x="1044" y="1036"/>
                    <a:pt x="1070" y="1043"/>
                    <a:pt x="1092" y="1065"/>
                  </a:cubicBezTo>
                  <a:cubicBezTo>
                    <a:pt x="1109" y="1082"/>
                    <a:pt x="1117" y="1101"/>
                    <a:pt x="1122" y="1115"/>
                  </a:cubicBezTo>
                  <a:lnTo>
                    <a:pt x="1104" y="1122"/>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52" name="iśḷiḍè"/>
            <p:cNvSpPr/>
            <p:nvPr/>
          </p:nvSpPr>
          <p:spPr bwMode="auto">
            <a:xfrm>
              <a:off x="3862388" y="1651000"/>
              <a:ext cx="4013200" cy="4010025"/>
            </a:xfrm>
            <a:custGeom>
              <a:avLst/>
              <a:gdLst>
                <a:gd name="T0" fmla="*/ 1049 w 1064"/>
                <a:gd name="T1" fmla="*/ 1063 h 1063"/>
                <a:gd name="T2" fmla="*/ 1043 w 1064"/>
                <a:gd name="T3" fmla="*/ 1056 h 1063"/>
                <a:gd name="T4" fmla="*/ 978 w 1064"/>
                <a:gd name="T5" fmla="*/ 1024 h 1063"/>
                <a:gd name="T6" fmla="*/ 905 w 1064"/>
                <a:gd name="T7" fmla="*/ 987 h 1063"/>
                <a:gd name="T8" fmla="*/ 868 w 1064"/>
                <a:gd name="T9" fmla="*/ 914 h 1063"/>
                <a:gd name="T10" fmla="*/ 836 w 1064"/>
                <a:gd name="T11" fmla="*/ 849 h 1063"/>
                <a:gd name="T12" fmla="*/ 771 w 1064"/>
                <a:gd name="T13" fmla="*/ 817 h 1063"/>
                <a:gd name="T14" fmla="*/ 698 w 1064"/>
                <a:gd name="T15" fmla="*/ 780 h 1063"/>
                <a:gd name="T16" fmla="*/ 661 w 1064"/>
                <a:gd name="T17" fmla="*/ 707 h 1063"/>
                <a:gd name="T18" fmla="*/ 629 w 1064"/>
                <a:gd name="T19" fmla="*/ 642 h 1063"/>
                <a:gd name="T20" fmla="*/ 564 w 1064"/>
                <a:gd name="T21" fmla="*/ 610 h 1063"/>
                <a:gd name="T22" fmla="*/ 491 w 1064"/>
                <a:gd name="T23" fmla="*/ 573 h 1063"/>
                <a:gd name="T24" fmla="*/ 454 w 1064"/>
                <a:gd name="T25" fmla="*/ 500 h 1063"/>
                <a:gd name="T26" fmla="*/ 422 w 1064"/>
                <a:gd name="T27" fmla="*/ 435 h 1063"/>
                <a:gd name="T28" fmla="*/ 356 w 1064"/>
                <a:gd name="T29" fmla="*/ 403 h 1063"/>
                <a:gd name="T30" fmla="*/ 283 w 1064"/>
                <a:gd name="T31" fmla="*/ 366 h 1063"/>
                <a:gd name="T32" fmla="*/ 247 w 1064"/>
                <a:gd name="T33" fmla="*/ 293 h 1063"/>
                <a:gd name="T34" fmla="*/ 214 w 1064"/>
                <a:gd name="T35" fmla="*/ 228 h 1063"/>
                <a:gd name="T36" fmla="*/ 149 w 1064"/>
                <a:gd name="T37" fmla="*/ 196 h 1063"/>
                <a:gd name="T38" fmla="*/ 76 w 1064"/>
                <a:gd name="T39" fmla="*/ 159 h 1063"/>
                <a:gd name="T40" fmla="*/ 39 w 1064"/>
                <a:gd name="T41" fmla="*/ 86 h 1063"/>
                <a:gd name="T42" fmla="*/ 7 w 1064"/>
                <a:gd name="T43" fmla="*/ 21 h 1063"/>
                <a:gd name="T44" fmla="*/ 0 w 1064"/>
                <a:gd name="T45" fmla="*/ 14 h 1063"/>
                <a:gd name="T46" fmla="*/ 12 w 1064"/>
                <a:gd name="T47" fmla="*/ 0 h 1063"/>
                <a:gd name="T48" fmla="*/ 20 w 1064"/>
                <a:gd name="T49" fmla="*/ 7 h 1063"/>
                <a:gd name="T50" fmla="*/ 57 w 1064"/>
                <a:gd name="T51" fmla="*/ 80 h 1063"/>
                <a:gd name="T52" fmla="*/ 90 w 1064"/>
                <a:gd name="T53" fmla="*/ 145 h 1063"/>
                <a:gd name="T54" fmla="*/ 155 w 1064"/>
                <a:gd name="T55" fmla="*/ 178 h 1063"/>
                <a:gd name="T56" fmla="*/ 228 w 1064"/>
                <a:gd name="T57" fmla="*/ 215 h 1063"/>
                <a:gd name="T58" fmla="*/ 265 w 1064"/>
                <a:gd name="T59" fmla="*/ 288 h 1063"/>
                <a:gd name="T60" fmla="*/ 297 w 1064"/>
                <a:gd name="T61" fmla="*/ 353 h 1063"/>
                <a:gd name="T62" fmla="*/ 362 w 1064"/>
                <a:gd name="T63" fmla="*/ 385 h 1063"/>
                <a:gd name="T64" fmla="*/ 435 w 1064"/>
                <a:gd name="T65" fmla="*/ 422 h 1063"/>
                <a:gd name="T66" fmla="*/ 472 w 1064"/>
                <a:gd name="T67" fmla="*/ 495 h 1063"/>
                <a:gd name="T68" fmla="*/ 504 w 1064"/>
                <a:gd name="T69" fmla="*/ 560 h 1063"/>
                <a:gd name="T70" fmla="*/ 569 w 1064"/>
                <a:gd name="T71" fmla="*/ 592 h 1063"/>
                <a:gd name="T72" fmla="*/ 642 w 1064"/>
                <a:gd name="T73" fmla="*/ 629 h 1063"/>
                <a:gd name="T74" fmla="*/ 679 w 1064"/>
                <a:gd name="T75" fmla="*/ 702 h 1063"/>
                <a:gd name="T76" fmla="*/ 711 w 1064"/>
                <a:gd name="T77" fmla="*/ 767 h 1063"/>
                <a:gd name="T78" fmla="*/ 776 w 1064"/>
                <a:gd name="T79" fmla="*/ 799 h 1063"/>
                <a:gd name="T80" fmla="*/ 849 w 1064"/>
                <a:gd name="T81" fmla="*/ 836 h 1063"/>
                <a:gd name="T82" fmla="*/ 886 w 1064"/>
                <a:gd name="T83" fmla="*/ 909 h 1063"/>
                <a:gd name="T84" fmla="*/ 918 w 1064"/>
                <a:gd name="T85" fmla="*/ 974 h 1063"/>
                <a:gd name="T86" fmla="*/ 983 w 1064"/>
                <a:gd name="T87" fmla="*/ 1006 h 1063"/>
                <a:gd name="T88" fmla="*/ 1056 w 1064"/>
                <a:gd name="T89" fmla="*/ 1043 h 1063"/>
                <a:gd name="T90" fmla="*/ 1064 w 1064"/>
                <a:gd name="T91" fmla="*/ 1052 h 1063"/>
                <a:gd name="T92" fmla="*/ 1049 w 1064"/>
                <a:gd name="T93" fmla="*/ 1063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64" h="1063">
                  <a:moveTo>
                    <a:pt x="1049" y="1063"/>
                  </a:moveTo>
                  <a:cubicBezTo>
                    <a:pt x="1047" y="1061"/>
                    <a:pt x="1045" y="1059"/>
                    <a:pt x="1043" y="1056"/>
                  </a:cubicBezTo>
                  <a:cubicBezTo>
                    <a:pt x="1024" y="1038"/>
                    <a:pt x="1002" y="1031"/>
                    <a:pt x="978" y="1024"/>
                  </a:cubicBezTo>
                  <a:cubicBezTo>
                    <a:pt x="953" y="1017"/>
                    <a:pt x="927" y="1009"/>
                    <a:pt x="905" y="987"/>
                  </a:cubicBezTo>
                  <a:cubicBezTo>
                    <a:pt x="883" y="965"/>
                    <a:pt x="875" y="939"/>
                    <a:pt x="868" y="914"/>
                  </a:cubicBezTo>
                  <a:cubicBezTo>
                    <a:pt x="861" y="890"/>
                    <a:pt x="854" y="868"/>
                    <a:pt x="836" y="849"/>
                  </a:cubicBezTo>
                  <a:cubicBezTo>
                    <a:pt x="817" y="831"/>
                    <a:pt x="795" y="824"/>
                    <a:pt x="771" y="817"/>
                  </a:cubicBezTo>
                  <a:cubicBezTo>
                    <a:pt x="746" y="810"/>
                    <a:pt x="720" y="802"/>
                    <a:pt x="698" y="780"/>
                  </a:cubicBezTo>
                  <a:cubicBezTo>
                    <a:pt x="676" y="758"/>
                    <a:pt x="668" y="732"/>
                    <a:pt x="661" y="707"/>
                  </a:cubicBezTo>
                  <a:cubicBezTo>
                    <a:pt x="654" y="683"/>
                    <a:pt x="647" y="661"/>
                    <a:pt x="629" y="642"/>
                  </a:cubicBezTo>
                  <a:cubicBezTo>
                    <a:pt x="610" y="624"/>
                    <a:pt x="588" y="617"/>
                    <a:pt x="564" y="610"/>
                  </a:cubicBezTo>
                  <a:cubicBezTo>
                    <a:pt x="538" y="603"/>
                    <a:pt x="513" y="595"/>
                    <a:pt x="491" y="573"/>
                  </a:cubicBezTo>
                  <a:cubicBezTo>
                    <a:pt x="469" y="551"/>
                    <a:pt x="461" y="525"/>
                    <a:pt x="454" y="500"/>
                  </a:cubicBezTo>
                  <a:cubicBezTo>
                    <a:pt x="447" y="476"/>
                    <a:pt x="440" y="453"/>
                    <a:pt x="422" y="435"/>
                  </a:cubicBezTo>
                  <a:cubicBezTo>
                    <a:pt x="403" y="416"/>
                    <a:pt x="380" y="410"/>
                    <a:pt x="356" y="403"/>
                  </a:cubicBezTo>
                  <a:cubicBezTo>
                    <a:pt x="331" y="395"/>
                    <a:pt x="305" y="388"/>
                    <a:pt x="283" y="366"/>
                  </a:cubicBezTo>
                  <a:cubicBezTo>
                    <a:pt x="262" y="344"/>
                    <a:pt x="254" y="318"/>
                    <a:pt x="247" y="293"/>
                  </a:cubicBezTo>
                  <a:cubicBezTo>
                    <a:pt x="240" y="269"/>
                    <a:pt x="233" y="246"/>
                    <a:pt x="214" y="228"/>
                  </a:cubicBezTo>
                  <a:cubicBezTo>
                    <a:pt x="196" y="209"/>
                    <a:pt x="173" y="203"/>
                    <a:pt x="149" y="196"/>
                  </a:cubicBezTo>
                  <a:cubicBezTo>
                    <a:pt x="124" y="188"/>
                    <a:pt x="98" y="181"/>
                    <a:pt x="76" y="159"/>
                  </a:cubicBezTo>
                  <a:cubicBezTo>
                    <a:pt x="54" y="137"/>
                    <a:pt x="47" y="111"/>
                    <a:pt x="39" y="86"/>
                  </a:cubicBezTo>
                  <a:cubicBezTo>
                    <a:pt x="32" y="62"/>
                    <a:pt x="26" y="39"/>
                    <a:pt x="7" y="21"/>
                  </a:cubicBezTo>
                  <a:cubicBezTo>
                    <a:pt x="5" y="18"/>
                    <a:pt x="3" y="16"/>
                    <a:pt x="0" y="14"/>
                  </a:cubicBezTo>
                  <a:cubicBezTo>
                    <a:pt x="12" y="0"/>
                    <a:pt x="12" y="0"/>
                    <a:pt x="12" y="0"/>
                  </a:cubicBezTo>
                  <a:cubicBezTo>
                    <a:pt x="15" y="2"/>
                    <a:pt x="18" y="5"/>
                    <a:pt x="20" y="7"/>
                  </a:cubicBezTo>
                  <a:cubicBezTo>
                    <a:pt x="42" y="29"/>
                    <a:pt x="50" y="55"/>
                    <a:pt x="57" y="80"/>
                  </a:cubicBezTo>
                  <a:cubicBezTo>
                    <a:pt x="64" y="104"/>
                    <a:pt x="71" y="127"/>
                    <a:pt x="90" y="145"/>
                  </a:cubicBezTo>
                  <a:cubicBezTo>
                    <a:pt x="108" y="164"/>
                    <a:pt x="131" y="171"/>
                    <a:pt x="155" y="178"/>
                  </a:cubicBezTo>
                  <a:cubicBezTo>
                    <a:pt x="180" y="185"/>
                    <a:pt x="206" y="193"/>
                    <a:pt x="228" y="215"/>
                  </a:cubicBezTo>
                  <a:cubicBezTo>
                    <a:pt x="250" y="236"/>
                    <a:pt x="257" y="262"/>
                    <a:pt x="265" y="288"/>
                  </a:cubicBezTo>
                  <a:cubicBezTo>
                    <a:pt x="272" y="312"/>
                    <a:pt x="278" y="334"/>
                    <a:pt x="297" y="353"/>
                  </a:cubicBezTo>
                  <a:cubicBezTo>
                    <a:pt x="315" y="371"/>
                    <a:pt x="338" y="378"/>
                    <a:pt x="362" y="385"/>
                  </a:cubicBezTo>
                  <a:cubicBezTo>
                    <a:pt x="387" y="392"/>
                    <a:pt x="413" y="400"/>
                    <a:pt x="435" y="422"/>
                  </a:cubicBezTo>
                  <a:cubicBezTo>
                    <a:pt x="457" y="444"/>
                    <a:pt x="464" y="470"/>
                    <a:pt x="472" y="495"/>
                  </a:cubicBezTo>
                  <a:cubicBezTo>
                    <a:pt x="479" y="519"/>
                    <a:pt x="485" y="541"/>
                    <a:pt x="504" y="560"/>
                  </a:cubicBezTo>
                  <a:cubicBezTo>
                    <a:pt x="522" y="578"/>
                    <a:pt x="545" y="585"/>
                    <a:pt x="569" y="592"/>
                  </a:cubicBezTo>
                  <a:cubicBezTo>
                    <a:pt x="594" y="599"/>
                    <a:pt x="620" y="607"/>
                    <a:pt x="642" y="629"/>
                  </a:cubicBezTo>
                  <a:cubicBezTo>
                    <a:pt x="664" y="651"/>
                    <a:pt x="671" y="677"/>
                    <a:pt x="679" y="702"/>
                  </a:cubicBezTo>
                  <a:cubicBezTo>
                    <a:pt x="686" y="726"/>
                    <a:pt x="692" y="748"/>
                    <a:pt x="711" y="767"/>
                  </a:cubicBezTo>
                  <a:cubicBezTo>
                    <a:pt x="730" y="785"/>
                    <a:pt x="752" y="792"/>
                    <a:pt x="776" y="799"/>
                  </a:cubicBezTo>
                  <a:cubicBezTo>
                    <a:pt x="801" y="806"/>
                    <a:pt x="827" y="814"/>
                    <a:pt x="849" y="836"/>
                  </a:cubicBezTo>
                  <a:cubicBezTo>
                    <a:pt x="871" y="858"/>
                    <a:pt x="879" y="884"/>
                    <a:pt x="886" y="909"/>
                  </a:cubicBezTo>
                  <a:cubicBezTo>
                    <a:pt x="893" y="933"/>
                    <a:pt x="900" y="956"/>
                    <a:pt x="918" y="974"/>
                  </a:cubicBezTo>
                  <a:cubicBezTo>
                    <a:pt x="937" y="993"/>
                    <a:pt x="959" y="999"/>
                    <a:pt x="983" y="1006"/>
                  </a:cubicBezTo>
                  <a:cubicBezTo>
                    <a:pt x="1008" y="1014"/>
                    <a:pt x="1034" y="1021"/>
                    <a:pt x="1056" y="1043"/>
                  </a:cubicBezTo>
                  <a:cubicBezTo>
                    <a:pt x="1059" y="1046"/>
                    <a:pt x="1061" y="1049"/>
                    <a:pt x="1064" y="1052"/>
                  </a:cubicBezTo>
                  <a:lnTo>
                    <a:pt x="1049" y="1063"/>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53" name="iṥliḑé"/>
            <p:cNvSpPr/>
            <p:nvPr/>
          </p:nvSpPr>
          <p:spPr bwMode="auto">
            <a:xfrm>
              <a:off x="3851275" y="2057400"/>
              <a:ext cx="3617913" cy="3614738"/>
            </a:xfrm>
            <a:custGeom>
              <a:avLst/>
              <a:gdLst>
                <a:gd name="T0" fmla="*/ 953 w 959"/>
                <a:gd name="T1" fmla="*/ 958 h 958"/>
                <a:gd name="T2" fmla="*/ 942 w 959"/>
                <a:gd name="T3" fmla="*/ 955 h 958"/>
                <a:gd name="T4" fmla="*/ 869 w 959"/>
                <a:gd name="T5" fmla="*/ 918 h 958"/>
                <a:gd name="T6" fmla="*/ 832 w 959"/>
                <a:gd name="T7" fmla="*/ 845 h 958"/>
                <a:gd name="T8" fmla="*/ 800 w 959"/>
                <a:gd name="T9" fmla="*/ 780 h 958"/>
                <a:gd name="T10" fmla="*/ 735 w 959"/>
                <a:gd name="T11" fmla="*/ 748 h 958"/>
                <a:gd name="T12" fmla="*/ 662 w 959"/>
                <a:gd name="T13" fmla="*/ 711 h 958"/>
                <a:gd name="T14" fmla="*/ 625 w 959"/>
                <a:gd name="T15" fmla="*/ 638 h 958"/>
                <a:gd name="T16" fmla="*/ 593 w 959"/>
                <a:gd name="T17" fmla="*/ 573 h 958"/>
                <a:gd name="T18" fmla="*/ 528 w 959"/>
                <a:gd name="T19" fmla="*/ 541 h 958"/>
                <a:gd name="T20" fmla="*/ 455 w 959"/>
                <a:gd name="T21" fmla="*/ 504 h 958"/>
                <a:gd name="T22" fmla="*/ 418 w 959"/>
                <a:gd name="T23" fmla="*/ 431 h 958"/>
                <a:gd name="T24" fmla="*/ 386 w 959"/>
                <a:gd name="T25" fmla="*/ 366 h 958"/>
                <a:gd name="T26" fmla="*/ 321 w 959"/>
                <a:gd name="T27" fmla="*/ 334 h 958"/>
                <a:gd name="T28" fmla="*/ 248 w 959"/>
                <a:gd name="T29" fmla="*/ 297 h 958"/>
                <a:gd name="T30" fmla="*/ 211 w 959"/>
                <a:gd name="T31" fmla="*/ 224 h 958"/>
                <a:gd name="T32" fmla="*/ 179 w 959"/>
                <a:gd name="T33" fmla="*/ 159 h 958"/>
                <a:gd name="T34" fmla="*/ 113 w 959"/>
                <a:gd name="T35" fmla="*/ 126 h 958"/>
                <a:gd name="T36" fmla="*/ 40 w 959"/>
                <a:gd name="T37" fmla="*/ 90 h 958"/>
                <a:gd name="T38" fmla="*/ 4 w 959"/>
                <a:gd name="T39" fmla="*/ 17 h 958"/>
                <a:gd name="T40" fmla="*/ 0 w 959"/>
                <a:gd name="T41" fmla="*/ 6 h 958"/>
                <a:gd name="T42" fmla="*/ 18 w 959"/>
                <a:gd name="T43" fmla="*/ 0 h 958"/>
                <a:gd name="T44" fmla="*/ 22 w 959"/>
                <a:gd name="T45" fmla="*/ 11 h 958"/>
                <a:gd name="T46" fmla="*/ 54 w 959"/>
                <a:gd name="T47" fmla="*/ 76 h 958"/>
                <a:gd name="T48" fmla="*/ 119 w 959"/>
                <a:gd name="T49" fmla="*/ 108 h 958"/>
                <a:gd name="T50" fmla="*/ 192 w 959"/>
                <a:gd name="T51" fmla="*/ 145 h 958"/>
                <a:gd name="T52" fmla="*/ 229 w 959"/>
                <a:gd name="T53" fmla="*/ 218 h 958"/>
                <a:gd name="T54" fmla="*/ 261 w 959"/>
                <a:gd name="T55" fmla="*/ 283 h 958"/>
                <a:gd name="T56" fmla="*/ 326 w 959"/>
                <a:gd name="T57" fmla="*/ 316 h 958"/>
                <a:gd name="T58" fmla="*/ 399 w 959"/>
                <a:gd name="T59" fmla="*/ 353 h 958"/>
                <a:gd name="T60" fmla="*/ 436 w 959"/>
                <a:gd name="T61" fmla="*/ 426 h 958"/>
                <a:gd name="T62" fmla="*/ 468 w 959"/>
                <a:gd name="T63" fmla="*/ 491 h 958"/>
                <a:gd name="T64" fmla="*/ 533 w 959"/>
                <a:gd name="T65" fmla="*/ 523 h 958"/>
                <a:gd name="T66" fmla="*/ 606 w 959"/>
                <a:gd name="T67" fmla="*/ 560 h 958"/>
                <a:gd name="T68" fmla="*/ 643 w 959"/>
                <a:gd name="T69" fmla="*/ 633 h 958"/>
                <a:gd name="T70" fmla="*/ 675 w 959"/>
                <a:gd name="T71" fmla="*/ 698 h 958"/>
                <a:gd name="T72" fmla="*/ 740 w 959"/>
                <a:gd name="T73" fmla="*/ 730 h 958"/>
                <a:gd name="T74" fmla="*/ 813 w 959"/>
                <a:gd name="T75" fmla="*/ 767 h 958"/>
                <a:gd name="T76" fmla="*/ 850 w 959"/>
                <a:gd name="T77" fmla="*/ 840 h 958"/>
                <a:gd name="T78" fmla="*/ 882 w 959"/>
                <a:gd name="T79" fmla="*/ 905 h 958"/>
                <a:gd name="T80" fmla="*/ 947 w 959"/>
                <a:gd name="T81" fmla="*/ 937 h 958"/>
                <a:gd name="T82" fmla="*/ 959 w 959"/>
                <a:gd name="T83" fmla="*/ 940 h 958"/>
                <a:gd name="T84" fmla="*/ 953 w 959"/>
                <a:gd name="T85" fmla="*/ 958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9" h="958">
                  <a:moveTo>
                    <a:pt x="953" y="958"/>
                  </a:moveTo>
                  <a:cubicBezTo>
                    <a:pt x="949" y="957"/>
                    <a:pt x="946" y="956"/>
                    <a:pt x="942" y="955"/>
                  </a:cubicBezTo>
                  <a:cubicBezTo>
                    <a:pt x="917" y="948"/>
                    <a:pt x="891" y="940"/>
                    <a:pt x="869" y="918"/>
                  </a:cubicBezTo>
                  <a:cubicBezTo>
                    <a:pt x="847" y="896"/>
                    <a:pt x="840" y="870"/>
                    <a:pt x="832" y="845"/>
                  </a:cubicBezTo>
                  <a:cubicBezTo>
                    <a:pt x="825" y="821"/>
                    <a:pt x="819" y="799"/>
                    <a:pt x="800" y="780"/>
                  </a:cubicBezTo>
                  <a:cubicBezTo>
                    <a:pt x="781" y="762"/>
                    <a:pt x="759" y="755"/>
                    <a:pt x="735" y="748"/>
                  </a:cubicBezTo>
                  <a:cubicBezTo>
                    <a:pt x="710" y="741"/>
                    <a:pt x="684" y="733"/>
                    <a:pt x="662" y="711"/>
                  </a:cubicBezTo>
                  <a:cubicBezTo>
                    <a:pt x="640" y="689"/>
                    <a:pt x="632" y="663"/>
                    <a:pt x="625" y="638"/>
                  </a:cubicBezTo>
                  <a:cubicBezTo>
                    <a:pt x="618" y="614"/>
                    <a:pt x="611" y="591"/>
                    <a:pt x="593" y="573"/>
                  </a:cubicBezTo>
                  <a:cubicBezTo>
                    <a:pt x="574" y="554"/>
                    <a:pt x="552" y="548"/>
                    <a:pt x="528" y="541"/>
                  </a:cubicBezTo>
                  <a:cubicBezTo>
                    <a:pt x="503" y="533"/>
                    <a:pt x="477" y="526"/>
                    <a:pt x="455" y="504"/>
                  </a:cubicBezTo>
                  <a:cubicBezTo>
                    <a:pt x="433" y="482"/>
                    <a:pt x="425" y="456"/>
                    <a:pt x="418" y="431"/>
                  </a:cubicBezTo>
                  <a:cubicBezTo>
                    <a:pt x="411" y="407"/>
                    <a:pt x="404" y="384"/>
                    <a:pt x="386" y="366"/>
                  </a:cubicBezTo>
                  <a:cubicBezTo>
                    <a:pt x="367" y="347"/>
                    <a:pt x="345" y="341"/>
                    <a:pt x="321" y="334"/>
                  </a:cubicBezTo>
                  <a:cubicBezTo>
                    <a:pt x="295" y="326"/>
                    <a:pt x="270" y="319"/>
                    <a:pt x="248" y="297"/>
                  </a:cubicBezTo>
                  <a:cubicBezTo>
                    <a:pt x="226" y="275"/>
                    <a:pt x="218" y="249"/>
                    <a:pt x="211" y="224"/>
                  </a:cubicBezTo>
                  <a:cubicBezTo>
                    <a:pt x="204" y="200"/>
                    <a:pt x="197" y="177"/>
                    <a:pt x="179" y="159"/>
                  </a:cubicBezTo>
                  <a:cubicBezTo>
                    <a:pt x="160" y="140"/>
                    <a:pt x="137" y="134"/>
                    <a:pt x="113" y="126"/>
                  </a:cubicBezTo>
                  <a:cubicBezTo>
                    <a:pt x="88" y="119"/>
                    <a:pt x="62" y="112"/>
                    <a:pt x="40" y="90"/>
                  </a:cubicBezTo>
                  <a:cubicBezTo>
                    <a:pt x="19" y="68"/>
                    <a:pt x="11" y="42"/>
                    <a:pt x="4" y="17"/>
                  </a:cubicBezTo>
                  <a:cubicBezTo>
                    <a:pt x="2" y="13"/>
                    <a:pt x="1" y="9"/>
                    <a:pt x="0" y="6"/>
                  </a:cubicBezTo>
                  <a:cubicBezTo>
                    <a:pt x="18" y="0"/>
                    <a:pt x="18" y="0"/>
                    <a:pt x="18" y="0"/>
                  </a:cubicBezTo>
                  <a:cubicBezTo>
                    <a:pt x="19" y="4"/>
                    <a:pt x="20" y="8"/>
                    <a:pt x="22" y="11"/>
                  </a:cubicBezTo>
                  <a:cubicBezTo>
                    <a:pt x="29" y="35"/>
                    <a:pt x="35" y="58"/>
                    <a:pt x="54" y="76"/>
                  </a:cubicBezTo>
                  <a:cubicBezTo>
                    <a:pt x="72" y="95"/>
                    <a:pt x="95" y="101"/>
                    <a:pt x="119" y="108"/>
                  </a:cubicBezTo>
                  <a:cubicBezTo>
                    <a:pt x="144" y="116"/>
                    <a:pt x="170" y="123"/>
                    <a:pt x="192" y="145"/>
                  </a:cubicBezTo>
                  <a:cubicBezTo>
                    <a:pt x="214" y="167"/>
                    <a:pt x="221" y="193"/>
                    <a:pt x="229" y="218"/>
                  </a:cubicBezTo>
                  <a:cubicBezTo>
                    <a:pt x="236" y="242"/>
                    <a:pt x="242" y="265"/>
                    <a:pt x="261" y="283"/>
                  </a:cubicBezTo>
                  <a:cubicBezTo>
                    <a:pt x="279" y="302"/>
                    <a:pt x="302" y="309"/>
                    <a:pt x="326" y="316"/>
                  </a:cubicBezTo>
                  <a:cubicBezTo>
                    <a:pt x="351" y="323"/>
                    <a:pt x="377" y="331"/>
                    <a:pt x="399" y="353"/>
                  </a:cubicBezTo>
                  <a:cubicBezTo>
                    <a:pt x="421" y="374"/>
                    <a:pt x="428" y="400"/>
                    <a:pt x="436" y="426"/>
                  </a:cubicBezTo>
                  <a:cubicBezTo>
                    <a:pt x="443" y="450"/>
                    <a:pt x="449" y="472"/>
                    <a:pt x="468" y="491"/>
                  </a:cubicBezTo>
                  <a:cubicBezTo>
                    <a:pt x="487" y="509"/>
                    <a:pt x="509" y="516"/>
                    <a:pt x="533" y="523"/>
                  </a:cubicBezTo>
                  <a:cubicBezTo>
                    <a:pt x="558" y="530"/>
                    <a:pt x="584" y="538"/>
                    <a:pt x="606" y="560"/>
                  </a:cubicBezTo>
                  <a:cubicBezTo>
                    <a:pt x="628" y="582"/>
                    <a:pt x="636" y="608"/>
                    <a:pt x="643" y="633"/>
                  </a:cubicBezTo>
                  <a:cubicBezTo>
                    <a:pt x="650" y="657"/>
                    <a:pt x="657" y="679"/>
                    <a:pt x="675" y="698"/>
                  </a:cubicBezTo>
                  <a:cubicBezTo>
                    <a:pt x="694" y="716"/>
                    <a:pt x="716" y="723"/>
                    <a:pt x="740" y="730"/>
                  </a:cubicBezTo>
                  <a:cubicBezTo>
                    <a:pt x="765" y="737"/>
                    <a:pt x="791" y="745"/>
                    <a:pt x="813" y="767"/>
                  </a:cubicBezTo>
                  <a:cubicBezTo>
                    <a:pt x="835" y="789"/>
                    <a:pt x="843" y="815"/>
                    <a:pt x="850" y="840"/>
                  </a:cubicBezTo>
                  <a:cubicBezTo>
                    <a:pt x="857" y="864"/>
                    <a:pt x="864" y="886"/>
                    <a:pt x="882" y="905"/>
                  </a:cubicBezTo>
                  <a:cubicBezTo>
                    <a:pt x="901" y="923"/>
                    <a:pt x="923" y="930"/>
                    <a:pt x="947" y="937"/>
                  </a:cubicBezTo>
                  <a:cubicBezTo>
                    <a:pt x="951" y="938"/>
                    <a:pt x="955" y="939"/>
                    <a:pt x="959" y="940"/>
                  </a:cubicBezTo>
                  <a:lnTo>
                    <a:pt x="953" y="958"/>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54" name="ïŝlîḍè"/>
            <p:cNvSpPr/>
            <p:nvPr/>
          </p:nvSpPr>
          <p:spPr bwMode="auto">
            <a:xfrm>
              <a:off x="3862388" y="2495550"/>
              <a:ext cx="3168650" cy="3168650"/>
            </a:xfrm>
            <a:custGeom>
              <a:avLst/>
              <a:gdLst>
                <a:gd name="T0" fmla="*/ 826 w 840"/>
                <a:gd name="T1" fmla="*/ 840 h 840"/>
                <a:gd name="T2" fmla="*/ 790 w 840"/>
                <a:gd name="T3" fmla="*/ 768 h 840"/>
                <a:gd name="T4" fmla="*/ 758 w 840"/>
                <a:gd name="T5" fmla="*/ 703 h 840"/>
                <a:gd name="T6" fmla="*/ 693 w 840"/>
                <a:gd name="T7" fmla="*/ 671 h 840"/>
                <a:gd name="T8" fmla="*/ 620 w 840"/>
                <a:gd name="T9" fmla="*/ 634 h 840"/>
                <a:gd name="T10" fmla="*/ 583 w 840"/>
                <a:gd name="T11" fmla="*/ 561 h 840"/>
                <a:gd name="T12" fmla="*/ 551 w 840"/>
                <a:gd name="T13" fmla="*/ 496 h 840"/>
                <a:gd name="T14" fmla="*/ 486 w 840"/>
                <a:gd name="T15" fmla="*/ 464 h 840"/>
                <a:gd name="T16" fmla="*/ 413 w 840"/>
                <a:gd name="T17" fmla="*/ 427 h 840"/>
                <a:gd name="T18" fmla="*/ 376 w 840"/>
                <a:gd name="T19" fmla="*/ 354 h 840"/>
                <a:gd name="T20" fmla="*/ 344 w 840"/>
                <a:gd name="T21" fmla="*/ 289 h 840"/>
                <a:gd name="T22" fmla="*/ 279 w 840"/>
                <a:gd name="T23" fmla="*/ 256 h 840"/>
                <a:gd name="T24" fmla="*/ 206 w 840"/>
                <a:gd name="T25" fmla="*/ 220 h 840"/>
                <a:gd name="T26" fmla="*/ 169 w 840"/>
                <a:gd name="T27" fmla="*/ 147 h 840"/>
                <a:gd name="T28" fmla="*/ 137 w 840"/>
                <a:gd name="T29" fmla="*/ 81 h 840"/>
                <a:gd name="T30" fmla="*/ 72 w 840"/>
                <a:gd name="T31" fmla="*/ 49 h 840"/>
                <a:gd name="T32" fmla="*/ 0 w 840"/>
                <a:gd name="T33" fmla="*/ 14 h 840"/>
                <a:gd name="T34" fmla="*/ 13 w 840"/>
                <a:gd name="T35" fmla="*/ 0 h 840"/>
                <a:gd name="T36" fmla="*/ 77 w 840"/>
                <a:gd name="T37" fmla="*/ 31 h 840"/>
                <a:gd name="T38" fmla="*/ 150 w 840"/>
                <a:gd name="T39" fmla="*/ 68 h 840"/>
                <a:gd name="T40" fmla="*/ 187 w 840"/>
                <a:gd name="T41" fmla="*/ 141 h 840"/>
                <a:gd name="T42" fmla="*/ 219 w 840"/>
                <a:gd name="T43" fmla="*/ 206 h 840"/>
                <a:gd name="T44" fmla="*/ 284 w 840"/>
                <a:gd name="T45" fmla="*/ 238 h 840"/>
                <a:gd name="T46" fmla="*/ 357 w 840"/>
                <a:gd name="T47" fmla="*/ 275 h 840"/>
                <a:gd name="T48" fmla="*/ 394 w 840"/>
                <a:gd name="T49" fmla="*/ 348 h 840"/>
                <a:gd name="T50" fmla="*/ 426 w 840"/>
                <a:gd name="T51" fmla="*/ 413 h 840"/>
                <a:gd name="T52" fmla="*/ 491 w 840"/>
                <a:gd name="T53" fmla="*/ 446 h 840"/>
                <a:gd name="T54" fmla="*/ 564 w 840"/>
                <a:gd name="T55" fmla="*/ 483 h 840"/>
                <a:gd name="T56" fmla="*/ 601 w 840"/>
                <a:gd name="T57" fmla="*/ 556 h 840"/>
                <a:gd name="T58" fmla="*/ 633 w 840"/>
                <a:gd name="T59" fmla="*/ 621 h 840"/>
                <a:gd name="T60" fmla="*/ 698 w 840"/>
                <a:gd name="T61" fmla="*/ 653 h 840"/>
                <a:gd name="T62" fmla="*/ 771 w 840"/>
                <a:gd name="T63" fmla="*/ 690 h 840"/>
                <a:gd name="T64" fmla="*/ 808 w 840"/>
                <a:gd name="T65" fmla="*/ 763 h 840"/>
                <a:gd name="T66" fmla="*/ 840 w 840"/>
                <a:gd name="T67" fmla="*/ 827 h 840"/>
                <a:gd name="T68" fmla="*/ 826 w 840"/>
                <a:gd name="T69" fmla="*/ 840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0" h="840">
                  <a:moveTo>
                    <a:pt x="826" y="840"/>
                  </a:moveTo>
                  <a:cubicBezTo>
                    <a:pt x="805" y="818"/>
                    <a:pt x="798" y="793"/>
                    <a:pt x="790" y="768"/>
                  </a:cubicBezTo>
                  <a:cubicBezTo>
                    <a:pt x="783" y="744"/>
                    <a:pt x="777" y="721"/>
                    <a:pt x="758" y="703"/>
                  </a:cubicBezTo>
                  <a:cubicBezTo>
                    <a:pt x="740" y="684"/>
                    <a:pt x="717" y="678"/>
                    <a:pt x="693" y="671"/>
                  </a:cubicBezTo>
                  <a:cubicBezTo>
                    <a:pt x="668" y="663"/>
                    <a:pt x="642" y="656"/>
                    <a:pt x="620" y="634"/>
                  </a:cubicBezTo>
                  <a:cubicBezTo>
                    <a:pt x="598" y="612"/>
                    <a:pt x="591" y="586"/>
                    <a:pt x="583" y="561"/>
                  </a:cubicBezTo>
                  <a:cubicBezTo>
                    <a:pt x="576" y="537"/>
                    <a:pt x="570" y="514"/>
                    <a:pt x="551" y="496"/>
                  </a:cubicBezTo>
                  <a:cubicBezTo>
                    <a:pt x="532" y="477"/>
                    <a:pt x="510" y="471"/>
                    <a:pt x="486" y="464"/>
                  </a:cubicBezTo>
                  <a:cubicBezTo>
                    <a:pt x="461" y="456"/>
                    <a:pt x="435" y="449"/>
                    <a:pt x="413" y="427"/>
                  </a:cubicBezTo>
                  <a:cubicBezTo>
                    <a:pt x="391" y="405"/>
                    <a:pt x="383" y="379"/>
                    <a:pt x="376" y="354"/>
                  </a:cubicBezTo>
                  <a:cubicBezTo>
                    <a:pt x="369" y="330"/>
                    <a:pt x="362" y="307"/>
                    <a:pt x="344" y="289"/>
                  </a:cubicBezTo>
                  <a:cubicBezTo>
                    <a:pt x="325" y="270"/>
                    <a:pt x="303" y="264"/>
                    <a:pt x="279" y="256"/>
                  </a:cubicBezTo>
                  <a:cubicBezTo>
                    <a:pt x="254" y="249"/>
                    <a:pt x="228" y="242"/>
                    <a:pt x="206" y="220"/>
                  </a:cubicBezTo>
                  <a:cubicBezTo>
                    <a:pt x="184" y="198"/>
                    <a:pt x="176" y="172"/>
                    <a:pt x="169" y="147"/>
                  </a:cubicBezTo>
                  <a:cubicBezTo>
                    <a:pt x="162" y="123"/>
                    <a:pt x="155" y="100"/>
                    <a:pt x="137" y="81"/>
                  </a:cubicBezTo>
                  <a:cubicBezTo>
                    <a:pt x="118" y="63"/>
                    <a:pt x="96" y="56"/>
                    <a:pt x="72" y="49"/>
                  </a:cubicBezTo>
                  <a:cubicBezTo>
                    <a:pt x="47" y="42"/>
                    <a:pt x="21" y="35"/>
                    <a:pt x="0" y="14"/>
                  </a:cubicBezTo>
                  <a:cubicBezTo>
                    <a:pt x="13" y="0"/>
                    <a:pt x="13" y="0"/>
                    <a:pt x="13" y="0"/>
                  </a:cubicBezTo>
                  <a:cubicBezTo>
                    <a:pt x="31" y="18"/>
                    <a:pt x="53" y="24"/>
                    <a:pt x="77" y="31"/>
                  </a:cubicBezTo>
                  <a:cubicBezTo>
                    <a:pt x="102" y="39"/>
                    <a:pt x="128" y="46"/>
                    <a:pt x="150" y="68"/>
                  </a:cubicBezTo>
                  <a:cubicBezTo>
                    <a:pt x="172" y="90"/>
                    <a:pt x="179" y="116"/>
                    <a:pt x="187" y="141"/>
                  </a:cubicBezTo>
                  <a:cubicBezTo>
                    <a:pt x="194" y="165"/>
                    <a:pt x="200" y="188"/>
                    <a:pt x="219" y="206"/>
                  </a:cubicBezTo>
                  <a:cubicBezTo>
                    <a:pt x="238" y="225"/>
                    <a:pt x="260" y="231"/>
                    <a:pt x="284" y="238"/>
                  </a:cubicBezTo>
                  <a:cubicBezTo>
                    <a:pt x="309" y="246"/>
                    <a:pt x="335" y="253"/>
                    <a:pt x="357" y="275"/>
                  </a:cubicBezTo>
                  <a:cubicBezTo>
                    <a:pt x="379" y="297"/>
                    <a:pt x="387" y="323"/>
                    <a:pt x="394" y="348"/>
                  </a:cubicBezTo>
                  <a:cubicBezTo>
                    <a:pt x="401" y="372"/>
                    <a:pt x="408" y="395"/>
                    <a:pt x="426" y="413"/>
                  </a:cubicBezTo>
                  <a:cubicBezTo>
                    <a:pt x="445" y="432"/>
                    <a:pt x="467" y="439"/>
                    <a:pt x="491" y="446"/>
                  </a:cubicBezTo>
                  <a:cubicBezTo>
                    <a:pt x="516" y="453"/>
                    <a:pt x="542" y="461"/>
                    <a:pt x="564" y="483"/>
                  </a:cubicBezTo>
                  <a:cubicBezTo>
                    <a:pt x="586" y="504"/>
                    <a:pt x="594" y="530"/>
                    <a:pt x="601" y="556"/>
                  </a:cubicBezTo>
                  <a:cubicBezTo>
                    <a:pt x="608" y="580"/>
                    <a:pt x="615" y="602"/>
                    <a:pt x="633" y="621"/>
                  </a:cubicBezTo>
                  <a:cubicBezTo>
                    <a:pt x="652" y="639"/>
                    <a:pt x="674" y="646"/>
                    <a:pt x="698" y="653"/>
                  </a:cubicBezTo>
                  <a:cubicBezTo>
                    <a:pt x="724" y="660"/>
                    <a:pt x="750" y="668"/>
                    <a:pt x="771" y="690"/>
                  </a:cubicBezTo>
                  <a:cubicBezTo>
                    <a:pt x="793" y="712"/>
                    <a:pt x="801" y="738"/>
                    <a:pt x="808" y="763"/>
                  </a:cubicBezTo>
                  <a:cubicBezTo>
                    <a:pt x="815" y="786"/>
                    <a:pt x="822" y="809"/>
                    <a:pt x="840" y="827"/>
                  </a:cubicBezTo>
                  <a:lnTo>
                    <a:pt x="826" y="840"/>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55" name="íṣľíďé"/>
            <p:cNvSpPr/>
            <p:nvPr/>
          </p:nvSpPr>
          <p:spPr bwMode="auto">
            <a:xfrm>
              <a:off x="3873500" y="2725737"/>
              <a:ext cx="2927350" cy="2927350"/>
            </a:xfrm>
            <a:custGeom>
              <a:avLst/>
              <a:gdLst>
                <a:gd name="T0" fmla="*/ 758 w 776"/>
                <a:gd name="T1" fmla="*/ 776 h 776"/>
                <a:gd name="T2" fmla="*/ 748 w 776"/>
                <a:gd name="T3" fmla="*/ 746 h 776"/>
                <a:gd name="T4" fmla="*/ 716 w 776"/>
                <a:gd name="T5" fmla="*/ 681 h 776"/>
                <a:gd name="T6" fmla="*/ 651 w 776"/>
                <a:gd name="T7" fmla="*/ 649 h 776"/>
                <a:gd name="T8" fmla="*/ 578 w 776"/>
                <a:gd name="T9" fmla="*/ 612 h 776"/>
                <a:gd name="T10" fmla="*/ 541 w 776"/>
                <a:gd name="T11" fmla="*/ 539 h 776"/>
                <a:gd name="T12" fmla="*/ 509 w 776"/>
                <a:gd name="T13" fmla="*/ 474 h 776"/>
                <a:gd name="T14" fmla="*/ 444 w 776"/>
                <a:gd name="T15" fmla="*/ 441 h 776"/>
                <a:gd name="T16" fmla="*/ 371 w 776"/>
                <a:gd name="T17" fmla="*/ 405 h 776"/>
                <a:gd name="T18" fmla="*/ 334 w 776"/>
                <a:gd name="T19" fmla="*/ 332 h 776"/>
                <a:gd name="T20" fmla="*/ 302 w 776"/>
                <a:gd name="T21" fmla="*/ 266 h 776"/>
                <a:gd name="T22" fmla="*/ 237 w 776"/>
                <a:gd name="T23" fmla="*/ 234 h 776"/>
                <a:gd name="T24" fmla="*/ 164 w 776"/>
                <a:gd name="T25" fmla="*/ 197 h 776"/>
                <a:gd name="T26" fmla="*/ 127 w 776"/>
                <a:gd name="T27" fmla="*/ 124 h 776"/>
                <a:gd name="T28" fmla="*/ 95 w 776"/>
                <a:gd name="T29" fmla="*/ 59 h 776"/>
                <a:gd name="T30" fmla="*/ 30 w 776"/>
                <a:gd name="T31" fmla="*/ 27 h 776"/>
                <a:gd name="T32" fmla="*/ 0 w 776"/>
                <a:gd name="T33" fmla="*/ 17 h 776"/>
                <a:gd name="T34" fmla="*/ 7 w 776"/>
                <a:gd name="T35" fmla="*/ 0 h 776"/>
                <a:gd name="T36" fmla="*/ 35 w 776"/>
                <a:gd name="T37" fmla="*/ 9 h 776"/>
                <a:gd name="T38" fmla="*/ 108 w 776"/>
                <a:gd name="T39" fmla="*/ 46 h 776"/>
                <a:gd name="T40" fmla="*/ 145 w 776"/>
                <a:gd name="T41" fmla="*/ 119 h 776"/>
                <a:gd name="T42" fmla="*/ 177 w 776"/>
                <a:gd name="T43" fmla="*/ 184 h 776"/>
                <a:gd name="T44" fmla="*/ 242 w 776"/>
                <a:gd name="T45" fmla="*/ 216 h 776"/>
                <a:gd name="T46" fmla="*/ 315 w 776"/>
                <a:gd name="T47" fmla="*/ 253 h 776"/>
                <a:gd name="T48" fmla="*/ 352 w 776"/>
                <a:gd name="T49" fmla="*/ 326 h 776"/>
                <a:gd name="T50" fmla="*/ 384 w 776"/>
                <a:gd name="T51" fmla="*/ 391 h 776"/>
                <a:gd name="T52" fmla="*/ 449 w 776"/>
                <a:gd name="T53" fmla="*/ 423 h 776"/>
                <a:gd name="T54" fmla="*/ 522 w 776"/>
                <a:gd name="T55" fmla="*/ 460 h 776"/>
                <a:gd name="T56" fmla="*/ 559 w 776"/>
                <a:gd name="T57" fmla="*/ 533 h 776"/>
                <a:gd name="T58" fmla="*/ 591 w 776"/>
                <a:gd name="T59" fmla="*/ 598 h 776"/>
                <a:gd name="T60" fmla="*/ 657 w 776"/>
                <a:gd name="T61" fmla="*/ 631 h 776"/>
                <a:gd name="T62" fmla="*/ 730 w 776"/>
                <a:gd name="T63" fmla="*/ 668 h 776"/>
                <a:gd name="T64" fmla="*/ 766 w 776"/>
                <a:gd name="T65" fmla="*/ 741 h 776"/>
                <a:gd name="T66" fmla="*/ 776 w 776"/>
                <a:gd name="T67" fmla="*/ 769 h 776"/>
                <a:gd name="T68" fmla="*/ 758 w 776"/>
                <a:gd name="T69" fmla="*/ 776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76" h="776">
                  <a:moveTo>
                    <a:pt x="758" y="776"/>
                  </a:moveTo>
                  <a:cubicBezTo>
                    <a:pt x="754" y="766"/>
                    <a:pt x="751" y="756"/>
                    <a:pt x="748" y="746"/>
                  </a:cubicBezTo>
                  <a:cubicBezTo>
                    <a:pt x="741" y="722"/>
                    <a:pt x="735" y="699"/>
                    <a:pt x="716" y="681"/>
                  </a:cubicBezTo>
                  <a:cubicBezTo>
                    <a:pt x="698" y="662"/>
                    <a:pt x="675" y="656"/>
                    <a:pt x="651" y="649"/>
                  </a:cubicBezTo>
                  <a:cubicBezTo>
                    <a:pt x="626" y="641"/>
                    <a:pt x="600" y="634"/>
                    <a:pt x="578" y="612"/>
                  </a:cubicBezTo>
                  <a:cubicBezTo>
                    <a:pt x="556" y="590"/>
                    <a:pt x="549" y="564"/>
                    <a:pt x="541" y="539"/>
                  </a:cubicBezTo>
                  <a:cubicBezTo>
                    <a:pt x="534" y="515"/>
                    <a:pt x="528" y="492"/>
                    <a:pt x="509" y="474"/>
                  </a:cubicBezTo>
                  <a:cubicBezTo>
                    <a:pt x="491" y="455"/>
                    <a:pt x="468" y="449"/>
                    <a:pt x="444" y="441"/>
                  </a:cubicBezTo>
                  <a:cubicBezTo>
                    <a:pt x="419" y="434"/>
                    <a:pt x="393" y="427"/>
                    <a:pt x="371" y="405"/>
                  </a:cubicBezTo>
                  <a:cubicBezTo>
                    <a:pt x="349" y="383"/>
                    <a:pt x="342" y="357"/>
                    <a:pt x="334" y="332"/>
                  </a:cubicBezTo>
                  <a:cubicBezTo>
                    <a:pt x="327" y="308"/>
                    <a:pt x="321" y="285"/>
                    <a:pt x="302" y="266"/>
                  </a:cubicBezTo>
                  <a:cubicBezTo>
                    <a:pt x="283" y="248"/>
                    <a:pt x="261" y="241"/>
                    <a:pt x="237" y="234"/>
                  </a:cubicBezTo>
                  <a:cubicBezTo>
                    <a:pt x="212" y="227"/>
                    <a:pt x="186" y="219"/>
                    <a:pt x="164" y="197"/>
                  </a:cubicBezTo>
                  <a:cubicBezTo>
                    <a:pt x="142" y="176"/>
                    <a:pt x="134" y="150"/>
                    <a:pt x="127" y="124"/>
                  </a:cubicBezTo>
                  <a:cubicBezTo>
                    <a:pt x="120" y="100"/>
                    <a:pt x="113" y="78"/>
                    <a:pt x="95" y="59"/>
                  </a:cubicBezTo>
                  <a:cubicBezTo>
                    <a:pt x="76" y="41"/>
                    <a:pt x="54" y="34"/>
                    <a:pt x="30" y="27"/>
                  </a:cubicBezTo>
                  <a:cubicBezTo>
                    <a:pt x="20" y="24"/>
                    <a:pt x="10" y="21"/>
                    <a:pt x="0" y="17"/>
                  </a:cubicBezTo>
                  <a:cubicBezTo>
                    <a:pt x="7" y="0"/>
                    <a:pt x="7" y="0"/>
                    <a:pt x="7" y="0"/>
                  </a:cubicBezTo>
                  <a:cubicBezTo>
                    <a:pt x="16" y="4"/>
                    <a:pt x="25" y="6"/>
                    <a:pt x="35" y="9"/>
                  </a:cubicBezTo>
                  <a:cubicBezTo>
                    <a:pt x="60" y="17"/>
                    <a:pt x="86" y="24"/>
                    <a:pt x="108" y="46"/>
                  </a:cubicBezTo>
                  <a:cubicBezTo>
                    <a:pt x="130" y="68"/>
                    <a:pt x="138" y="94"/>
                    <a:pt x="145" y="119"/>
                  </a:cubicBezTo>
                  <a:cubicBezTo>
                    <a:pt x="152" y="143"/>
                    <a:pt x="159" y="166"/>
                    <a:pt x="177" y="184"/>
                  </a:cubicBezTo>
                  <a:cubicBezTo>
                    <a:pt x="196" y="203"/>
                    <a:pt x="218" y="209"/>
                    <a:pt x="242" y="216"/>
                  </a:cubicBezTo>
                  <a:cubicBezTo>
                    <a:pt x="267" y="224"/>
                    <a:pt x="293" y="231"/>
                    <a:pt x="315" y="253"/>
                  </a:cubicBezTo>
                  <a:cubicBezTo>
                    <a:pt x="337" y="275"/>
                    <a:pt x="345" y="301"/>
                    <a:pt x="352" y="326"/>
                  </a:cubicBezTo>
                  <a:cubicBezTo>
                    <a:pt x="359" y="350"/>
                    <a:pt x="366" y="373"/>
                    <a:pt x="384" y="391"/>
                  </a:cubicBezTo>
                  <a:cubicBezTo>
                    <a:pt x="403" y="410"/>
                    <a:pt x="425" y="416"/>
                    <a:pt x="449" y="423"/>
                  </a:cubicBezTo>
                  <a:cubicBezTo>
                    <a:pt x="475" y="431"/>
                    <a:pt x="501" y="438"/>
                    <a:pt x="522" y="460"/>
                  </a:cubicBezTo>
                  <a:cubicBezTo>
                    <a:pt x="544" y="482"/>
                    <a:pt x="552" y="508"/>
                    <a:pt x="559" y="533"/>
                  </a:cubicBezTo>
                  <a:cubicBezTo>
                    <a:pt x="566" y="557"/>
                    <a:pt x="573" y="580"/>
                    <a:pt x="591" y="598"/>
                  </a:cubicBezTo>
                  <a:cubicBezTo>
                    <a:pt x="610" y="617"/>
                    <a:pt x="633" y="624"/>
                    <a:pt x="657" y="631"/>
                  </a:cubicBezTo>
                  <a:cubicBezTo>
                    <a:pt x="682" y="638"/>
                    <a:pt x="708" y="646"/>
                    <a:pt x="730" y="668"/>
                  </a:cubicBezTo>
                  <a:cubicBezTo>
                    <a:pt x="752" y="689"/>
                    <a:pt x="759" y="715"/>
                    <a:pt x="766" y="741"/>
                  </a:cubicBezTo>
                  <a:cubicBezTo>
                    <a:pt x="769" y="750"/>
                    <a:pt x="772" y="760"/>
                    <a:pt x="776" y="769"/>
                  </a:cubicBezTo>
                  <a:lnTo>
                    <a:pt x="758" y="776"/>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56" name="ïṩlîḋè"/>
            <p:cNvSpPr/>
            <p:nvPr/>
          </p:nvSpPr>
          <p:spPr bwMode="auto">
            <a:xfrm>
              <a:off x="3878263" y="2917825"/>
              <a:ext cx="2730500" cy="2732088"/>
            </a:xfrm>
            <a:custGeom>
              <a:avLst/>
              <a:gdLst>
                <a:gd name="T0" fmla="*/ 706 w 724"/>
                <a:gd name="T1" fmla="*/ 724 h 724"/>
                <a:gd name="T2" fmla="*/ 676 w 724"/>
                <a:gd name="T3" fmla="*/ 669 h 724"/>
                <a:gd name="T4" fmla="*/ 611 w 724"/>
                <a:gd name="T5" fmla="*/ 636 h 724"/>
                <a:gd name="T6" fmla="*/ 538 w 724"/>
                <a:gd name="T7" fmla="*/ 600 h 724"/>
                <a:gd name="T8" fmla="*/ 501 w 724"/>
                <a:gd name="T9" fmla="*/ 527 h 724"/>
                <a:gd name="T10" fmla="*/ 469 w 724"/>
                <a:gd name="T11" fmla="*/ 461 h 724"/>
                <a:gd name="T12" fmla="*/ 404 w 724"/>
                <a:gd name="T13" fmla="*/ 429 h 724"/>
                <a:gd name="T14" fmla="*/ 331 w 724"/>
                <a:gd name="T15" fmla="*/ 392 h 724"/>
                <a:gd name="T16" fmla="*/ 294 w 724"/>
                <a:gd name="T17" fmla="*/ 319 h 724"/>
                <a:gd name="T18" fmla="*/ 262 w 724"/>
                <a:gd name="T19" fmla="*/ 254 h 724"/>
                <a:gd name="T20" fmla="*/ 197 w 724"/>
                <a:gd name="T21" fmla="*/ 222 h 724"/>
                <a:gd name="T22" fmla="*/ 124 w 724"/>
                <a:gd name="T23" fmla="*/ 185 h 724"/>
                <a:gd name="T24" fmla="*/ 87 w 724"/>
                <a:gd name="T25" fmla="*/ 112 h 724"/>
                <a:gd name="T26" fmla="*/ 55 w 724"/>
                <a:gd name="T27" fmla="*/ 47 h 724"/>
                <a:gd name="T28" fmla="*/ 0 w 724"/>
                <a:gd name="T29" fmla="*/ 18 h 724"/>
                <a:gd name="T30" fmla="*/ 5 w 724"/>
                <a:gd name="T31" fmla="*/ 0 h 724"/>
                <a:gd name="T32" fmla="*/ 68 w 724"/>
                <a:gd name="T33" fmla="*/ 34 h 724"/>
                <a:gd name="T34" fmla="*/ 105 w 724"/>
                <a:gd name="T35" fmla="*/ 107 h 724"/>
                <a:gd name="T36" fmla="*/ 137 w 724"/>
                <a:gd name="T37" fmla="*/ 172 h 724"/>
                <a:gd name="T38" fmla="*/ 202 w 724"/>
                <a:gd name="T39" fmla="*/ 204 h 724"/>
                <a:gd name="T40" fmla="*/ 275 w 724"/>
                <a:gd name="T41" fmla="*/ 241 h 724"/>
                <a:gd name="T42" fmla="*/ 312 w 724"/>
                <a:gd name="T43" fmla="*/ 314 h 724"/>
                <a:gd name="T44" fmla="*/ 344 w 724"/>
                <a:gd name="T45" fmla="*/ 379 h 724"/>
                <a:gd name="T46" fmla="*/ 410 w 724"/>
                <a:gd name="T47" fmla="*/ 411 h 724"/>
                <a:gd name="T48" fmla="*/ 483 w 724"/>
                <a:gd name="T49" fmla="*/ 448 h 724"/>
                <a:gd name="T50" fmla="*/ 519 w 724"/>
                <a:gd name="T51" fmla="*/ 521 h 724"/>
                <a:gd name="T52" fmla="*/ 552 w 724"/>
                <a:gd name="T53" fmla="*/ 586 h 724"/>
                <a:gd name="T54" fmla="*/ 617 w 724"/>
                <a:gd name="T55" fmla="*/ 618 h 724"/>
                <a:gd name="T56" fmla="*/ 690 w 724"/>
                <a:gd name="T57" fmla="*/ 655 h 724"/>
                <a:gd name="T58" fmla="*/ 724 w 724"/>
                <a:gd name="T59" fmla="*/ 719 h 724"/>
                <a:gd name="T60" fmla="*/ 706 w 724"/>
                <a:gd name="T61" fmla="*/ 724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4" h="724">
                  <a:moveTo>
                    <a:pt x="706" y="724"/>
                  </a:moveTo>
                  <a:cubicBezTo>
                    <a:pt x="700" y="705"/>
                    <a:pt x="693" y="685"/>
                    <a:pt x="676" y="669"/>
                  </a:cubicBezTo>
                  <a:cubicBezTo>
                    <a:pt x="658" y="650"/>
                    <a:pt x="635" y="644"/>
                    <a:pt x="611" y="636"/>
                  </a:cubicBezTo>
                  <a:cubicBezTo>
                    <a:pt x="586" y="629"/>
                    <a:pt x="560" y="622"/>
                    <a:pt x="538" y="600"/>
                  </a:cubicBezTo>
                  <a:cubicBezTo>
                    <a:pt x="516" y="578"/>
                    <a:pt x="509" y="552"/>
                    <a:pt x="501" y="527"/>
                  </a:cubicBezTo>
                  <a:cubicBezTo>
                    <a:pt x="494" y="503"/>
                    <a:pt x="488" y="480"/>
                    <a:pt x="469" y="461"/>
                  </a:cubicBezTo>
                  <a:cubicBezTo>
                    <a:pt x="451" y="443"/>
                    <a:pt x="428" y="436"/>
                    <a:pt x="404" y="429"/>
                  </a:cubicBezTo>
                  <a:cubicBezTo>
                    <a:pt x="379" y="422"/>
                    <a:pt x="353" y="414"/>
                    <a:pt x="331" y="392"/>
                  </a:cubicBezTo>
                  <a:cubicBezTo>
                    <a:pt x="309" y="371"/>
                    <a:pt x="302" y="345"/>
                    <a:pt x="294" y="319"/>
                  </a:cubicBezTo>
                  <a:cubicBezTo>
                    <a:pt x="287" y="295"/>
                    <a:pt x="281" y="273"/>
                    <a:pt x="262" y="254"/>
                  </a:cubicBezTo>
                  <a:cubicBezTo>
                    <a:pt x="244" y="236"/>
                    <a:pt x="221" y="229"/>
                    <a:pt x="197" y="222"/>
                  </a:cubicBezTo>
                  <a:cubicBezTo>
                    <a:pt x="172" y="215"/>
                    <a:pt x="146" y="207"/>
                    <a:pt x="124" y="185"/>
                  </a:cubicBezTo>
                  <a:cubicBezTo>
                    <a:pt x="102" y="163"/>
                    <a:pt x="95" y="137"/>
                    <a:pt x="87" y="112"/>
                  </a:cubicBezTo>
                  <a:cubicBezTo>
                    <a:pt x="80" y="88"/>
                    <a:pt x="74" y="66"/>
                    <a:pt x="55" y="47"/>
                  </a:cubicBezTo>
                  <a:cubicBezTo>
                    <a:pt x="38" y="31"/>
                    <a:pt x="19" y="24"/>
                    <a:pt x="0" y="18"/>
                  </a:cubicBezTo>
                  <a:cubicBezTo>
                    <a:pt x="5" y="0"/>
                    <a:pt x="5" y="0"/>
                    <a:pt x="5" y="0"/>
                  </a:cubicBezTo>
                  <a:cubicBezTo>
                    <a:pt x="25" y="6"/>
                    <a:pt x="49" y="14"/>
                    <a:pt x="68" y="34"/>
                  </a:cubicBezTo>
                  <a:cubicBezTo>
                    <a:pt x="90" y="56"/>
                    <a:pt x="98" y="82"/>
                    <a:pt x="105" y="107"/>
                  </a:cubicBezTo>
                  <a:cubicBezTo>
                    <a:pt x="112" y="131"/>
                    <a:pt x="119" y="153"/>
                    <a:pt x="137" y="172"/>
                  </a:cubicBezTo>
                  <a:cubicBezTo>
                    <a:pt x="156" y="191"/>
                    <a:pt x="178" y="197"/>
                    <a:pt x="202" y="204"/>
                  </a:cubicBezTo>
                  <a:cubicBezTo>
                    <a:pt x="228" y="212"/>
                    <a:pt x="254" y="219"/>
                    <a:pt x="275" y="241"/>
                  </a:cubicBezTo>
                  <a:cubicBezTo>
                    <a:pt x="297" y="263"/>
                    <a:pt x="305" y="289"/>
                    <a:pt x="312" y="314"/>
                  </a:cubicBezTo>
                  <a:cubicBezTo>
                    <a:pt x="319" y="338"/>
                    <a:pt x="326" y="361"/>
                    <a:pt x="344" y="379"/>
                  </a:cubicBezTo>
                  <a:cubicBezTo>
                    <a:pt x="363" y="398"/>
                    <a:pt x="386" y="404"/>
                    <a:pt x="410" y="411"/>
                  </a:cubicBezTo>
                  <a:cubicBezTo>
                    <a:pt x="435" y="419"/>
                    <a:pt x="461" y="426"/>
                    <a:pt x="483" y="448"/>
                  </a:cubicBezTo>
                  <a:cubicBezTo>
                    <a:pt x="505" y="470"/>
                    <a:pt x="512" y="496"/>
                    <a:pt x="519" y="521"/>
                  </a:cubicBezTo>
                  <a:cubicBezTo>
                    <a:pt x="526" y="545"/>
                    <a:pt x="533" y="568"/>
                    <a:pt x="552" y="586"/>
                  </a:cubicBezTo>
                  <a:cubicBezTo>
                    <a:pt x="570" y="605"/>
                    <a:pt x="593" y="611"/>
                    <a:pt x="617" y="618"/>
                  </a:cubicBezTo>
                  <a:cubicBezTo>
                    <a:pt x="642" y="626"/>
                    <a:pt x="668" y="633"/>
                    <a:pt x="690" y="655"/>
                  </a:cubicBezTo>
                  <a:cubicBezTo>
                    <a:pt x="709" y="675"/>
                    <a:pt x="718" y="698"/>
                    <a:pt x="724" y="719"/>
                  </a:cubicBezTo>
                  <a:lnTo>
                    <a:pt x="706" y="724"/>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57" name="íṥlîḍè"/>
            <p:cNvSpPr/>
            <p:nvPr/>
          </p:nvSpPr>
          <p:spPr bwMode="auto">
            <a:xfrm>
              <a:off x="3867150" y="3125787"/>
              <a:ext cx="2530475" cy="2530475"/>
            </a:xfrm>
            <a:custGeom>
              <a:avLst/>
              <a:gdLst>
                <a:gd name="T0" fmla="*/ 655 w 671"/>
                <a:gd name="T1" fmla="*/ 671 h 671"/>
                <a:gd name="T2" fmla="*/ 641 w 671"/>
                <a:gd name="T3" fmla="*/ 652 h 671"/>
                <a:gd name="T4" fmla="*/ 576 w 671"/>
                <a:gd name="T5" fmla="*/ 620 h 671"/>
                <a:gd name="T6" fmla="*/ 503 w 671"/>
                <a:gd name="T7" fmla="*/ 583 h 671"/>
                <a:gd name="T8" fmla="*/ 466 w 671"/>
                <a:gd name="T9" fmla="*/ 510 h 671"/>
                <a:gd name="T10" fmla="*/ 433 w 671"/>
                <a:gd name="T11" fmla="*/ 445 h 671"/>
                <a:gd name="T12" fmla="*/ 368 w 671"/>
                <a:gd name="T13" fmla="*/ 413 h 671"/>
                <a:gd name="T14" fmla="*/ 295 w 671"/>
                <a:gd name="T15" fmla="*/ 376 h 671"/>
                <a:gd name="T16" fmla="*/ 258 w 671"/>
                <a:gd name="T17" fmla="*/ 303 h 671"/>
                <a:gd name="T18" fmla="*/ 226 w 671"/>
                <a:gd name="T19" fmla="*/ 238 h 671"/>
                <a:gd name="T20" fmla="*/ 161 w 671"/>
                <a:gd name="T21" fmla="*/ 206 h 671"/>
                <a:gd name="T22" fmla="*/ 88 w 671"/>
                <a:gd name="T23" fmla="*/ 169 h 671"/>
                <a:gd name="T24" fmla="*/ 51 w 671"/>
                <a:gd name="T25" fmla="*/ 96 h 671"/>
                <a:gd name="T26" fmla="*/ 19 w 671"/>
                <a:gd name="T27" fmla="*/ 31 h 671"/>
                <a:gd name="T28" fmla="*/ 0 w 671"/>
                <a:gd name="T29" fmla="*/ 17 h 671"/>
                <a:gd name="T30" fmla="*/ 10 w 671"/>
                <a:gd name="T31" fmla="*/ 0 h 671"/>
                <a:gd name="T32" fmla="*/ 32 w 671"/>
                <a:gd name="T33" fmla="*/ 18 h 671"/>
                <a:gd name="T34" fmla="*/ 69 w 671"/>
                <a:gd name="T35" fmla="*/ 91 h 671"/>
                <a:gd name="T36" fmla="*/ 101 w 671"/>
                <a:gd name="T37" fmla="*/ 156 h 671"/>
                <a:gd name="T38" fmla="*/ 167 w 671"/>
                <a:gd name="T39" fmla="*/ 188 h 671"/>
                <a:gd name="T40" fmla="*/ 240 w 671"/>
                <a:gd name="T41" fmla="*/ 225 h 671"/>
                <a:gd name="T42" fmla="*/ 276 w 671"/>
                <a:gd name="T43" fmla="*/ 298 h 671"/>
                <a:gd name="T44" fmla="*/ 309 w 671"/>
                <a:gd name="T45" fmla="*/ 363 h 671"/>
                <a:gd name="T46" fmla="*/ 374 w 671"/>
                <a:gd name="T47" fmla="*/ 395 h 671"/>
                <a:gd name="T48" fmla="*/ 447 w 671"/>
                <a:gd name="T49" fmla="*/ 432 h 671"/>
                <a:gd name="T50" fmla="*/ 484 w 671"/>
                <a:gd name="T51" fmla="*/ 505 h 671"/>
                <a:gd name="T52" fmla="*/ 516 w 671"/>
                <a:gd name="T53" fmla="*/ 570 h 671"/>
                <a:gd name="T54" fmla="*/ 581 w 671"/>
                <a:gd name="T55" fmla="*/ 602 h 671"/>
                <a:gd name="T56" fmla="*/ 654 w 671"/>
                <a:gd name="T57" fmla="*/ 639 h 671"/>
                <a:gd name="T58" fmla="*/ 671 w 671"/>
                <a:gd name="T59" fmla="*/ 662 h 671"/>
                <a:gd name="T60" fmla="*/ 655 w 671"/>
                <a:gd name="T61" fmla="*/ 671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71" h="671">
                  <a:moveTo>
                    <a:pt x="655" y="671"/>
                  </a:moveTo>
                  <a:cubicBezTo>
                    <a:pt x="651" y="664"/>
                    <a:pt x="646" y="658"/>
                    <a:pt x="641" y="652"/>
                  </a:cubicBezTo>
                  <a:cubicBezTo>
                    <a:pt x="622" y="634"/>
                    <a:pt x="600" y="627"/>
                    <a:pt x="576" y="620"/>
                  </a:cubicBezTo>
                  <a:cubicBezTo>
                    <a:pt x="550" y="613"/>
                    <a:pt x="524" y="605"/>
                    <a:pt x="503" y="583"/>
                  </a:cubicBezTo>
                  <a:cubicBezTo>
                    <a:pt x="481" y="562"/>
                    <a:pt x="473" y="536"/>
                    <a:pt x="466" y="510"/>
                  </a:cubicBezTo>
                  <a:cubicBezTo>
                    <a:pt x="459" y="486"/>
                    <a:pt x="452" y="464"/>
                    <a:pt x="433" y="445"/>
                  </a:cubicBezTo>
                  <a:cubicBezTo>
                    <a:pt x="415" y="427"/>
                    <a:pt x="392" y="420"/>
                    <a:pt x="368" y="413"/>
                  </a:cubicBezTo>
                  <a:cubicBezTo>
                    <a:pt x="343" y="406"/>
                    <a:pt x="317" y="398"/>
                    <a:pt x="295" y="376"/>
                  </a:cubicBezTo>
                  <a:cubicBezTo>
                    <a:pt x="273" y="354"/>
                    <a:pt x="266" y="328"/>
                    <a:pt x="258" y="303"/>
                  </a:cubicBezTo>
                  <a:cubicBezTo>
                    <a:pt x="251" y="279"/>
                    <a:pt x="245" y="257"/>
                    <a:pt x="226" y="238"/>
                  </a:cubicBezTo>
                  <a:cubicBezTo>
                    <a:pt x="208" y="220"/>
                    <a:pt x="185" y="213"/>
                    <a:pt x="161" y="206"/>
                  </a:cubicBezTo>
                  <a:cubicBezTo>
                    <a:pt x="136" y="199"/>
                    <a:pt x="110" y="191"/>
                    <a:pt x="88" y="169"/>
                  </a:cubicBezTo>
                  <a:cubicBezTo>
                    <a:pt x="66" y="147"/>
                    <a:pt x="59" y="121"/>
                    <a:pt x="51" y="96"/>
                  </a:cubicBezTo>
                  <a:cubicBezTo>
                    <a:pt x="44" y="72"/>
                    <a:pt x="38" y="50"/>
                    <a:pt x="19" y="31"/>
                  </a:cubicBezTo>
                  <a:cubicBezTo>
                    <a:pt x="14" y="25"/>
                    <a:pt x="8" y="21"/>
                    <a:pt x="0" y="17"/>
                  </a:cubicBezTo>
                  <a:cubicBezTo>
                    <a:pt x="10" y="0"/>
                    <a:pt x="10" y="0"/>
                    <a:pt x="10" y="0"/>
                  </a:cubicBezTo>
                  <a:cubicBezTo>
                    <a:pt x="18" y="5"/>
                    <a:pt x="26" y="11"/>
                    <a:pt x="32" y="18"/>
                  </a:cubicBezTo>
                  <a:cubicBezTo>
                    <a:pt x="54" y="40"/>
                    <a:pt x="62" y="66"/>
                    <a:pt x="69" y="91"/>
                  </a:cubicBezTo>
                  <a:cubicBezTo>
                    <a:pt x="76" y="115"/>
                    <a:pt x="83" y="137"/>
                    <a:pt x="101" y="156"/>
                  </a:cubicBezTo>
                  <a:cubicBezTo>
                    <a:pt x="120" y="174"/>
                    <a:pt x="143" y="181"/>
                    <a:pt x="167" y="188"/>
                  </a:cubicBezTo>
                  <a:cubicBezTo>
                    <a:pt x="192" y="195"/>
                    <a:pt x="218" y="203"/>
                    <a:pt x="240" y="225"/>
                  </a:cubicBezTo>
                  <a:cubicBezTo>
                    <a:pt x="262" y="247"/>
                    <a:pt x="269" y="273"/>
                    <a:pt x="276" y="298"/>
                  </a:cubicBezTo>
                  <a:cubicBezTo>
                    <a:pt x="283" y="322"/>
                    <a:pt x="290" y="344"/>
                    <a:pt x="309" y="363"/>
                  </a:cubicBezTo>
                  <a:cubicBezTo>
                    <a:pt x="327" y="382"/>
                    <a:pt x="350" y="388"/>
                    <a:pt x="374" y="395"/>
                  </a:cubicBezTo>
                  <a:cubicBezTo>
                    <a:pt x="399" y="403"/>
                    <a:pt x="425" y="410"/>
                    <a:pt x="447" y="432"/>
                  </a:cubicBezTo>
                  <a:cubicBezTo>
                    <a:pt x="469" y="454"/>
                    <a:pt x="476" y="480"/>
                    <a:pt x="484" y="505"/>
                  </a:cubicBezTo>
                  <a:cubicBezTo>
                    <a:pt x="491" y="529"/>
                    <a:pt x="497" y="552"/>
                    <a:pt x="516" y="570"/>
                  </a:cubicBezTo>
                  <a:cubicBezTo>
                    <a:pt x="534" y="589"/>
                    <a:pt x="557" y="595"/>
                    <a:pt x="581" y="602"/>
                  </a:cubicBezTo>
                  <a:cubicBezTo>
                    <a:pt x="606" y="610"/>
                    <a:pt x="632" y="617"/>
                    <a:pt x="654" y="639"/>
                  </a:cubicBezTo>
                  <a:cubicBezTo>
                    <a:pt x="661" y="646"/>
                    <a:pt x="666" y="653"/>
                    <a:pt x="671" y="662"/>
                  </a:cubicBezTo>
                  <a:lnTo>
                    <a:pt x="655" y="671"/>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58" name="ïṩlîḋé"/>
            <p:cNvSpPr/>
            <p:nvPr/>
          </p:nvSpPr>
          <p:spPr bwMode="auto">
            <a:xfrm>
              <a:off x="3854450" y="3441700"/>
              <a:ext cx="2230438" cy="2230438"/>
            </a:xfrm>
            <a:custGeom>
              <a:avLst/>
              <a:gdLst>
                <a:gd name="T0" fmla="*/ 582 w 591"/>
                <a:gd name="T1" fmla="*/ 591 h 591"/>
                <a:gd name="T2" fmla="*/ 540 w 591"/>
                <a:gd name="T3" fmla="*/ 575 h 591"/>
                <a:gd name="T4" fmla="*/ 467 w 591"/>
                <a:gd name="T5" fmla="*/ 538 h 591"/>
                <a:gd name="T6" fmla="*/ 430 w 591"/>
                <a:gd name="T7" fmla="*/ 465 h 591"/>
                <a:gd name="T8" fmla="*/ 398 w 591"/>
                <a:gd name="T9" fmla="*/ 400 h 591"/>
                <a:gd name="T10" fmla="*/ 333 w 591"/>
                <a:gd name="T11" fmla="*/ 368 h 591"/>
                <a:gd name="T12" fmla="*/ 260 w 591"/>
                <a:gd name="T13" fmla="*/ 331 h 591"/>
                <a:gd name="T14" fmla="*/ 223 w 591"/>
                <a:gd name="T15" fmla="*/ 258 h 591"/>
                <a:gd name="T16" fmla="*/ 190 w 591"/>
                <a:gd name="T17" fmla="*/ 193 h 591"/>
                <a:gd name="T18" fmla="*/ 125 w 591"/>
                <a:gd name="T19" fmla="*/ 161 h 591"/>
                <a:gd name="T20" fmla="*/ 52 w 591"/>
                <a:gd name="T21" fmla="*/ 124 h 591"/>
                <a:gd name="T22" fmla="*/ 15 w 591"/>
                <a:gd name="T23" fmla="*/ 51 h 591"/>
                <a:gd name="T24" fmla="*/ 0 w 591"/>
                <a:gd name="T25" fmla="*/ 9 h 591"/>
                <a:gd name="T26" fmla="*/ 17 w 591"/>
                <a:gd name="T27" fmla="*/ 0 h 591"/>
                <a:gd name="T28" fmla="*/ 33 w 591"/>
                <a:gd name="T29" fmla="*/ 46 h 591"/>
                <a:gd name="T30" fmla="*/ 66 w 591"/>
                <a:gd name="T31" fmla="*/ 111 h 591"/>
                <a:gd name="T32" fmla="*/ 131 w 591"/>
                <a:gd name="T33" fmla="*/ 143 h 591"/>
                <a:gd name="T34" fmla="*/ 204 w 591"/>
                <a:gd name="T35" fmla="*/ 180 h 591"/>
                <a:gd name="T36" fmla="*/ 241 w 591"/>
                <a:gd name="T37" fmla="*/ 253 h 591"/>
                <a:gd name="T38" fmla="*/ 273 w 591"/>
                <a:gd name="T39" fmla="*/ 318 h 591"/>
                <a:gd name="T40" fmla="*/ 338 w 591"/>
                <a:gd name="T41" fmla="*/ 350 h 591"/>
                <a:gd name="T42" fmla="*/ 411 w 591"/>
                <a:gd name="T43" fmla="*/ 387 h 591"/>
                <a:gd name="T44" fmla="*/ 448 w 591"/>
                <a:gd name="T45" fmla="*/ 460 h 591"/>
                <a:gd name="T46" fmla="*/ 480 w 591"/>
                <a:gd name="T47" fmla="*/ 525 h 591"/>
                <a:gd name="T48" fmla="*/ 545 w 591"/>
                <a:gd name="T49" fmla="*/ 557 h 591"/>
                <a:gd name="T50" fmla="*/ 591 w 591"/>
                <a:gd name="T51" fmla="*/ 574 h 591"/>
                <a:gd name="T52" fmla="*/ 582 w 591"/>
                <a:gd name="T53" fmla="*/ 591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91" h="591">
                  <a:moveTo>
                    <a:pt x="582" y="591"/>
                  </a:moveTo>
                  <a:cubicBezTo>
                    <a:pt x="569" y="584"/>
                    <a:pt x="555" y="580"/>
                    <a:pt x="540" y="575"/>
                  </a:cubicBezTo>
                  <a:cubicBezTo>
                    <a:pt x="515" y="568"/>
                    <a:pt x="489" y="560"/>
                    <a:pt x="467" y="538"/>
                  </a:cubicBezTo>
                  <a:cubicBezTo>
                    <a:pt x="445" y="516"/>
                    <a:pt x="437" y="490"/>
                    <a:pt x="430" y="465"/>
                  </a:cubicBezTo>
                  <a:cubicBezTo>
                    <a:pt x="423" y="441"/>
                    <a:pt x="416" y="419"/>
                    <a:pt x="398" y="400"/>
                  </a:cubicBezTo>
                  <a:cubicBezTo>
                    <a:pt x="379" y="382"/>
                    <a:pt x="357" y="375"/>
                    <a:pt x="333" y="368"/>
                  </a:cubicBezTo>
                  <a:cubicBezTo>
                    <a:pt x="307" y="361"/>
                    <a:pt x="281" y="353"/>
                    <a:pt x="260" y="331"/>
                  </a:cubicBezTo>
                  <a:cubicBezTo>
                    <a:pt x="238" y="309"/>
                    <a:pt x="230" y="283"/>
                    <a:pt x="223" y="258"/>
                  </a:cubicBezTo>
                  <a:cubicBezTo>
                    <a:pt x="216" y="234"/>
                    <a:pt x="209" y="212"/>
                    <a:pt x="190" y="193"/>
                  </a:cubicBezTo>
                  <a:cubicBezTo>
                    <a:pt x="172" y="174"/>
                    <a:pt x="149" y="168"/>
                    <a:pt x="125" y="161"/>
                  </a:cubicBezTo>
                  <a:cubicBezTo>
                    <a:pt x="100" y="153"/>
                    <a:pt x="74" y="146"/>
                    <a:pt x="52" y="124"/>
                  </a:cubicBezTo>
                  <a:cubicBezTo>
                    <a:pt x="30" y="102"/>
                    <a:pt x="23" y="76"/>
                    <a:pt x="15" y="51"/>
                  </a:cubicBezTo>
                  <a:cubicBezTo>
                    <a:pt x="11" y="36"/>
                    <a:pt x="7" y="22"/>
                    <a:pt x="0" y="9"/>
                  </a:cubicBezTo>
                  <a:cubicBezTo>
                    <a:pt x="17" y="0"/>
                    <a:pt x="17" y="0"/>
                    <a:pt x="17" y="0"/>
                  </a:cubicBezTo>
                  <a:cubicBezTo>
                    <a:pt x="24" y="15"/>
                    <a:pt x="29" y="30"/>
                    <a:pt x="33" y="46"/>
                  </a:cubicBezTo>
                  <a:cubicBezTo>
                    <a:pt x="40" y="70"/>
                    <a:pt x="47" y="92"/>
                    <a:pt x="66" y="111"/>
                  </a:cubicBezTo>
                  <a:cubicBezTo>
                    <a:pt x="84" y="129"/>
                    <a:pt x="107" y="136"/>
                    <a:pt x="131" y="143"/>
                  </a:cubicBezTo>
                  <a:cubicBezTo>
                    <a:pt x="156" y="150"/>
                    <a:pt x="182" y="158"/>
                    <a:pt x="204" y="180"/>
                  </a:cubicBezTo>
                  <a:cubicBezTo>
                    <a:pt x="226" y="202"/>
                    <a:pt x="233" y="228"/>
                    <a:pt x="241" y="253"/>
                  </a:cubicBezTo>
                  <a:cubicBezTo>
                    <a:pt x="248" y="277"/>
                    <a:pt x="254" y="299"/>
                    <a:pt x="273" y="318"/>
                  </a:cubicBezTo>
                  <a:cubicBezTo>
                    <a:pt x="291" y="336"/>
                    <a:pt x="314" y="343"/>
                    <a:pt x="338" y="350"/>
                  </a:cubicBezTo>
                  <a:cubicBezTo>
                    <a:pt x="363" y="357"/>
                    <a:pt x="389" y="365"/>
                    <a:pt x="411" y="387"/>
                  </a:cubicBezTo>
                  <a:cubicBezTo>
                    <a:pt x="433" y="409"/>
                    <a:pt x="440" y="435"/>
                    <a:pt x="448" y="460"/>
                  </a:cubicBezTo>
                  <a:cubicBezTo>
                    <a:pt x="455" y="484"/>
                    <a:pt x="461" y="506"/>
                    <a:pt x="480" y="525"/>
                  </a:cubicBezTo>
                  <a:cubicBezTo>
                    <a:pt x="498" y="544"/>
                    <a:pt x="521" y="550"/>
                    <a:pt x="545" y="557"/>
                  </a:cubicBezTo>
                  <a:cubicBezTo>
                    <a:pt x="560" y="562"/>
                    <a:pt x="576" y="566"/>
                    <a:pt x="591" y="574"/>
                  </a:cubicBezTo>
                  <a:lnTo>
                    <a:pt x="582" y="591"/>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60" name="íšḻíḓè"/>
            <p:cNvSpPr/>
            <p:nvPr/>
          </p:nvSpPr>
          <p:spPr bwMode="auto">
            <a:xfrm>
              <a:off x="3854450" y="3956050"/>
              <a:ext cx="1712913" cy="1711325"/>
            </a:xfrm>
            <a:custGeom>
              <a:avLst/>
              <a:gdLst>
                <a:gd name="T0" fmla="*/ 444 w 454"/>
                <a:gd name="T1" fmla="*/ 454 h 454"/>
                <a:gd name="T2" fmla="*/ 428 w 454"/>
                <a:gd name="T3" fmla="*/ 441 h 454"/>
                <a:gd name="T4" fmla="*/ 391 w 454"/>
                <a:gd name="T5" fmla="*/ 368 h 454"/>
                <a:gd name="T6" fmla="*/ 359 w 454"/>
                <a:gd name="T7" fmla="*/ 303 h 454"/>
                <a:gd name="T8" fmla="*/ 294 w 454"/>
                <a:gd name="T9" fmla="*/ 271 h 454"/>
                <a:gd name="T10" fmla="*/ 221 w 454"/>
                <a:gd name="T11" fmla="*/ 234 h 454"/>
                <a:gd name="T12" fmla="*/ 184 w 454"/>
                <a:gd name="T13" fmla="*/ 161 h 454"/>
                <a:gd name="T14" fmla="*/ 152 w 454"/>
                <a:gd name="T15" fmla="*/ 96 h 454"/>
                <a:gd name="T16" fmla="*/ 87 w 454"/>
                <a:gd name="T17" fmla="*/ 64 h 454"/>
                <a:gd name="T18" fmla="*/ 14 w 454"/>
                <a:gd name="T19" fmla="*/ 27 h 454"/>
                <a:gd name="T20" fmla="*/ 0 w 454"/>
                <a:gd name="T21" fmla="*/ 11 h 454"/>
                <a:gd name="T22" fmla="*/ 16 w 454"/>
                <a:gd name="T23" fmla="*/ 0 h 454"/>
                <a:gd name="T24" fmla="*/ 27 w 454"/>
                <a:gd name="T25" fmla="*/ 14 h 454"/>
                <a:gd name="T26" fmla="*/ 92 w 454"/>
                <a:gd name="T27" fmla="*/ 46 h 454"/>
                <a:gd name="T28" fmla="*/ 165 w 454"/>
                <a:gd name="T29" fmla="*/ 83 h 454"/>
                <a:gd name="T30" fmla="*/ 202 w 454"/>
                <a:gd name="T31" fmla="*/ 156 h 454"/>
                <a:gd name="T32" fmla="*/ 234 w 454"/>
                <a:gd name="T33" fmla="*/ 221 h 454"/>
                <a:gd name="T34" fmla="*/ 299 w 454"/>
                <a:gd name="T35" fmla="*/ 253 h 454"/>
                <a:gd name="T36" fmla="*/ 372 w 454"/>
                <a:gd name="T37" fmla="*/ 290 h 454"/>
                <a:gd name="T38" fmla="*/ 409 w 454"/>
                <a:gd name="T39" fmla="*/ 363 h 454"/>
                <a:gd name="T40" fmla="*/ 441 w 454"/>
                <a:gd name="T41" fmla="*/ 428 h 454"/>
                <a:gd name="T42" fmla="*/ 454 w 454"/>
                <a:gd name="T43" fmla="*/ 439 h 454"/>
                <a:gd name="T44" fmla="*/ 444 w 454"/>
                <a:gd name="T45" fmla="*/ 454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4" h="454">
                  <a:moveTo>
                    <a:pt x="444" y="454"/>
                  </a:moveTo>
                  <a:cubicBezTo>
                    <a:pt x="438" y="450"/>
                    <a:pt x="433" y="446"/>
                    <a:pt x="428" y="441"/>
                  </a:cubicBezTo>
                  <a:cubicBezTo>
                    <a:pt x="406" y="419"/>
                    <a:pt x="398" y="393"/>
                    <a:pt x="391" y="368"/>
                  </a:cubicBezTo>
                  <a:cubicBezTo>
                    <a:pt x="384" y="344"/>
                    <a:pt x="377" y="322"/>
                    <a:pt x="359" y="303"/>
                  </a:cubicBezTo>
                  <a:cubicBezTo>
                    <a:pt x="340" y="284"/>
                    <a:pt x="318" y="278"/>
                    <a:pt x="294" y="271"/>
                  </a:cubicBezTo>
                  <a:cubicBezTo>
                    <a:pt x="269" y="263"/>
                    <a:pt x="243" y="256"/>
                    <a:pt x="221" y="234"/>
                  </a:cubicBezTo>
                  <a:cubicBezTo>
                    <a:pt x="199" y="212"/>
                    <a:pt x="191" y="186"/>
                    <a:pt x="184" y="161"/>
                  </a:cubicBezTo>
                  <a:cubicBezTo>
                    <a:pt x="177" y="137"/>
                    <a:pt x="170" y="114"/>
                    <a:pt x="152" y="96"/>
                  </a:cubicBezTo>
                  <a:cubicBezTo>
                    <a:pt x="133" y="77"/>
                    <a:pt x="111" y="71"/>
                    <a:pt x="87" y="64"/>
                  </a:cubicBezTo>
                  <a:cubicBezTo>
                    <a:pt x="61" y="56"/>
                    <a:pt x="35" y="49"/>
                    <a:pt x="14" y="27"/>
                  </a:cubicBezTo>
                  <a:cubicBezTo>
                    <a:pt x="9" y="22"/>
                    <a:pt x="4" y="17"/>
                    <a:pt x="0" y="11"/>
                  </a:cubicBezTo>
                  <a:cubicBezTo>
                    <a:pt x="16" y="0"/>
                    <a:pt x="16" y="0"/>
                    <a:pt x="16" y="0"/>
                  </a:cubicBezTo>
                  <a:cubicBezTo>
                    <a:pt x="19" y="5"/>
                    <a:pt x="23" y="10"/>
                    <a:pt x="27" y="14"/>
                  </a:cubicBezTo>
                  <a:cubicBezTo>
                    <a:pt x="45" y="32"/>
                    <a:pt x="68" y="39"/>
                    <a:pt x="92" y="46"/>
                  </a:cubicBezTo>
                  <a:cubicBezTo>
                    <a:pt x="117" y="53"/>
                    <a:pt x="143" y="61"/>
                    <a:pt x="165" y="83"/>
                  </a:cubicBezTo>
                  <a:cubicBezTo>
                    <a:pt x="187" y="105"/>
                    <a:pt x="194" y="131"/>
                    <a:pt x="202" y="156"/>
                  </a:cubicBezTo>
                  <a:cubicBezTo>
                    <a:pt x="209" y="180"/>
                    <a:pt x="215" y="202"/>
                    <a:pt x="234" y="221"/>
                  </a:cubicBezTo>
                  <a:cubicBezTo>
                    <a:pt x="252" y="239"/>
                    <a:pt x="275" y="246"/>
                    <a:pt x="299" y="253"/>
                  </a:cubicBezTo>
                  <a:cubicBezTo>
                    <a:pt x="324" y="260"/>
                    <a:pt x="350" y="268"/>
                    <a:pt x="372" y="290"/>
                  </a:cubicBezTo>
                  <a:cubicBezTo>
                    <a:pt x="394" y="312"/>
                    <a:pt x="402" y="338"/>
                    <a:pt x="409" y="363"/>
                  </a:cubicBezTo>
                  <a:cubicBezTo>
                    <a:pt x="416" y="387"/>
                    <a:pt x="423" y="409"/>
                    <a:pt x="441" y="428"/>
                  </a:cubicBezTo>
                  <a:cubicBezTo>
                    <a:pt x="445" y="432"/>
                    <a:pt x="449" y="435"/>
                    <a:pt x="454" y="439"/>
                  </a:cubicBezTo>
                  <a:lnTo>
                    <a:pt x="444" y="454"/>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61" name="îSḷídé"/>
            <p:cNvSpPr/>
            <p:nvPr/>
          </p:nvSpPr>
          <p:spPr bwMode="auto">
            <a:xfrm>
              <a:off x="3870325" y="4219575"/>
              <a:ext cx="1436688" cy="1436688"/>
            </a:xfrm>
            <a:custGeom>
              <a:avLst/>
              <a:gdLst>
                <a:gd name="T0" fmla="*/ 364 w 381"/>
                <a:gd name="T1" fmla="*/ 381 h 381"/>
                <a:gd name="T2" fmla="*/ 348 w 381"/>
                <a:gd name="T3" fmla="*/ 337 h 381"/>
                <a:gd name="T4" fmla="*/ 316 w 381"/>
                <a:gd name="T5" fmla="*/ 272 h 381"/>
                <a:gd name="T6" fmla="*/ 251 w 381"/>
                <a:gd name="T7" fmla="*/ 240 h 381"/>
                <a:gd name="T8" fmla="*/ 178 w 381"/>
                <a:gd name="T9" fmla="*/ 203 h 381"/>
                <a:gd name="T10" fmla="*/ 141 w 381"/>
                <a:gd name="T11" fmla="*/ 130 h 381"/>
                <a:gd name="T12" fmla="*/ 109 w 381"/>
                <a:gd name="T13" fmla="*/ 65 h 381"/>
                <a:gd name="T14" fmla="*/ 44 w 381"/>
                <a:gd name="T15" fmla="*/ 33 h 381"/>
                <a:gd name="T16" fmla="*/ 0 w 381"/>
                <a:gd name="T17" fmla="*/ 17 h 381"/>
                <a:gd name="T18" fmla="*/ 8 w 381"/>
                <a:gd name="T19" fmla="*/ 0 h 381"/>
                <a:gd name="T20" fmla="*/ 49 w 381"/>
                <a:gd name="T21" fmla="*/ 15 h 381"/>
                <a:gd name="T22" fmla="*/ 122 w 381"/>
                <a:gd name="T23" fmla="*/ 51 h 381"/>
                <a:gd name="T24" fmla="*/ 159 w 381"/>
                <a:gd name="T25" fmla="*/ 124 h 381"/>
                <a:gd name="T26" fmla="*/ 191 w 381"/>
                <a:gd name="T27" fmla="*/ 190 h 381"/>
                <a:gd name="T28" fmla="*/ 256 w 381"/>
                <a:gd name="T29" fmla="*/ 222 h 381"/>
                <a:gd name="T30" fmla="*/ 329 w 381"/>
                <a:gd name="T31" fmla="*/ 259 h 381"/>
                <a:gd name="T32" fmla="*/ 366 w 381"/>
                <a:gd name="T33" fmla="*/ 332 h 381"/>
                <a:gd name="T34" fmla="*/ 381 w 381"/>
                <a:gd name="T35" fmla="*/ 372 h 381"/>
                <a:gd name="T36" fmla="*/ 364 w 381"/>
                <a:gd name="T37" fmla="*/ 381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1" h="381">
                  <a:moveTo>
                    <a:pt x="364" y="381"/>
                  </a:moveTo>
                  <a:cubicBezTo>
                    <a:pt x="357" y="366"/>
                    <a:pt x="352" y="351"/>
                    <a:pt x="348" y="337"/>
                  </a:cubicBezTo>
                  <a:cubicBezTo>
                    <a:pt x="341" y="313"/>
                    <a:pt x="334" y="290"/>
                    <a:pt x="316" y="272"/>
                  </a:cubicBezTo>
                  <a:cubicBezTo>
                    <a:pt x="297" y="253"/>
                    <a:pt x="275" y="247"/>
                    <a:pt x="251" y="240"/>
                  </a:cubicBezTo>
                  <a:cubicBezTo>
                    <a:pt x="226" y="232"/>
                    <a:pt x="200" y="225"/>
                    <a:pt x="178" y="203"/>
                  </a:cubicBezTo>
                  <a:cubicBezTo>
                    <a:pt x="156" y="181"/>
                    <a:pt x="148" y="155"/>
                    <a:pt x="141" y="130"/>
                  </a:cubicBezTo>
                  <a:cubicBezTo>
                    <a:pt x="134" y="106"/>
                    <a:pt x="127" y="83"/>
                    <a:pt x="109" y="65"/>
                  </a:cubicBezTo>
                  <a:cubicBezTo>
                    <a:pt x="90" y="46"/>
                    <a:pt x="68" y="40"/>
                    <a:pt x="44" y="33"/>
                  </a:cubicBezTo>
                  <a:cubicBezTo>
                    <a:pt x="29" y="28"/>
                    <a:pt x="14" y="24"/>
                    <a:pt x="0" y="17"/>
                  </a:cubicBezTo>
                  <a:cubicBezTo>
                    <a:pt x="8" y="0"/>
                    <a:pt x="8" y="0"/>
                    <a:pt x="8" y="0"/>
                  </a:cubicBezTo>
                  <a:cubicBezTo>
                    <a:pt x="21" y="6"/>
                    <a:pt x="35" y="10"/>
                    <a:pt x="49" y="15"/>
                  </a:cubicBezTo>
                  <a:cubicBezTo>
                    <a:pt x="74" y="22"/>
                    <a:pt x="100" y="30"/>
                    <a:pt x="122" y="51"/>
                  </a:cubicBezTo>
                  <a:cubicBezTo>
                    <a:pt x="144" y="73"/>
                    <a:pt x="152" y="99"/>
                    <a:pt x="159" y="124"/>
                  </a:cubicBezTo>
                  <a:cubicBezTo>
                    <a:pt x="166" y="148"/>
                    <a:pt x="173" y="171"/>
                    <a:pt x="191" y="190"/>
                  </a:cubicBezTo>
                  <a:cubicBezTo>
                    <a:pt x="210" y="208"/>
                    <a:pt x="232" y="215"/>
                    <a:pt x="256" y="222"/>
                  </a:cubicBezTo>
                  <a:cubicBezTo>
                    <a:pt x="281" y="229"/>
                    <a:pt x="307" y="237"/>
                    <a:pt x="329" y="259"/>
                  </a:cubicBezTo>
                  <a:cubicBezTo>
                    <a:pt x="351" y="281"/>
                    <a:pt x="359" y="307"/>
                    <a:pt x="366" y="332"/>
                  </a:cubicBezTo>
                  <a:cubicBezTo>
                    <a:pt x="370" y="346"/>
                    <a:pt x="374" y="359"/>
                    <a:pt x="381" y="372"/>
                  </a:cubicBezTo>
                  <a:lnTo>
                    <a:pt x="364" y="381"/>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62" name="íşľïḍê"/>
            <p:cNvSpPr/>
            <p:nvPr/>
          </p:nvSpPr>
          <p:spPr bwMode="auto">
            <a:xfrm>
              <a:off x="3878263" y="4416425"/>
              <a:ext cx="1228725" cy="1233488"/>
            </a:xfrm>
            <a:custGeom>
              <a:avLst/>
              <a:gdLst>
                <a:gd name="T0" fmla="*/ 308 w 326"/>
                <a:gd name="T1" fmla="*/ 327 h 327"/>
                <a:gd name="T2" fmla="*/ 307 w 326"/>
                <a:gd name="T3" fmla="*/ 324 h 327"/>
                <a:gd name="T4" fmla="*/ 275 w 326"/>
                <a:gd name="T5" fmla="*/ 259 h 327"/>
                <a:gd name="T6" fmla="*/ 210 w 326"/>
                <a:gd name="T7" fmla="*/ 227 h 327"/>
                <a:gd name="T8" fmla="*/ 137 w 326"/>
                <a:gd name="T9" fmla="*/ 190 h 327"/>
                <a:gd name="T10" fmla="*/ 100 w 326"/>
                <a:gd name="T11" fmla="*/ 117 h 327"/>
                <a:gd name="T12" fmla="*/ 68 w 326"/>
                <a:gd name="T13" fmla="*/ 52 h 327"/>
                <a:gd name="T14" fmla="*/ 3 w 326"/>
                <a:gd name="T15" fmla="*/ 19 h 327"/>
                <a:gd name="T16" fmla="*/ 0 w 326"/>
                <a:gd name="T17" fmla="*/ 18 h 327"/>
                <a:gd name="T18" fmla="*/ 5 w 326"/>
                <a:gd name="T19" fmla="*/ 0 h 327"/>
                <a:gd name="T20" fmla="*/ 8 w 326"/>
                <a:gd name="T21" fmla="*/ 1 h 327"/>
                <a:gd name="T22" fmla="*/ 81 w 326"/>
                <a:gd name="T23" fmla="*/ 38 h 327"/>
                <a:gd name="T24" fmla="*/ 118 w 326"/>
                <a:gd name="T25" fmla="*/ 111 h 327"/>
                <a:gd name="T26" fmla="*/ 150 w 326"/>
                <a:gd name="T27" fmla="*/ 176 h 327"/>
                <a:gd name="T28" fmla="*/ 215 w 326"/>
                <a:gd name="T29" fmla="*/ 209 h 327"/>
                <a:gd name="T30" fmla="*/ 288 w 326"/>
                <a:gd name="T31" fmla="*/ 245 h 327"/>
                <a:gd name="T32" fmla="*/ 325 w 326"/>
                <a:gd name="T33" fmla="*/ 318 h 327"/>
                <a:gd name="T34" fmla="*/ 326 w 326"/>
                <a:gd name="T35" fmla="*/ 322 h 327"/>
                <a:gd name="T36" fmla="*/ 308 w 326"/>
                <a:gd name="T37" fmla="*/ 327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6" h="327">
                  <a:moveTo>
                    <a:pt x="308" y="327"/>
                  </a:moveTo>
                  <a:cubicBezTo>
                    <a:pt x="307" y="324"/>
                    <a:pt x="307" y="324"/>
                    <a:pt x="307" y="324"/>
                  </a:cubicBezTo>
                  <a:cubicBezTo>
                    <a:pt x="300" y="300"/>
                    <a:pt x="294" y="277"/>
                    <a:pt x="275" y="259"/>
                  </a:cubicBezTo>
                  <a:cubicBezTo>
                    <a:pt x="257" y="240"/>
                    <a:pt x="234" y="234"/>
                    <a:pt x="210" y="227"/>
                  </a:cubicBezTo>
                  <a:cubicBezTo>
                    <a:pt x="185" y="219"/>
                    <a:pt x="159" y="212"/>
                    <a:pt x="137" y="190"/>
                  </a:cubicBezTo>
                  <a:cubicBezTo>
                    <a:pt x="115" y="168"/>
                    <a:pt x="107" y="142"/>
                    <a:pt x="100" y="117"/>
                  </a:cubicBezTo>
                  <a:cubicBezTo>
                    <a:pt x="93" y="93"/>
                    <a:pt x="86" y="70"/>
                    <a:pt x="68" y="52"/>
                  </a:cubicBezTo>
                  <a:cubicBezTo>
                    <a:pt x="49" y="33"/>
                    <a:pt x="27" y="26"/>
                    <a:pt x="3" y="19"/>
                  </a:cubicBezTo>
                  <a:cubicBezTo>
                    <a:pt x="0" y="18"/>
                    <a:pt x="0" y="18"/>
                    <a:pt x="0" y="18"/>
                  </a:cubicBezTo>
                  <a:cubicBezTo>
                    <a:pt x="5" y="0"/>
                    <a:pt x="5" y="0"/>
                    <a:pt x="5" y="0"/>
                  </a:cubicBezTo>
                  <a:cubicBezTo>
                    <a:pt x="8" y="1"/>
                    <a:pt x="8" y="1"/>
                    <a:pt x="8" y="1"/>
                  </a:cubicBezTo>
                  <a:cubicBezTo>
                    <a:pt x="33" y="9"/>
                    <a:pt x="59" y="16"/>
                    <a:pt x="81" y="38"/>
                  </a:cubicBezTo>
                  <a:cubicBezTo>
                    <a:pt x="103" y="60"/>
                    <a:pt x="111" y="86"/>
                    <a:pt x="118" y="111"/>
                  </a:cubicBezTo>
                  <a:cubicBezTo>
                    <a:pt x="125" y="135"/>
                    <a:pt x="132" y="158"/>
                    <a:pt x="150" y="176"/>
                  </a:cubicBezTo>
                  <a:cubicBezTo>
                    <a:pt x="169" y="195"/>
                    <a:pt x="191" y="202"/>
                    <a:pt x="215" y="209"/>
                  </a:cubicBezTo>
                  <a:cubicBezTo>
                    <a:pt x="240" y="216"/>
                    <a:pt x="266" y="224"/>
                    <a:pt x="288" y="245"/>
                  </a:cubicBezTo>
                  <a:cubicBezTo>
                    <a:pt x="310" y="267"/>
                    <a:pt x="318" y="293"/>
                    <a:pt x="325" y="318"/>
                  </a:cubicBezTo>
                  <a:cubicBezTo>
                    <a:pt x="326" y="322"/>
                    <a:pt x="326" y="322"/>
                    <a:pt x="326" y="322"/>
                  </a:cubicBezTo>
                  <a:lnTo>
                    <a:pt x="308" y="327"/>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63" name="iṩlïḓe"/>
            <p:cNvSpPr/>
            <p:nvPr/>
          </p:nvSpPr>
          <p:spPr bwMode="auto">
            <a:xfrm>
              <a:off x="3870325" y="4614862"/>
              <a:ext cx="1041400" cy="1038225"/>
            </a:xfrm>
            <a:custGeom>
              <a:avLst/>
              <a:gdLst>
                <a:gd name="T0" fmla="*/ 259 w 276"/>
                <a:gd name="T1" fmla="*/ 275 h 275"/>
                <a:gd name="T2" fmla="*/ 238 w 276"/>
                <a:gd name="T3" fmla="*/ 245 h 275"/>
                <a:gd name="T4" fmla="*/ 173 w 276"/>
                <a:gd name="T5" fmla="*/ 212 h 275"/>
                <a:gd name="T6" fmla="*/ 100 w 276"/>
                <a:gd name="T7" fmla="*/ 175 h 275"/>
                <a:gd name="T8" fmla="*/ 63 w 276"/>
                <a:gd name="T9" fmla="*/ 102 h 275"/>
                <a:gd name="T10" fmla="*/ 31 w 276"/>
                <a:gd name="T11" fmla="*/ 37 h 275"/>
                <a:gd name="T12" fmla="*/ 0 w 276"/>
                <a:gd name="T13" fmla="*/ 17 h 275"/>
                <a:gd name="T14" fmla="*/ 8 w 276"/>
                <a:gd name="T15" fmla="*/ 0 h 275"/>
                <a:gd name="T16" fmla="*/ 44 w 276"/>
                <a:gd name="T17" fmla="*/ 24 h 275"/>
                <a:gd name="T18" fmla="*/ 81 w 276"/>
                <a:gd name="T19" fmla="*/ 97 h 275"/>
                <a:gd name="T20" fmla="*/ 113 w 276"/>
                <a:gd name="T21" fmla="*/ 162 h 275"/>
                <a:gd name="T22" fmla="*/ 178 w 276"/>
                <a:gd name="T23" fmla="*/ 194 h 275"/>
                <a:gd name="T24" fmla="*/ 252 w 276"/>
                <a:gd name="T25" fmla="*/ 231 h 275"/>
                <a:gd name="T26" fmla="*/ 276 w 276"/>
                <a:gd name="T27" fmla="*/ 268 h 275"/>
                <a:gd name="T28" fmla="*/ 259 w 276"/>
                <a:gd name="T29" fmla="*/ 275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6" h="275">
                  <a:moveTo>
                    <a:pt x="259" y="275"/>
                  </a:moveTo>
                  <a:cubicBezTo>
                    <a:pt x="253" y="263"/>
                    <a:pt x="247" y="253"/>
                    <a:pt x="238" y="245"/>
                  </a:cubicBezTo>
                  <a:cubicBezTo>
                    <a:pt x="220" y="226"/>
                    <a:pt x="197" y="219"/>
                    <a:pt x="173" y="212"/>
                  </a:cubicBezTo>
                  <a:cubicBezTo>
                    <a:pt x="148" y="205"/>
                    <a:pt x="122" y="197"/>
                    <a:pt x="100" y="175"/>
                  </a:cubicBezTo>
                  <a:cubicBezTo>
                    <a:pt x="78" y="154"/>
                    <a:pt x="71" y="128"/>
                    <a:pt x="63" y="102"/>
                  </a:cubicBezTo>
                  <a:cubicBezTo>
                    <a:pt x="56" y="79"/>
                    <a:pt x="50" y="56"/>
                    <a:pt x="31" y="37"/>
                  </a:cubicBezTo>
                  <a:cubicBezTo>
                    <a:pt x="23" y="29"/>
                    <a:pt x="13" y="22"/>
                    <a:pt x="0" y="17"/>
                  </a:cubicBezTo>
                  <a:cubicBezTo>
                    <a:pt x="8" y="0"/>
                    <a:pt x="8" y="0"/>
                    <a:pt x="8" y="0"/>
                  </a:cubicBezTo>
                  <a:cubicBezTo>
                    <a:pt x="22" y="6"/>
                    <a:pt x="34" y="14"/>
                    <a:pt x="44" y="24"/>
                  </a:cubicBezTo>
                  <a:cubicBezTo>
                    <a:pt x="66" y="46"/>
                    <a:pt x="74" y="72"/>
                    <a:pt x="81" y="97"/>
                  </a:cubicBezTo>
                  <a:cubicBezTo>
                    <a:pt x="88" y="121"/>
                    <a:pt x="95" y="144"/>
                    <a:pt x="113" y="162"/>
                  </a:cubicBezTo>
                  <a:cubicBezTo>
                    <a:pt x="132" y="181"/>
                    <a:pt x="155" y="187"/>
                    <a:pt x="178" y="194"/>
                  </a:cubicBezTo>
                  <a:cubicBezTo>
                    <a:pt x="204" y="202"/>
                    <a:pt x="230" y="209"/>
                    <a:pt x="252" y="231"/>
                  </a:cubicBezTo>
                  <a:cubicBezTo>
                    <a:pt x="262" y="241"/>
                    <a:pt x="270" y="253"/>
                    <a:pt x="276" y="268"/>
                  </a:cubicBezTo>
                  <a:lnTo>
                    <a:pt x="259" y="275"/>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64" name="íśľïḓê"/>
            <p:cNvSpPr/>
            <p:nvPr/>
          </p:nvSpPr>
          <p:spPr bwMode="auto">
            <a:xfrm>
              <a:off x="3859213" y="4875212"/>
              <a:ext cx="787400" cy="792163"/>
            </a:xfrm>
            <a:custGeom>
              <a:avLst/>
              <a:gdLst>
                <a:gd name="T0" fmla="*/ 197 w 209"/>
                <a:gd name="T1" fmla="*/ 210 h 210"/>
                <a:gd name="T2" fmla="*/ 137 w 209"/>
                <a:gd name="T3" fmla="*/ 182 h 210"/>
                <a:gd name="T4" fmla="*/ 64 w 209"/>
                <a:gd name="T5" fmla="*/ 145 h 210"/>
                <a:gd name="T6" fmla="*/ 27 w 209"/>
                <a:gd name="T7" fmla="*/ 72 h 210"/>
                <a:gd name="T8" fmla="*/ 0 w 209"/>
                <a:gd name="T9" fmla="*/ 12 h 210"/>
                <a:gd name="T10" fmla="*/ 14 w 209"/>
                <a:gd name="T11" fmla="*/ 0 h 210"/>
                <a:gd name="T12" fmla="*/ 45 w 209"/>
                <a:gd name="T13" fmla="*/ 67 h 210"/>
                <a:gd name="T14" fmla="*/ 78 w 209"/>
                <a:gd name="T15" fmla="*/ 132 h 210"/>
                <a:gd name="T16" fmla="*/ 143 w 209"/>
                <a:gd name="T17" fmla="*/ 164 h 210"/>
                <a:gd name="T18" fmla="*/ 209 w 209"/>
                <a:gd name="T19" fmla="*/ 195 h 210"/>
                <a:gd name="T20" fmla="*/ 197 w 209"/>
                <a:gd name="T21"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210">
                  <a:moveTo>
                    <a:pt x="197" y="210"/>
                  </a:moveTo>
                  <a:cubicBezTo>
                    <a:pt x="180" y="195"/>
                    <a:pt x="159" y="189"/>
                    <a:pt x="137" y="182"/>
                  </a:cubicBezTo>
                  <a:cubicBezTo>
                    <a:pt x="112" y="175"/>
                    <a:pt x="86" y="167"/>
                    <a:pt x="64" y="145"/>
                  </a:cubicBezTo>
                  <a:cubicBezTo>
                    <a:pt x="42" y="123"/>
                    <a:pt x="35" y="97"/>
                    <a:pt x="27" y="72"/>
                  </a:cubicBezTo>
                  <a:cubicBezTo>
                    <a:pt x="21" y="51"/>
                    <a:pt x="15" y="30"/>
                    <a:pt x="0" y="12"/>
                  </a:cubicBezTo>
                  <a:cubicBezTo>
                    <a:pt x="14" y="0"/>
                    <a:pt x="14" y="0"/>
                    <a:pt x="14" y="0"/>
                  </a:cubicBezTo>
                  <a:cubicBezTo>
                    <a:pt x="32" y="21"/>
                    <a:pt x="39" y="44"/>
                    <a:pt x="45" y="67"/>
                  </a:cubicBezTo>
                  <a:cubicBezTo>
                    <a:pt x="52" y="91"/>
                    <a:pt x="59" y="114"/>
                    <a:pt x="78" y="132"/>
                  </a:cubicBezTo>
                  <a:cubicBezTo>
                    <a:pt x="96" y="151"/>
                    <a:pt x="119" y="157"/>
                    <a:pt x="143" y="164"/>
                  </a:cubicBezTo>
                  <a:cubicBezTo>
                    <a:pt x="165" y="171"/>
                    <a:pt x="189" y="178"/>
                    <a:pt x="209" y="195"/>
                  </a:cubicBezTo>
                  <a:lnTo>
                    <a:pt x="197" y="210"/>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65" name="iŝľîďê"/>
            <p:cNvSpPr/>
            <p:nvPr/>
          </p:nvSpPr>
          <p:spPr bwMode="auto">
            <a:xfrm>
              <a:off x="3854450" y="5384800"/>
              <a:ext cx="287338" cy="287338"/>
            </a:xfrm>
            <a:custGeom>
              <a:avLst/>
              <a:gdLst>
                <a:gd name="T0" fmla="*/ 69 w 76"/>
                <a:gd name="T1" fmla="*/ 76 h 76"/>
                <a:gd name="T2" fmla="*/ 26 w 76"/>
                <a:gd name="T3" fmla="*/ 49 h 76"/>
                <a:gd name="T4" fmla="*/ 0 w 76"/>
                <a:gd name="T5" fmla="*/ 7 h 76"/>
                <a:gd name="T6" fmla="*/ 17 w 76"/>
                <a:gd name="T7" fmla="*/ 0 h 76"/>
                <a:gd name="T8" fmla="*/ 40 w 76"/>
                <a:gd name="T9" fmla="*/ 36 h 76"/>
                <a:gd name="T10" fmla="*/ 76 w 76"/>
                <a:gd name="T11" fmla="*/ 59 h 76"/>
                <a:gd name="T12" fmla="*/ 69 w 76"/>
                <a:gd name="T13" fmla="*/ 76 h 76"/>
              </a:gdLst>
              <a:ahLst/>
              <a:cxnLst>
                <a:cxn ang="0">
                  <a:pos x="T0" y="T1"/>
                </a:cxn>
                <a:cxn ang="0">
                  <a:pos x="T2" y="T3"/>
                </a:cxn>
                <a:cxn ang="0">
                  <a:pos x="T4" y="T5"/>
                </a:cxn>
                <a:cxn ang="0">
                  <a:pos x="T6" y="T7"/>
                </a:cxn>
                <a:cxn ang="0">
                  <a:pos x="T8" y="T9"/>
                </a:cxn>
                <a:cxn ang="0">
                  <a:pos x="T10" y="T11"/>
                </a:cxn>
                <a:cxn ang="0">
                  <a:pos x="T12" y="T13"/>
                </a:cxn>
              </a:cxnLst>
              <a:rect l="0" t="0" r="r" b="b"/>
              <a:pathLst>
                <a:path w="76" h="76">
                  <a:moveTo>
                    <a:pt x="69" y="76"/>
                  </a:moveTo>
                  <a:cubicBezTo>
                    <a:pt x="52" y="69"/>
                    <a:pt x="38" y="61"/>
                    <a:pt x="26" y="49"/>
                  </a:cubicBezTo>
                  <a:cubicBezTo>
                    <a:pt x="15" y="38"/>
                    <a:pt x="6" y="24"/>
                    <a:pt x="0" y="7"/>
                  </a:cubicBezTo>
                  <a:cubicBezTo>
                    <a:pt x="17" y="0"/>
                    <a:pt x="17" y="0"/>
                    <a:pt x="17" y="0"/>
                  </a:cubicBezTo>
                  <a:cubicBezTo>
                    <a:pt x="23" y="15"/>
                    <a:pt x="30" y="26"/>
                    <a:pt x="40" y="36"/>
                  </a:cubicBezTo>
                  <a:cubicBezTo>
                    <a:pt x="49" y="45"/>
                    <a:pt x="61" y="53"/>
                    <a:pt x="76" y="59"/>
                  </a:cubicBezTo>
                  <a:lnTo>
                    <a:pt x="69" y="76"/>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grpSp>
      <p:grpSp>
        <p:nvGrpSpPr>
          <p:cNvPr id="15" name="组合 14"/>
          <p:cNvGrpSpPr/>
          <p:nvPr/>
        </p:nvGrpSpPr>
        <p:grpSpPr>
          <a:xfrm>
            <a:off x="-487956" y="-1050588"/>
            <a:ext cx="7334655" cy="7334655"/>
            <a:chOff x="0" y="0"/>
            <a:chExt cx="6797964" cy="6797964"/>
          </a:xfrm>
          <a:effectLst>
            <a:outerShdw blurRad="50800" dist="38100" dir="2700000" algn="tl" rotWithShape="0">
              <a:prstClr val="black">
                <a:alpha val="40000"/>
              </a:prstClr>
            </a:outerShdw>
          </a:effectLst>
        </p:grpSpPr>
        <p:sp>
          <p:nvSpPr>
            <p:cNvPr id="2" name="椭圆 1"/>
            <p:cNvSpPr/>
            <p:nvPr/>
          </p:nvSpPr>
          <p:spPr>
            <a:xfrm>
              <a:off x="0" y="0"/>
              <a:ext cx="6797964" cy="6797964"/>
            </a:xfrm>
            <a:prstGeom prst="ellipse">
              <a:avLst/>
            </a:prstGeom>
            <a:solidFill>
              <a:srgbClr val="D28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椭圆 4"/>
            <p:cNvSpPr/>
            <p:nvPr/>
          </p:nvSpPr>
          <p:spPr>
            <a:xfrm>
              <a:off x="2234045" y="2264063"/>
              <a:ext cx="2329873" cy="2329873"/>
            </a:xfrm>
            <a:prstGeom prst="ellipse">
              <a:avLst/>
            </a:prstGeom>
            <a:solidFill>
              <a:srgbClr val="6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弧形 5"/>
            <p:cNvSpPr/>
            <p:nvPr/>
          </p:nvSpPr>
          <p:spPr>
            <a:xfrm>
              <a:off x="461817" y="491836"/>
              <a:ext cx="5874328" cy="5874328"/>
            </a:xfrm>
            <a:prstGeom prst="arc">
              <a:avLst>
                <a:gd name="adj1" fmla="val 16200000"/>
                <a:gd name="adj2" fmla="val 19688224"/>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7" name="弧形 6"/>
            <p:cNvSpPr/>
            <p:nvPr/>
          </p:nvSpPr>
          <p:spPr>
            <a:xfrm>
              <a:off x="644234" y="644235"/>
              <a:ext cx="5509493" cy="5509493"/>
            </a:xfrm>
            <a:prstGeom prst="arc">
              <a:avLst>
                <a:gd name="adj1" fmla="val 2890845"/>
                <a:gd name="adj2" fmla="val 9649780"/>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8" name="弧形 7"/>
            <p:cNvSpPr/>
            <p:nvPr/>
          </p:nvSpPr>
          <p:spPr>
            <a:xfrm>
              <a:off x="1200726" y="1200727"/>
              <a:ext cx="4396508" cy="4396508"/>
            </a:xfrm>
            <a:prstGeom prst="arc">
              <a:avLst>
                <a:gd name="adj1" fmla="val 8257915"/>
                <a:gd name="adj2" fmla="val 14897862"/>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9" name="弧形 8"/>
            <p:cNvSpPr/>
            <p:nvPr/>
          </p:nvSpPr>
          <p:spPr>
            <a:xfrm>
              <a:off x="1227281" y="1230746"/>
              <a:ext cx="4396508" cy="4396508"/>
            </a:xfrm>
            <a:prstGeom prst="arc">
              <a:avLst>
                <a:gd name="adj1" fmla="val 1378405"/>
                <a:gd name="adj2" fmla="val 4975790"/>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0" name="弧形 9"/>
            <p:cNvSpPr/>
            <p:nvPr/>
          </p:nvSpPr>
          <p:spPr>
            <a:xfrm>
              <a:off x="758534" y="758535"/>
              <a:ext cx="5280892" cy="5280892"/>
            </a:xfrm>
            <a:prstGeom prst="arc">
              <a:avLst>
                <a:gd name="adj1" fmla="val 18599213"/>
                <a:gd name="adj2" fmla="val 2571614"/>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1" name="椭圆 10"/>
            <p:cNvSpPr/>
            <p:nvPr/>
          </p:nvSpPr>
          <p:spPr>
            <a:xfrm>
              <a:off x="2448060" y="2479386"/>
              <a:ext cx="1899225" cy="1899225"/>
            </a:xfrm>
            <a:prstGeom prst="ellipse">
              <a:avLst/>
            </a:prstGeom>
            <a:solidFill>
              <a:srgbClr val="3A32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弧形 11"/>
            <p:cNvSpPr/>
            <p:nvPr/>
          </p:nvSpPr>
          <p:spPr>
            <a:xfrm>
              <a:off x="1484743" y="1484744"/>
              <a:ext cx="3828474" cy="3828474"/>
            </a:xfrm>
            <a:prstGeom prst="arc">
              <a:avLst>
                <a:gd name="adj1" fmla="val 12542335"/>
                <a:gd name="adj2" fmla="val 21269952"/>
              </a:avLst>
            </a:prstGeom>
            <a:ln w="19050">
              <a:solidFill>
                <a:srgbClr val="FEC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grpSp>
      <p:grpSp>
        <p:nvGrpSpPr>
          <p:cNvPr id="3" name="组合 2"/>
          <p:cNvGrpSpPr/>
          <p:nvPr/>
        </p:nvGrpSpPr>
        <p:grpSpPr>
          <a:xfrm>
            <a:off x="5453976" y="-1566315"/>
            <a:ext cx="3091887" cy="3865614"/>
            <a:chOff x="6089485" y="1965063"/>
            <a:chExt cx="2230656" cy="2788865"/>
          </a:xfrm>
          <a:effectLst>
            <a:outerShdw blurRad="50800" dist="38100" dir="2700000" algn="tl" rotWithShape="0">
              <a:srgbClr val="485C65">
                <a:alpha val="69000"/>
              </a:srgbClr>
            </a:outerShdw>
          </a:effectLst>
        </p:grpSpPr>
        <p:sp>
          <p:nvSpPr>
            <p:cNvPr id="31" name="iṣlíḓe"/>
            <p:cNvSpPr/>
            <p:nvPr/>
          </p:nvSpPr>
          <p:spPr bwMode="auto">
            <a:xfrm>
              <a:off x="6360986" y="2647076"/>
              <a:ext cx="1431356" cy="1835351"/>
            </a:xfrm>
            <a:custGeom>
              <a:avLst/>
              <a:gdLst>
                <a:gd name="T0" fmla="*/ 309 w 317"/>
                <a:gd name="T1" fmla="*/ 1 h 407"/>
                <a:gd name="T2" fmla="*/ 308 w 317"/>
                <a:gd name="T3" fmla="*/ 0 h 407"/>
                <a:gd name="T4" fmla="*/ 308 w 317"/>
                <a:gd name="T5" fmla="*/ 0 h 407"/>
                <a:gd name="T6" fmla="*/ 308 w 317"/>
                <a:gd name="T7" fmla="*/ 0 h 407"/>
                <a:gd name="T8" fmla="*/ 308 w 317"/>
                <a:gd name="T9" fmla="*/ 0 h 407"/>
                <a:gd name="T10" fmla="*/ 307 w 317"/>
                <a:gd name="T11" fmla="*/ 0 h 407"/>
                <a:gd name="T12" fmla="*/ 307 w 317"/>
                <a:gd name="T13" fmla="*/ 0 h 407"/>
                <a:gd name="T14" fmla="*/ 307 w 317"/>
                <a:gd name="T15" fmla="*/ 0 h 407"/>
                <a:gd name="T16" fmla="*/ 307 w 317"/>
                <a:gd name="T17" fmla="*/ 0 h 407"/>
                <a:gd name="T18" fmla="*/ 307 w 317"/>
                <a:gd name="T19" fmla="*/ 0 h 407"/>
                <a:gd name="T20" fmla="*/ 307 w 317"/>
                <a:gd name="T21" fmla="*/ 0 h 407"/>
                <a:gd name="T22" fmla="*/ 306 w 317"/>
                <a:gd name="T23" fmla="*/ 0 h 407"/>
                <a:gd name="T24" fmla="*/ 306 w 317"/>
                <a:gd name="T25" fmla="*/ 0 h 407"/>
                <a:gd name="T26" fmla="*/ 306 w 317"/>
                <a:gd name="T27" fmla="*/ 0 h 407"/>
                <a:gd name="T28" fmla="*/ 306 w 317"/>
                <a:gd name="T29" fmla="*/ 0 h 407"/>
                <a:gd name="T30" fmla="*/ 306 w 317"/>
                <a:gd name="T31" fmla="*/ 0 h 407"/>
                <a:gd name="T32" fmla="*/ 306 w 317"/>
                <a:gd name="T33" fmla="*/ 0 h 407"/>
                <a:gd name="T34" fmla="*/ 306 w 317"/>
                <a:gd name="T35" fmla="*/ 0 h 407"/>
                <a:gd name="T36" fmla="*/ 305 w 317"/>
                <a:gd name="T37" fmla="*/ 0 h 407"/>
                <a:gd name="T38" fmla="*/ 305 w 317"/>
                <a:gd name="T39" fmla="*/ 0 h 407"/>
                <a:gd name="T40" fmla="*/ 305 w 317"/>
                <a:gd name="T41" fmla="*/ 1 h 407"/>
                <a:gd name="T42" fmla="*/ 305 w 317"/>
                <a:gd name="T43" fmla="*/ 1 h 407"/>
                <a:gd name="T44" fmla="*/ 305 w 317"/>
                <a:gd name="T45" fmla="*/ 1 h 407"/>
                <a:gd name="T46" fmla="*/ 305 w 317"/>
                <a:gd name="T47" fmla="*/ 1 h 407"/>
                <a:gd name="T48" fmla="*/ 304 w 317"/>
                <a:gd name="T49" fmla="*/ 1 h 407"/>
                <a:gd name="T50" fmla="*/ 304 w 317"/>
                <a:gd name="T51" fmla="*/ 1 h 407"/>
                <a:gd name="T52" fmla="*/ 304 w 317"/>
                <a:gd name="T53" fmla="*/ 1 h 407"/>
                <a:gd name="T54" fmla="*/ 304 w 317"/>
                <a:gd name="T55" fmla="*/ 1 h 407"/>
                <a:gd name="T56" fmla="*/ 304 w 317"/>
                <a:gd name="T57" fmla="*/ 1 h 407"/>
                <a:gd name="T58" fmla="*/ 303 w 317"/>
                <a:gd name="T59" fmla="*/ 1 h 407"/>
                <a:gd name="T60" fmla="*/ 303 w 317"/>
                <a:gd name="T61" fmla="*/ 1 h 407"/>
                <a:gd name="T62" fmla="*/ 303 w 317"/>
                <a:gd name="T63" fmla="*/ 1 h 407"/>
                <a:gd name="T64" fmla="*/ 303 w 317"/>
                <a:gd name="T65" fmla="*/ 1 h 407"/>
                <a:gd name="T66" fmla="*/ 303 w 317"/>
                <a:gd name="T67" fmla="*/ 1 h 407"/>
                <a:gd name="T68" fmla="*/ 303 w 317"/>
                <a:gd name="T69" fmla="*/ 1 h 407"/>
                <a:gd name="T70" fmla="*/ 303 w 317"/>
                <a:gd name="T71" fmla="*/ 1 h 407"/>
                <a:gd name="T72" fmla="*/ 303 w 317"/>
                <a:gd name="T73" fmla="*/ 1 h 407"/>
                <a:gd name="T74" fmla="*/ 303 w 317"/>
                <a:gd name="T75" fmla="*/ 1 h 407"/>
                <a:gd name="T76" fmla="*/ 302 w 317"/>
                <a:gd name="T77" fmla="*/ 2 h 407"/>
                <a:gd name="T78" fmla="*/ 302 w 317"/>
                <a:gd name="T79" fmla="*/ 2 h 407"/>
                <a:gd name="T80" fmla="*/ 302 w 317"/>
                <a:gd name="T81" fmla="*/ 2 h 407"/>
                <a:gd name="T82" fmla="*/ 302 w 317"/>
                <a:gd name="T83" fmla="*/ 2 h 407"/>
                <a:gd name="T84" fmla="*/ 302 w 317"/>
                <a:gd name="T85" fmla="*/ 2 h 407"/>
                <a:gd name="T86" fmla="*/ 302 w 317"/>
                <a:gd name="T87" fmla="*/ 2 h 407"/>
                <a:gd name="T88" fmla="*/ 302 w 317"/>
                <a:gd name="T89" fmla="*/ 2 h 407"/>
                <a:gd name="T90" fmla="*/ 302 w 317"/>
                <a:gd name="T91" fmla="*/ 2 h 407"/>
                <a:gd name="T92" fmla="*/ 302 w 317"/>
                <a:gd name="T93" fmla="*/ 2 h 407"/>
                <a:gd name="T94" fmla="*/ 301 w 317"/>
                <a:gd name="T95" fmla="*/ 3 h 407"/>
                <a:gd name="T96" fmla="*/ 301 w 317"/>
                <a:gd name="T97" fmla="*/ 3 h 407"/>
                <a:gd name="T98" fmla="*/ 301 w 317"/>
                <a:gd name="T99" fmla="*/ 3 h 407"/>
                <a:gd name="T100" fmla="*/ 301 w 317"/>
                <a:gd name="T101" fmla="*/ 3 h 407"/>
                <a:gd name="T102" fmla="*/ 301 w 317"/>
                <a:gd name="T103" fmla="*/ 3 h 407"/>
                <a:gd name="T104" fmla="*/ 301 w 317"/>
                <a:gd name="T105" fmla="*/ 3 h 407"/>
                <a:gd name="T106" fmla="*/ 301 w 317"/>
                <a:gd name="T107" fmla="*/ 3 h 407"/>
                <a:gd name="T108" fmla="*/ 301 w 317"/>
                <a:gd name="T109" fmla="*/ 3 h 407"/>
                <a:gd name="T110" fmla="*/ 301 w 317"/>
                <a:gd name="T111" fmla="*/ 3 h 407"/>
                <a:gd name="T112" fmla="*/ 144 w 317"/>
                <a:gd name="T113" fmla="*/ 254 h 407"/>
                <a:gd name="T114" fmla="*/ 3 w 317"/>
                <a:gd name="T115" fmla="*/ 404 h 407"/>
                <a:gd name="T116" fmla="*/ 8 w 317"/>
                <a:gd name="T117" fmla="*/ 407 h 407"/>
                <a:gd name="T118" fmla="*/ 156 w 317"/>
                <a:gd name="T119" fmla="*/ 266 h 407"/>
                <a:gd name="T120" fmla="*/ 311 w 317"/>
                <a:gd name="T121" fmla="*/ 1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7" h="407">
                  <a:moveTo>
                    <a:pt x="311" y="1"/>
                  </a:moveTo>
                  <a:cubicBezTo>
                    <a:pt x="311" y="1"/>
                    <a:pt x="310" y="1"/>
                    <a:pt x="310" y="1"/>
                  </a:cubicBezTo>
                  <a:cubicBezTo>
                    <a:pt x="310" y="1"/>
                    <a:pt x="310" y="1"/>
                    <a:pt x="309" y="1"/>
                  </a:cubicBezTo>
                  <a:cubicBezTo>
                    <a:pt x="309" y="1"/>
                    <a:pt x="309" y="0"/>
                    <a:pt x="308" y="0"/>
                  </a:cubicBezTo>
                  <a:cubicBezTo>
                    <a:pt x="308" y="0"/>
                    <a:pt x="308" y="0"/>
                    <a:pt x="308" y="0"/>
                  </a:cubicBezTo>
                  <a:cubicBezTo>
                    <a:pt x="308" y="0"/>
                    <a:pt x="308" y="0"/>
                    <a:pt x="308" y="0"/>
                  </a:cubicBezTo>
                  <a:cubicBezTo>
                    <a:pt x="308" y="0"/>
                    <a:pt x="308" y="0"/>
                    <a:pt x="308" y="0"/>
                  </a:cubicBezTo>
                  <a:cubicBezTo>
                    <a:pt x="308" y="0"/>
                    <a:pt x="308" y="0"/>
                    <a:pt x="308" y="0"/>
                  </a:cubicBezTo>
                  <a:cubicBezTo>
                    <a:pt x="308" y="0"/>
                    <a:pt x="308" y="0"/>
                    <a:pt x="308" y="0"/>
                  </a:cubicBezTo>
                  <a:cubicBezTo>
                    <a:pt x="308" y="0"/>
                    <a:pt x="308" y="0"/>
                    <a:pt x="308" y="0"/>
                  </a:cubicBezTo>
                  <a:cubicBezTo>
                    <a:pt x="308" y="0"/>
                    <a:pt x="308" y="0"/>
                    <a:pt x="308" y="0"/>
                  </a:cubicBezTo>
                  <a:cubicBezTo>
                    <a:pt x="308" y="0"/>
                    <a:pt x="308" y="0"/>
                    <a:pt x="308" y="0"/>
                  </a:cubicBezTo>
                  <a:cubicBezTo>
                    <a:pt x="308" y="0"/>
                    <a:pt x="308" y="0"/>
                    <a:pt x="308" y="0"/>
                  </a:cubicBezTo>
                  <a:cubicBezTo>
                    <a:pt x="308" y="0"/>
                    <a:pt x="308" y="0"/>
                    <a:pt x="308" y="0"/>
                  </a:cubicBezTo>
                  <a:cubicBezTo>
                    <a:pt x="308" y="0"/>
                    <a:pt x="308" y="0"/>
                    <a:pt x="308"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7" y="0"/>
                    <a:pt x="307" y="0"/>
                  </a:cubicBezTo>
                  <a:cubicBezTo>
                    <a:pt x="307"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6" y="0"/>
                    <a:pt x="306" y="0"/>
                  </a:cubicBezTo>
                  <a:cubicBezTo>
                    <a:pt x="306" y="0"/>
                    <a:pt x="305" y="0"/>
                    <a:pt x="305" y="0"/>
                  </a:cubicBezTo>
                  <a:cubicBezTo>
                    <a:pt x="305" y="0"/>
                    <a:pt x="305" y="0"/>
                    <a:pt x="305" y="0"/>
                  </a:cubicBezTo>
                  <a:cubicBezTo>
                    <a:pt x="305" y="0"/>
                    <a:pt x="305" y="0"/>
                    <a:pt x="305" y="0"/>
                  </a:cubicBezTo>
                  <a:cubicBezTo>
                    <a:pt x="305" y="0"/>
                    <a:pt x="305" y="0"/>
                    <a:pt x="305" y="0"/>
                  </a:cubicBezTo>
                  <a:cubicBezTo>
                    <a:pt x="305" y="0"/>
                    <a:pt x="305" y="1"/>
                    <a:pt x="305" y="1"/>
                  </a:cubicBezTo>
                  <a:cubicBezTo>
                    <a:pt x="305" y="1"/>
                    <a:pt x="305" y="1"/>
                    <a:pt x="305" y="1"/>
                  </a:cubicBezTo>
                  <a:cubicBezTo>
                    <a:pt x="305" y="1"/>
                    <a:pt x="305" y="1"/>
                    <a:pt x="305" y="1"/>
                  </a:cubicBezTo>
                  <a:cubicBezTo>
                    <a:pt x="305" y="1"/>
                    <a:pt x="305" y="1"/>
                    <a:pt x="305" y="1"/>
                  </a:cubicBezTo>
                  <a:cubicBezTo>
                    <a:pt x="305" y="1"/>
                    <a:pt x="305" y="1"/>
                    <a:pt x="305" y="1"/>
                  </a:cubicBezTo>
                  <a:cubicBezTo>
                    <a:pt x="305" y="1"/>
                    <a:pt x="305" y="1"/>
                    <a:pt x="305" y="1"/>
                  </a:cubicBezTo>
                  <a:cubicBezTo>
                    <a:pt x="305" y="1"/>
                    <a:pt x="305" y="1"/>
                    <a:pt x="305" y="1"/>
                  </a:cubicBezTo>
                  <a:cubicBezTo>
                    <a:pt x="305" y="1"/>
                    <a:pt x="305" y="1"/>
                    <a:pt x="305" y="1"/>
                  </a:cubicBezTo>
                  <a:cubicBezTo>
                    <a:pt x="305" y="1"/>
                    <a:pt x="305" y="1"/>
                    <a:pt x="305" y="1"/>
                  </a:cubicBezTo>
                  <a:cubicBezTo>
                    <a:pt x="305" y="1"/>
                    <a:pt x="305" y="1"/>
                    <a:pt x="305" y="1"/>
                  </a:cubicBezTo>
                  <a:cubicBezTo>
                    <a:pt x="305" y="1"/>
                    <a:pt x="305" y="1"/>
                    <a:pt x="305" y="1"/>
                  </a:cubicBezTo>
                  <a:cubicBezTo>
                    <a:pt x="305" y="1"/>
                    <a:pt x="305" y="1"/>
                    <a:pt x="305"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4" y="1"/>
                    <a:pt x="304" y="1"/>
                  </a:cubicBezTo>
                  <a:cubicBezTo>
                    <a:pt x="304"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1"/>
                    <a:pt x="303" y="1"/>
                    <a:pt x="303" y="1"/>
                  </a:cubicBezTo>
                  <a:cubicBezTo>
                    <a:pt x="303"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2" y="2"/>
                    <a:pt x="302" y="2"/>
                    <a:pt x="302" y="2"/>
                  </a:cubicBezTo>
                  <a:cubicBezTo>
                    <a:pt x="301" y="2"/>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1" y="3"/>
                    <a:pt x="301" y="3"/>
                    <a:pt x="301" y="3"/>
                  </a:cubicBezTo>
                  <a:cubicBezTo>
                    <a:pt x="300" y="4"/>
                    <a:pt x="300" y="4"/>
                    <a:pt x="300" y="5"/>
                  </a:cubicBezTo>
                  <a:cubicBezTo>
                    <a:pt x="200" y="180"/>
                    <a:pt x="200" y="180"/>
                    <a:pt x="200" y="180"/>
                  </a:cubicBezTo>
                  <a:cubicBezTo>
                    <a:pt x="185" y="207"/>
                    <a:pt x="166" y="232"/>
                    <a:pt x="144" y="254"/>
                  </a:cubicBezTo>
                  <a:cubicBezTo>
                    <a:pt x="3" y="392"/>
                    <a:pt x="3" y="392"/>
                    <a:pt x="3" y="392"/>
                  </a:cubicBezTo>
                  <a:cubicBezTo>
                    <a:pt x="3" y="393"/>
                    <a:pt x="3" y="393"/>
                    <a:pt x="2" y="394"/>
                  </a:cubicBezTo>
                  <a:cubicBezTo>
                    <a:pt x="0" y="397"/>
                    <a:pt x="0" y="401"/>
                    <a:pt x="3" y="404"/>
                  </a:cubicBezTo>
                  <a:cubicBezTo>
                    <a:pt x="4" y="405"/>
                    <a:pt x="5" y="406"/>
                    <a:pt x="6" y="406"/>
                  </a:cubicBezTo>
                  <a:cubicBezTo>
                    <a:pt x="7" y="407"/>
                    <a:pt x="7" y="407"/>
                    <a:pt x="8" y="407"/>
                  </a:cubicBezTo>
                  <a:cubicBezTo>
                    <a:pt x="8" y="407"/>
                    <a:pt x="8" y="407"/>
                    <a:pt x="8" y="407"/>
                  </a:cubicBezTo>
                  <a:cubicBezTo>
                    <a:pt x="8" y="407"/>
                    <a:pt x="8" y="407"/>
                    <a:pt x="8" y="407"/>
                  </a:cubicBezTo>
                  <a:cubicBezTo>
                    <a:pt x="11" y="407"/>
                    <a:pt x="13" y="406"/>
                    <a:pt x="15" y="404"/>
                  </a:cubicBezTo>
                  <a:cubicBezTo>
                    <a:pt x="156" y="266"/>
                    <a:pt x="156" y="266"/>
                    <a:pt x="156" y="266"/>
                  </a:cubicBezTo>
                  <a:cubicBezTo>
                    <a:pt x="179" y="243"/>
                    <a:pt x="199" y="217"/>
                    <a:pt x="215" y="189"/>
                  </a:cubicBezTo>
                  <a:cubicBezTo>
                    <a:pt x="314" y="13"/>
                    <a:pt x="314" y="13"/>
                    <a:pt x="314" y="13"/>
                  </a:cubicBezTo>
                  <a:cubicBezTo>
                    <a:pt x="317" y="9"/>
                    <a:pt x="315" y="4"/>
                    <a:pt x="311" y="1"/>
                  </a:cubicBezTo>
                  <a:close/>
                </a:path>
              </a:pathLst>
            </a:custGeom>
            <a:solidFill>
              <a:srgbClr val="E0E5E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32" name="ïṣḷiḓè"/>
            <p:cNvSpPr/>
            <p:nvPr/>
          </p:nvSpPr>
          <p:spPr bwMode="auto">
            <a:xfrm>
              <a:off x="6341439" y="2627528"/>
              <a:ext cx="1463936" cy="1872275"/>
            </a:xfrm>
            <a:custGeom>
              <a:avLst/>
              <a:gdLst>
                <a:gd name="T0" fmla="*/ 12 w 324"/>
                <a:gd name="T1" fmla="*/ 415 h 415"/>
                <a:gd name="T2" fmla="*/ 11 w 324"/>
                <a:gd name="T3" fmla="*/ 415 h 415"/>
                <a:gd name="T4" fmla="*/ 4 w 324"/>
                <a:gd name="T5" fmla="*/ 411 h 415"/>
                <a:gd name="T6" fmla="*/ 5 w 324"/>
                <a:gd name="T7" fmla="*/ 394 h 415"/>
                <a:gd name="T8" fmla="*/ 201 w 324"/>
                <a:gd name="T9" fmla="*/ 182 h 415"/>
                <a:gd name="T10" fmla="*/ 301 w 324"/>
                <a:gd name="T11" fmla="*/ 5 h 415"/>
                <a:gd name="T12" fmla="*/ 303 w 324"/>
                <a:gd name="T13" fmla="*/ 3 h 415"/>
                <a:gd name="T14" fmla="*/ 304 w 324"/>
                <a:gd name="T15" fmla="*/ 2 h 415"/>
                <a:gd name="T16" fmla="*/ 306 w 324"/>
                <a:gd name="T17" fmla="*/ 1 h 415"/>
                <a:gd name="T18" fmla="*/ 308 w 324"/>
                <a:gd name="T19" fmla="*/ 1 h 415"/>
                <a:gd name="T20" fmla="*/ 311 w 324"/>
                <a:gd name="T21" fmla="*/ 0 h 415"/>
                <a:gd name="T22" fmla="*/ 313 w 324"/>
                <a:gd name="T23" fmla="*/ 0 h 415"/>
                <a:gd name="T24" fmla="*/ 315 w 324"/>
                <a:gd name="T25" fmla="*/ 1 h 415"/>
                <a:gd name="T26" fmla="*/ 317 w 324"/>
                <a:gd name="T27" fmla="*/ 2 h 415"/>
                <a:gd name="T28" fmla="*/ 322 w 324"/>
                <a:gd name="T29" fmla="*/ 19 h 415"/>
                <a:gd name="T30" fmla="*/ 163 w 324"/>
                <a:gd name="T31" fmla="*/ 272 h 415"/>
                <a:gd name="T32" fmla="*/ 13 w 324"/>
                <a:gd name="T33" fmla="*/ 415 h 415"/>
                <a:gd name="T34" fmla="*/ 13 w 324"/>
                <a:gd name="T35" fmla="*/ 407 h 415"/>
                <a:gd name="T36" fmla="*/ 157 w 324"/>
                <a:gd name="T37" fmla="*/ 267 h 415"/>
                <a:gd name="T38" fmla="*/ 315 w 324"/>
                <a:gd name="T39" fmla="*/ 15 h 415"/>
                <a:gd name="T40" fmla="*/ 313 w 324"/>
                <a:gd name="T41" fmla="*/ 9 h 415"/>
                <a:gd name="T42" fmla="*/ 312 w 324"/>
                <a:gd name="T43" fmla="*/ 8 h 415"/>
                <a:gd name="T44" fmla="*/ 312 w 324"/>
                <a:gd name="T45" fmla="*/ 8 h 415"/>
                <a:gd name="T46" fmla="*/ 312 w 324"/>
                <a:gd name="T47" fmla="*/ 8 h 415"/>
                <a:gd name="T48" fmla="*/ 312 w 324"/>
                <a:gd name="T49" fmla="*/ 8 h 415"/>
                <a:gd name="T50" fmla="*/ 308 w 324"/>
                <a:gd name="T51" fmla="*/ 9 h 415"/>
                <a:gd name="T52" fmla="*/ 307 w 324"/>
                <a:gd name="T53" fmla="*/ 11 h 415"/>
                <a:gd name="T54" fmla="*/ 208 w 324"/>
                <a:gd name="T55" fmla="*/ 186 h 415"/>
                <a:gd name="T56" fmla="*/ 10 w 324"/>
                <a:gd name="T57" fmla="*/ 399 h 415"/>
                <a:gd name="T58" fmla="*/ 10 w 324"/>
                <a:gd name="T59" fmla="*/ 406 h 415"/>
                <a:gd name="T60" fmla="*/ 12 w 324"/>
                <a:gd name="T61" fmla="*/ 407 h 415"/>
                <a:gd name="T62" fmla="*/ 310 w 324"/>
                <a:gd name="T63" fmla="*/ 0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4" h="415">
                  <a:moveTo>
                    <a:pt x="13" y="415"/>
                  </a:moveTo>
                  <a:cubicBezTo>
                    <a:pt x="13" y="415"/>
                    <a:pt x="12" y="415"/>
                    <a:pt x="12" y="415"/>
                  </a:cubicBezTo>
                  <a:cubicBezTo>
                    <a:pt x="12" y="415"/>
                    <a:pt x="11" y="415"/>
                    <a:pt x="11" y="415"/>
                  </a:cubicBezTo>
                  <a:cubicBezTo>
                    <a:pt x="11" y="415"/>
                    <a:pt x="11" y="415"/>
                    <a:pt x="11" y="415"/>
                  </a:cubicBezTo>
                  <a:cubicBezTo>
                    <a:pt x="10" y="415"/>
                    <a:pt x="10" y="414"/>
                    <a:pt x="9" y="414"/>
                  </a:cubicBezTo>
                  <a:cubicBezTo>
                    <a:pt x="7" y="414"/>
                    <a:pt x="6" y="413"/>
                    <a:pt x="4" y="411"/>
                  </a:cubicBezTo>
                  <a:cubicBezTo>
                    <a:pt x="0" y="407"/>
                    <a:pt x="0" y="400"/>
                    <a:pt x="3" y="396"/>
                  </a:cubicBezTo>
                  <a:cubicBezTo>
                    <a:pt x="3" y="395"/>
                    <a:pt x="4" y="394"/>
                    <a:pt x="5" y="394"/>
                  </a:cubicBezTo>
                  <a:cubicBezTo>
                    <a:pt x="145" y="255"/>
                    <a:pt x="145" y="255"/>
                    <a:pt x="145" y="255"/>
                  </a:cubicBezTo>
                  <a:cubicBezTo>
                    <a:pt x="167" y="233"/>
                    <a:pt x="186" y="209"/>
                    <a:pt x="201" y="182"/>
                  </a:cubicBezTo>
                  <a:cubicBezTo>
                    <a:pt x="300" y="7"/>
                    <a:pt x="300" y="7"/>
                    <a:pt x="300" y="7"/>
                  </a:cubicBezTo>
                  <a:cubicBezTo>
                    <a:pt x="301" y="6"/>
                    <a:pt x="301" y="6"/>
                    <a:pt x="301" y="5"/>
                  </a:cubicBezTo>
                  <a:cubicBezTo>
                    <a:pt x="302" y="5"/>
                    <a:pt x="302" y="5"/>
                    <a:pt x="302" y="5"/>
                  </a:cubicBezTo>
                  <a:cubicBezTo>
                    <a:pt x="303" y="3"/>
                    <a:pt x="303" y="3"/>
                    <a:pt x="303" y="3"/>
                  </a:cubicBezTo>
                  <a:cubicBezTo>
                    <a:pt x="303" y="3"/>
                    <a:pt x="303" y="3"/>
                    <a:pt x="303" y="3"/>
                  </a:cubicBezTo>
                  <a:cubicBezTo>
                    <a:pt x="304" y="2"/>
                    <a:pt x="304" y="2"/>
                    <a:pt x="304" y="2"/>
                  </a:cubicBezTo>
                  <a:cubicBezTo>
                    <a:pt x="305" y="2"/>
                    <a:pt x="305" y="2"/>
                    <a:pt x="305" y="2"/>
                  </a:cubicBezTo>
                  <a:cubicBezTo>
                    <a:pt x="306" y="1"/>
                    <a:pt x="306" y="1"/>
                    <a:pt x="306" y="1"/>
                  </a:cubicBezTo>
                  <a:cubicBezTo>
                    <a:pt x="306" y="1"/>
                    <a:pt x="306" y="1"/>
                    <a:pt x="307" y="1"/>
                  </a:cubicBezTo>
                  <a:cubicBezTo>
                    <a:pt x="308" y="1"/>
                    <a:pt x="308" y="1"/>
                    <a:pt x="308" y="1"/>
                  </a:cubicBezTo>
                  <a:cubicBezTo>
                    <a:pt x="308" y="1"/>
                    <a:pt x="308" y="1"/>
                    <a:pt x="308" y="1"/>
                  </a:cubicBezTo>
                  <a:cubicBezTo>
                    <a:pt x="311" y="0"/>
                    <a:pt x="311" y="0"/>
                    <a:pt x="311" y="0"/>
                  </a:cubicBezTo>
                  <a:cubicBezTo>
                    <a:pt x="311" y="0"/>
                    <a:pt x="311" y="0"/>
                    <a:pt x="311" y="0"/>
                  </a:cubicBezTo>
                  <a:cubicBezTo>
                    <a:pt x="313" y="0"/>
                    <a:pt x="313" y="0"/>
                    <a:pt x="313" y="0"/>
                  </a:cubicBezTo>
                  <a:cubicBezTo>
                    <a:pt x="313" y="0"/>
                    <a:pt x="313" y="0"/>
                    <a:pt x="313" y="0"/>
                  </a:cubicBezTo>
                  <a:cubicBezTo>
                    <a:pt x="314" y="1"/>
                    <a:pt x="314" y="1"/>
                    <a:pt x="315" y="1"/>
                  </a:cubicBezTo>
                  <a:cubicBezTo>
                    <a:pt x="315" y="1"/>
                    <a:pt x="315" y="1"/>
                    <a:pt x="315" y="1"/>
                  </a:cubicBezTo>
                  <a:cubicBezTo>
                    <a:pt x="316" y="1"/>
                    <a:pt x="317" y="2"/>
                    <a:pt x="317" y="2"/>
                  </a:cubicBezTo>
                  <a:cubicBezTo>
                    <a:pt x="320" y="4"/>
                    <a:pt x="322" y="6"/>
                    <a:pt x="323" y="9"/>
                  </a:cubicBezTo>
                  <a:cubicBezTo>
                    <a:pt x="324" y="13"/>
                    <a:pt x="324" y="16"/>
                    <a:pt x="322" y="19"/>
                  </a:cubicBezTo>
                  <a:cubicBezTo>
                    <a:pt x="223" y="195"/>
                    <a:pt x="223" y="195"/>
                    <a:pt x="223" y="195"/>
                  </a:cubicBezTo>
                  <a:cubicBezTo>
                    <a:pt x="206" y="223"/>
                    <a:pt x="186" y="249"/>
                    <a:pt x="163" y="272"/>
                  </a:cubicBezTo>
                  <a:cubicBezTo>
                    <a:pt x="22" y="411"/>
                    <a:pt x="22" y="411"/>
                    <a:pt x="22" y="411"/>
                  </a:cubicBezTo>
                  <a:cubicBezTo>
                    <a:pt x="20" y="414"/>
                    <a:pt x="17" y="415"/>
                    <a:pt x="13" y="415"/>
                  </a:cubicBezTo>
                  <a:close/>
                  <a:moveTo>
                    <a:pt x="12" y="407"/>
                  </a:moveTo>
                  <a:cubicBezTo>
                    <a:pt x="12" y="407"/>
                    <a:pt x="12" y="407"/>
                    <a:pt x="13" y="407"/>
                  </a:cubicBezTo>
                  <a:cubicBezTo>
                    <a:pt x="14" y="407"/>
                    <a:pt x="15" y="407"/>
                    <a:pt x="16" y="406"/>
                  </a:cubicBezTo>
                  <a:cubicBezTo>
                    <a:pt x="157" y="267"/>
                    <a:pt x="157" y="267"/>
                    <a:pt x="157" y="267"/>
                  </a:cubicBezTo>
                  <a:cubicBezTo>
                    <a:pt x="180" y="244"/>
                    <a:pt x="200" y="219"/>
                    <a:pt x="216" y="191"/>
                  </a:cubicBezTo>
                  <a:cubicBezTo>
                    <a:pt x="315" y="15"/>
                    <a:pt x="315" y="15"/>
                    <a:pt x="315" y="15"/>
                  </a:cubicBezTo>
                  <a:cubicBezTo>
                    <a:pt x="316" y="14"/>
                    <a:pt x="316" y="13"/>
                    <a:pt x="315" y="12"/>
                  </a:cubicBezTo>
                  <a:cubicBezTo>
                    <a:pt x="315" y="10"/>
                    <a:pt x="314" y="9"/>
                    <a:pt x="313" y="9"/>
                  </a:cubicBezTo>
                  <a:cubicBezTo>
                    <a:pt x="313" y="9"/>
                    <a:pt x="313" y="9"/>
                    <a:pt x="313" y="9"/>
                  </a:cubicBezTo>
                  <a:cubicBezTo>
                    <a:pt x="313" y="9"/>
                    <a:pt x="313" y="9"/>
                    <a:pt x="312" y="8"/>
                  </a:cubicBezTo>
                  <a:cubicBezTo>
                    <a:pt x="312" y="8"/>
                    <a:pt x="312" y="8"/>
                    <a:pt x="312" y="8"/>
                  </a:cubicBezTo>
                  <a:cubicBezTo>
                    <a:pt x="312" y="8"/>
                    <a:pt x="312" y="8"/>
                    <a:pt x="312" y="8"/>
                  </a:cubicBezTo>
                  <a:cubicBezTo>
                    <a:pt x="312" y="8"/>
                    <a:pt x="312" y="8"/>
                    <a:pt x="312" y="8"/>
                  </a:cubicBezTo>
                  <a:cubicBezTo>
                    <a:pt x="312" y="8"/>
                    <a:pt x="312" y="8"/>
                    <a:pt x="312" y="8"/>
                  </a:cubicBezTo>
                  <a:cubicBezTo>
                    <a:pt x="312" y="8"/>
                    <a:pt x="312" y="8"/>
                    <a:pt x="312" y="8"/>
                  </a:cubicBezTo>
                  <a:cubicBezTo>
                    <a:pt x="312" y="8"/>
                    <a:pt x="312" y="8"/>
                    <a:pt x="312" y="8"/>
                  </a:cubicBezTo>
                  <a:cubicBezTo>
                    <a:pt x="311" y="8"/>
                    <a:pt x="311" y="8"/>
                    <a:pt x="311" y="8"/>
                  </a:cubicBezTo>
                  <a:cubicBezTo>
                    <a:pt x="308" y="9"/>
                    <a:pt x="308" y="9"/>
                    <a:pt x="308" y="9"/>
                  </a:cubicBezTo>
                  <a:cubicBezTo>
                    <a:pt x="308" y="10"/>
                    <a:pt x="308" y="10"/>
                    <a:pt x="308" y="10"/>
                  </a:cubicBezTo>
                  <a:cubicBezTo>
                    <a:pt x="307" y="11"/>
                    <a:pt x="307" y="11"/>
                    <a:pt x="307" y="11"/>
                  </a:cubicBezTo>
                  <a:cubicBezTo>
                    <a:pt x="307" y="11"/>
                    <a:pt x="307" y="11"/>
                    <a:pt x="307" y="11"/>
                  </a:cubicBezTo>
                  <a:cubicBezTo>
                    <a:pt x="208" y="186"/>
                    <a:pt x="208" y="186"/>
                    <a:pt x="208" y="186"/>
                  </a:cubicBezTo>
                  <a:cubicBezTo>
                    <a:pt x="192" y="214"/>
                    <a:pt x="173" y="238"/>
                    <a:pt x="151" y="260"/>
                  </a:cubicBezTo>
                  <a:cubicBezTo>
                    <a:pt x="10" y="399"/>
                    <a:pt x="10" y="399"/>
                    <a:pt x="10" y="399"/>
                  </a:cubicBezTo>
                  <a:cubicBezTo>
                    <a:pt x="10" y="400"/>
                    <a:pt x="10" y="400"/>
                    <a:pt x="10" y="400"/>
                  </a:cubicBezTo>
                  <a:cubicBezTo>
                    <a:pt x="8" y="402"/>
                    <a:pt x="9" y="404"/>
                    <a:pt x="10" y="406"/>
                  </a:cubicBezTo>
                  <a:cubicBezTo>
                    <a:pt x="11" y="406"/>
                    <a:pt x="11" y="406"/>
                    <a:pt x="12" y="407"/>
                  </a:cubicBezTo>
                  <a:cubicBezTo>
                    <a:pt x="12" y="407"/>
                    <a:pt x="12" y="407"/>
                    <a:pt x="12" y="407"/>
                  </a:cubicBezTo>
                  <a:close/>
                  <a:moveTo>
                    <a:pt x="310" y="0"/>
                  </a:moveTo>
                  <a:cubicBezTo>
                    <a:pt x="310" y="0"/>
                    <a:pt x="310" y="0"/>
                    <a:pt x="310" y="0"/>
                  </a:cubicBezTo>
                  <a:close/>
                </a:path>
              </a:pathLst>
            </a:custGeom>
            <a:solidFill>
              <a:srgbClr val="485C6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33" name="ïSlíḍé"/>
            <p:cNvSpPr/>
            <p:nvPr/>
          </p:nvSpPr>
          <p:spPr bwMode="auto">
            <a:xfrm>
              <a:off x="7420928" y="1978096"/>
              <a:ext cx="886181" cy="1001299"/>
            </a:xfrm>
            <a:custGeom>
              <a:avLst/>
              <a:gdLst>
                <a:gd name="T0" fmla="*/ 214 w 408"/>
                <a:gd name="T1" fmla="*/ 461 h 461"/>
                <a:gd name="T2" fmla="*/ 0 w 408"/>
                <a:gd name="T3" fmla="*/ 341 h 461"/>
                <a:gd name="T4" fmla="*/ 194 w 408"/>
                <a:gd name="T5" fmla="*/ 0 h 461"/>
                <a:gd name="T6" fmla="*/ 408 w 408"/>
                <a:gd name="T7" fmla="*/ 121 h 461"/>
                <a:gd name="T8" fmla="*/ 214 w 408"/>
                <a:gd name="T9" fmla="*/ 461 h 461"/>
              </a:gdLst>
              <a:ahLst/>
              <a:cxnLst>
                <a:cxn ang="0">
                  <a:pos x="T0" y="T1"/>
                </a:cxn>
                <a:cxn ang="0">
                  <a:pos x="T2" y="T3"/>
                </a:cxn>
                <a:cxn ang="0">
                  <a:pos x="T4" y="T5"/>
                </a:cxn>
                <a:cxn ang="0">
                  <a:pos x="T6" y="T7"/>
                </a:cxn>
                <a:cxn ang="0">
                  <a:pos x="T8" y="T9"/>
                </a:cxn>
              </a:cxnLst>
              <a:rect l="0" t="0" r="r" b="b"/>
              <a:pathLst>
                <a:path w="408" h="461">
                  <a:moveTo>
                    <a:pt x="214" y="461"/>
                  </a:moveTo>
                  <a:lnTo>
                    <a:pt x="0" y="341"/>
                  </a:lnTo>
                  <a:lnTo>
                    <a:pt x="194" y="0"/>
                  </a:lnTo>
                  <a:lnTo>
                    <a:pt x="408" y="121"/>
                  </a:lnTo>
                  <a:lnTo>
                    <a:pt x="214" y="461"/>
                  </a:lnTo>
                  <a:close/>
                </a:path>
              </a:pathLst>
            </a:custGeom>
            <a:solidFill>
              <a:srgbClr val="6D8C8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34" name="ïṧļiḋe"/>
            <p:cNvSpPr/>
            <p:nvPr/>
          </p:nvSpPr>
          <p:spPr bwMode="auto">
            <a:xfrm>
              <a:off x="7407896" y="1965063"/>
              <a:ext cx="912245" cy="1033877"/>
            </a:xfrm>
            <a:custGeom>
              <a:avLst/>
              <a:gdLst>
                <a:gd name="T0" fmla="*/ 107 w 202"/>
                <a:gd name="T1" fmla="*/ 223 h 229"/>
                <a:gd name="T2" fmla="*/ 54 w 202"/>
                <a:gd name="T3" fmla="*/ 193 h 229"/>
                <a:gd name="T4" fmla="*/ 22 w 202"/>
                <a:gd name="T5" fmla="*/ 175 h 229"/>
                <a:gd name="T6" fmla="*/ 9 w 202"/>
                <a:gd name="T7" fmla="*/ 168 h 229"/>
                <a:gd name="T8" fmla="*/ 5 w 202"/>
                <a:gd name="T9" fmla="*/ 168 h 229"/>
                <a:gd name="T10" fmla="*/ 12 w 202"/>
                <a:gd name="T11" fmla="*/ 156 h 229"/>
                <a:gd name="T12" fmla="*/ 28 w 202"/>
                <a:gd name="T13" fmla="*/ 128 h 229"/>
                <a:gd name="T14" fmla="*/ 71 w 202"/>
                <a:gd name="T15" fmla="*/ 52 h 229"/>
                <a:gd name="T16" fmla="*/ 98 w 202"/>
                <a:gd name="T17" fmla="*/ 5 h 229"/>
                <a:gd name="T18" fmla="*/ 96 w 202"/>
                <a:gd name="T19" fmla="*/ 6 h 229"/>
                <a:gd name="T20" fmla="*/ 105 w 202"/>
                <a:gd name="T21" fmla="*/ 10 h 229"/>
                <a:gd name="T22" fmla="*/ 138 w 202"/>
                <a:gd name="T23" fmla="*/ 29 h 229"/>
                <a:gd name="T24" fmla="*/ 196 w 202"/>
                <a:gd name="T25" fmla="*/ 62 h 229"/>
                <a:gd name="T26" fmla="*/ 196 w 202"/>
                <a:gd name="T27" fmla="*/ 61 h 229"/>
                <a:gd name="T28" fmla="*/ 193 w 202"/>
                <a:gd name="T29" fmla="*/ 67 h 229"/>
                <a:gd name="T30" fmla="*/ 177 w 202"/>
                <a:gd name="T31" fmla="*/ 94 h 229"/>
                <a:gd name="T32" fmla="*/ 104 w 202"/>
                <a:gd name="T33" fmla="*/ 224 h 229"/>
                <a:gd name="T34" fmla="*/ 108 w 202"/>
                <a:gd name="T35" fmla="*/ 226 h 229"/>
                <a:gd name="T36" fmla="*/ 201 w 202"/>
                <a:gd name="T37" fmla="*/ 62 h 229"/>
                <a:gd name="T38" fmla="*/ 200 w 202"/>
                <a:gd name="T39" fmla="*/ 59 h 229"/>
                <a:gd name="T40" fmla="*/ 97 w 202"/>
                <a:gd name="T41" fmla="*/ 0 h 229"/>
                <a:gd name="T42" fmla="*/ 94 w 202"/>
                <a:gd name="T43" fmla="*/ 1 h 229"/>
                <a:gd name="T44" fmla="*/ 1 w 202"/>
                <a:gd name="T45" fmla="*/ 166 h 229"/>
                <a:gd name="T46" fmla="*/ 2 w 202"/>
                <a:gd name="T47" fmla="*/ 169 h 229"/>
                <a:gd name="T48" fmla="*/ 105 w 202"/>
                <a:gd name="T49" fmla="*/ 227 h 229"/>
                <a:gd name="T50" fmla="*/ 107 w 202"/>
                <a:gd name="T51" fmla="*/ 223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2" h="229">
                  <a:moveTo>
                    <a:pt x="107" y="223"/>
                  </a:moveTo>
                  <a:cubicBezTo>
                    <a:pt x="90" y="213"/>
                    <a:pt x="72" y="203"/>
                    <a:pt x="54" y="193"/>
                  </a:cubicBezTo>
                  <a:cubicBezTo>
                    <a:pt x="44" y="187"/>
                    <a:pt x="33" y="181"/>
                    <a:pt x="22" y="175"/>
                  </a:cubicBezTo>
                  <a:cubicBezTo>
                    <a:pt x="18" y="173"/>
                    <a:pt x="14" y="169"/>
                    <a:pt x="9" y="168"/>
                  </a:cubicBezTo>
                  <a:cubicBezTo>
                    <a:pt x="5" y="166"/>
                    <a:pt x="6" y="163"/>
                    <a:pt x="5" y="168"/>
                  </a:cubicBezTo>
                  <a:cubicBezTo>
                    <a:pt x="6" y="165"/>
                    <a:pt x="11" y="159"/>
                    <a:pt x="12" y="156"/>
                  </a:cubicBezTo>
                  <a:cubicBezTo>
                    <a:pt x="18" y="146"/>
                    <a:pt x="23" y="137"/>
                    <a:pt x="28" y="128"/>
                  </a:cubicBezTo>
                  <a:cubicBezTo>
                    <a:pt x="43" y="103"/>
                    <a:pt x="57" y="77"/>
                    <a:pt x="71" y="52"/>
                  </a:cubicBezTo>
                  <a:cubicBezTo>
                    <a:pt x="79" y="38"/>
                    <a:pt x="87" y="17"/>
                    <a:pt x="98" y="5"/>
                  </a:cubicBezTo>
                  <a:cubicBezTo>
                    <a:pt x="99" y="3"/>
                    <a:pt x="93" y="4"/>
                    <a:pt x="96" y="6"/>
                  </a:cubicBezTo>
                  <a:cubicBezTo>
                    <a:pt x="99" y="6"/>
                    <a:pt x="102" y="9"/>
                    <a:pt x="105" y="10"/>
                  </a:cubicBezTo>
                  <a:cubicBezTo>
                    <a:pt x="116" y="16"/>
                    <a:pt x="127" y="23"/>
                    <a:pt x="138" y="29"/>
                  </a:cubicBezTo>
                  <a:cubicBezTo>
                    <a:pt x="156" y="40"/>
                    <a:pt x="180" y="49"/>
                    <a:pt x="196" y="62"/>
                  </a:cubicBezTo>
                  <a:cubicBezTo>
                    <a:pt x="199" y="64"/>
                    <a:pt x="197" y="57"/>
                    <a:pt x="196" y="61"/>
                  </a:cubicBezTo>
                  <a:cubicBezTo>
                    <a:pt x="195" y="63"/>
                    <a:pt x="194" y="65"/>
                    <a:pt x="193" y="67"/>
                  </a:cubicBezTo>
                  <a:cubicBezTo>
                    <a:pt x="188" y="76"/>
                    <a:pt x="182" y="85"/>
                    <a:pt x="177" y="94"/>
                  </a:cubicBezTo>
                  <a:cubicBezTo>
                    <a:pt x="153" y="137"/>
                    <a:pt x="128" y="181"/>
                    <a:pt x="104" y="224"/>
                  </a:cubicBezTo>
                  <a:cubicBezTo>
                    <a:pt x="102" y="227"/>
                    <a:pt x="107" y="229"/>
                    <a:pt x="108" y="226"/>
                  </a:cubicBezTo>
                  <a:cubicBezTo>
                    <a:pt x="139" y="172"/>
                    <a:pt x="170" y="117"/>
                    <a:pt x="201" y="62"/>
                  </a:cubicBezTo>
                  <a:cubicBezTo>
                    <a:pt x="202" y="61"/>
                    <a:pt x="201" y="59"/>
                    <a:pt x="200" y="59"/>
                  </a:cubicBezTo>
                  <a:cubicBezTo>
                    <a:pt x="166" y="39"/>
                    <a:pt x="132" y="20"/>
                    <a:pt x="97" y="0"/>
                  </a:cubicBezTo>
                  <a:cubicBezTo>
                    <a:pt x="96" y="0"/>
                    <a:pt x="95" y="0"/>
                    <a:pt x="94" y="1"/>
                  </a:cubicBezTo>
                  <a:cubicBezTo>
                    <a:pt x="63" y="56"/>
                    <a:pt x="32" y="111"/>
                    <a:pt x="1" y="166"/>
                  </a:cubicBezTo>
                  <a:cubicBezTo>
                    <a:pt x="0" y="167"/>
                    <a:pt x="1" y="169"/>
                    <a:pt x="2" y="169"/>
                  </a:cubicBezTo>
                  <a:cubicBezTo>
                    <a:pt x="36" y="189"/>
                    <a:pt x="70" y="208"/>
                    <a:pt x="105" y="227"/>
                  </a:cubicBezTo>
                  <a:cubicBezTo>
                    <a:pt x="108" y="229"/>
                    <a:pt x="110" y="225"/>
                    <a:pt x="107" y="223"/>
                  </a:cubicBezTo>
                  <a:close/>
                </a:path>
              </a:pathLst>
            </a:custGeom>
            <a:solidFill>
              <a:srgbClr val="485C6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35" name="îŝ1ïḋè"/>
            <p:cNvSpPr/>
            <p:nvPr/>
          </p:nvSpPr>
          <p:spPr bwMode="auto">
            <a:xfrm>
              <a:off x="7822751" y="2203985"/>
              <a:ext cx="254126" cy="251954"/>
            </a:xfrm>
            <a:custGeom>
              <a:avLst/>
              <a:gdLst>
                <a:gd name="T0" fmla="*/ 49 w 56"/>
                <a:gd name="T1" fmla="*/ 40 h 56"/>
                <a:gd name="T2" fmla="*/ 16 w 56"/>
                <a:gd name="T3" fmla="*/ 49 h 56"/>
                <a:gd name="T4" fmla="*/ 6 w 56"/>
                <a:gd name="T5" fmla="*/ 16 h 56"/>
                <a:gd name="T6" fmla="*/ 40 w 56"/>
                <a:gd name="T7" fmla="*/ 7 h 56"/>
                <a:gd name="T8" fmla="*/ 49 w 56"/>
                <a:gd name="T9" fmla="*/ 40 h 56"/>
              </a:gdLst>
              <a:ahLst/>
              <a:cxnLst>
                <a:cxn ang="0">
                  <a:pos x="T0" y="T1"/>
                </a:cxn>
                <a:cxn ang="0">
                  <a:pos x="T2" y="T3"/>
                </a:cxn>
                <a:cxn ang="0">
                  <a:pos x="T4" y="T5"/>
                </a:cxn>
                <a:cxn ang="0">
                  <a:pos x="T6" y="T7"/>
                </a:cxn>
                <a:cxn ang="0">
                  <a:pos x="T8" y="T9"/>
                </a:cxn>
              </a:cxnLst>
              <a:rect l="0" t="0" r="r" b="b"/>
              <a:pathLst>
                <a:path w="56" h="56">
                  <a:moveTo>
                    <a:pt x="49" y="40"/>
                  </a:moveTo>
                  <a:cubicBezTo>
                    <a:pt x="42" y="52"/>
                    <a:pt x="27" y="56"/>
                    <a:pt x="16" y="49"/>
                  </a:cubicBezTo>
                  <a:cubicBezTo>
                    <a:pt x="4" y="43"/>
                    <a:pt x="0" y="28"/>
                    <a:pt x="6" y="16"/>
                  </a:cubicBezTo>
                  <a:cubicBezTo>
                    <a:pt x="13" y="4"/>
                    <a:pt x="28" y="0"/>
                    <a:pt x="40" y="7"/>
                  </a:cubicBezTo>
                  <a:cubicBezTo>
                    <a:pt x="52" y="13"/>
                    <a:pt x="56" y="28"/>
                    <a:pt x="49" y="40"/>
                  </a:cubicBezTo>
                  <a:close/>
                </a:path>
              </a:pathLst>
            </a:custGeom>
            <a:solidFill>
              <a:srgbClr val="F9F9F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36" name="išlîḍê"/>
            <p:cNvSpPr/>
            <p:nvPr/>
          </p:nvSpPr>
          <p:spPr bwMode="auto">
            <a:xfrm>
              <a:off x="7814063" y="2203985"/>
              <a:ext cx="271502" cy="243265"/>
            </a:xfrm>
            <a:custGeom>
              <a:avLst/>
              <a:gdLst>
                <a:gd name="T0" fmla="*/ 30 w 60"/>
                <a:gd name="T1" fmla="*/ 54 h 54"/>
                <a:gd name="T2" fmla="*/ 17 w 60"/>
                <a:gd name="T3" fmla="*/ 51 h 54"/>
                <a:gd name="T4" fmla="*/ 7 w 60"/>
                <a:gd name="T5" fmla="*/ 15 h 54"/>
                <a:gd name="T6" fmla="*/ 23 w 60"/>
                <a:gd name="T7" fmla="*/ 2 h 54"/>
                <a:gd name="T8" fmla="*/ 43 w 60"/>
                <a:gd name="T9" fmla="*/ 5 h 54"/>
                <a:gd name="T10" fmla="*/ 53 w 60"/>
                <a:gd name="T11" fmla="*/ 41 h 54"/>
                <a:gd name="T12" fmla="*/ 30 w 60"/>
                <a:gd name="T13" fmla="*/ 54 h 54"/>
                <a:gd name="T14" fmla="*/ 30 w 60"/>
                <a:gd name="T15" fmla="*/ 5 h 54"/>
                <a:gd name="T16" fmla="*/ 24 w 60"/>
                <a:gd name="T17" fmla="*/ 6 h 54"/>
                <a:gd name="T18" fmla="*/ 10 w 60"/>
                <a:gd name="T19" fmla="*/ 17 h 54"/>
                <a:gd name="T20" fmla="*/ 19 w 60"/>
                <a:gd name="T21" fmla="*/ 47 h 54"/>
                <a:gd name="T22" fmla="*/ 49 w 60"/>
                <a:gd name="T23" fmla="*/ 39 h 54"/>
                <a:gd name="T24" fmla="*/ 49 w 60"/>
                <a:gd name="T25" fmla="*/ 39 h 54"/>
                <a:gd name="T26" fmla="*/ 41 w 60"/>
                <a:gd name="T27" fmla="*/ 8 h 54"/>
                <a:gd name="T28" fmla="*/ 30 w 60"/>
                <a:gd name="T29" fmla="*/ 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54">
                  <a:moveTo>
                    <a:pt x="30" y="54"/>
                  </a:moveTo>
                  <a:cubicBezTo>
                    <a:pt x="25" y="54"/>
                    <a:pt x="21" y="53"/>
                    <a:pt x="17" y="51"/>
                  </a:cubicBezTo>
                  <a:cubicBezTo>
                    <a:pt x="4" y="44"/>
                    <a:pt x="0" y="28"/>
                    <a:pt x="7" y="15"/>
                  </a:cubicBezTo>
                  <a:cubicBezTo>
                    <a:pt x="10" y="9"/>
                    <a:pt x="16" y="4"/>
                    <a:pt x="23" y="2"/>
                  </a:cubicBezTo>
                  <a:cubicBezTo>
                    <a:pt x="29" y="0"/>
                    <a:pt x="37" y="1"/>
                    <a:pt x="43" y="5"/>
                  </a:cubicBezTo>
                  <a:cubicBezTo>
                    <a:pt x="55" y="12"/>
                    <a:pt x="60" y="28"/>
                    <a:pt x="53" y="41"/>
                  </a:cubicBezTo>
                  <a:cubicBezTo>
                    <a:pt x="48" y="49"/>
                    <a:pt x="39" y="54"/>
                    <a:pt x="30" y="54"/>
                  </a:cubicBezTo>
                  <a:close/>
                  <a:moveTo>
                    <a:pt x="30" y="5"/>
                  </a:moveTo>
                  <a:cubicBezTo>
                    <a:pt x="28" y="5"/>
                    <a:pt x="26" y="6"/>
                    <a:pt x="24" y="6"/>
                  </a:cubicBezTo>
                  <a:cubicBezTo>
                    <a:pt x="18" y="8"/>
                    <a:pt x="13" y="12"/>
                    <a:pt x="10" y="17"/>
                  </a:cubicBezTo>
                  <a:cubicBezTo>
                    <a:pt x="4" y="28"/>
                    <a:pt x="8" y="41"/>
                    <a:pt x="19" y="47"/>
                  </a:cubicBezTo>
                  <a:cubicBezTo>
                    <a:pt x="29" y="54"/>
                    <a:pt x="43" y="50"/>
                    <a:pt x="49" y="39"/>
                  </a:cubicBezTo>
                  <a:cubicBezTo>
                    <a:pt x="49" y="39"/>
                    <a:pt x="49" y="39"/>
                    <a:pt x="49" y="39"/>
                  </a:cubicBezTo>
                  <a:cubicBezTo>
                    <a:pt x="55" y="28"/>
                    <a:pt x="52" y="14"/>
                    <a:pt x="41" y="8"/>
                  </a:cubicBezTo>
                  <a:cubicBezTo>
                    <a:pt x="37" y="6"/>
                    <a:pt x="34" y="5"/>
                    <a:pt x="30" y="5"/>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37" name="iṧḻïḑé"/>
            <p:cNvSpPr/>
            <p:nvPr/>
          </p:nvSpPr>
          <p:spPr bwMode="auto">
            <a:xfrm>
              <a:off x="6111206" y="4315181"/>
              <a:ext cx="425715" cy="414855"/>
            </a:xfrm>
            <a:custGeom>
              <a:avLst/>
              <a:gdLst>
                <a:gd name="T0" fmla="*/ 196 w 196"/>
                <a:gd name="T1" fmla="*/ 69 h 191"/>
                <a:gd name="T2" fmla="*/ 194 w 196"/>
                <a:gd name="T3" fmla="*/ 69 h 191"/>
                <a:gd name="T4" fmla="*/ 192 w 196"/>
                <a:gd name="T5" fmla="*/ 65 h 191"/>
                <a:gd name="T6" fmla="*/ 192 w 196"/>
                <a:gd name="T7" fmla="*/ 65 h 191"/>
                <a:gd name="T8" fmla="*/ 189 w 196"/>
                <a:gd name="T9" fmla="*/ 62 h 191"/>
                <a:gd name="T10" fmla="*/ 187 w 196"/>
                <a:gd name="T11" fmla="*/ 62 h 191"/>
                <a:gd name="T12" fmla="*/ 187 w 196"/>
                <a:gd name="T13" fmla="*/ 60 h 191"/>
                <a:gd name="T14" fmla="*/ 185 w 196"/>
                <a:gd name="T15" fmla="*/ 60 h 191"/>
                <a:gd name="T16" fmla="*/ 185 w 196"/>
                <a:gd name="T17" fmla="*/ 58 h 191"/>
                <a:gd name="T18" fmla="*/ 181 w 196"/>
                <a:gd name="T19" fmla="*/ 54 h 191"/>
                <a:gd name="T20" fmla="*/ 179 w 196"/>
                <a:gd name="T21" fmla="*/ 52 h 191"/>
                <a:gd name="T22" fmla="*/ 177 w 196"/>
                <a:gd name="T23" fmla="*/ 50 h 191"/>
                <a:gd name="T24" fmla="*/ 175 w 196"/>
                <a:gd name="T25" fmla="*/ 48 h 191"/>
                <a:gd name="T26" fmla="*/ 171 w 196"/>
                <a:gd name="T27" fmla="*/ 44 h 191"/>
                <a:gd name="T28" fmla="*/ 167 w 196"/>
                <a:gd name="T29" fmla="*/ 40 h 191"/>
                <a:gd name="T30" fmla="*/ 160 w 196"/>
                <a:gd name="T31" fmla="*/ 33 h 191"/>
                <a:gd name="T32" fmla="*/ 160 w 196"/>
                <a:gd name="T33" fmla="*/ 33 h 191"/>
                <a:gd name="T34" fmla="*/ 160 w 196"/>
                <a:gd name="T35" fmla="*/ 31 h 191"/>
                <a:gd name="T36" fmla="*/ 158 w 196"/>
                <a:gd name="T37" fmla="*/ 31 h 191"/>
                <a:gd name="T38" fmla="*/ 158 w 196"/>
                <a:gd name="T39" fmla="*/ 29 h 191"/>
                <a:gd name="T40" fmla="*/ 156 w 196"/>
                <a:gd name="T41" fmla="*/ 27 h 191"/>
                <a:gd name="T42" fmla="*/ 154 w 196"/>
                <a:gd name="T43" fmla="*/ 27 h 191"/>
                <a:gd name="T44" fmla="*/ 150 w 196"/>
                <a:gd name="T45" fmla="*/ 21 h 191"/>
                <a:gd name="T46" fmla="*/ 144 w 196"/>
                <a:gd name="T47" fmla="*/ 15 h 191"/>
                <a:gd name="T48" fmla="*/ 140 w 196"/>
                <a:gd name="T49" fmla="*/ 11 h 191"/>
                <a:gd name="T50" fmla="*/ 135 w 196"/>
                <a:gd name="T51" fmla="*/ 6 h 191"/>
                <a:gd name="T52" fmla="*/ 135 w 196"/>
                <a:gd name="T53" fmla="*/ 6 h 191"/>
                <a:gd name="T54" fmla="*/ 129 w 196"/>
                <a:gd name="T55" fmla="*/ 0 h 191"/>
                <a:gd name="T56" fmla="*/ 0 w 196"/>
                <a:gd name="T57" fmla="*/ 121 h 191"/>
                <a:gd name="T58" fmla="*/ 2 w 196"/>
                <a:gd name="T59" fmla="*/ 123 h 191"/>
                <a:gd name="T60" fmla="*/ 6 w 196"/>
                <a:gd name="T61" fmla="*/ 129 h 191"/>
                <a:gd name="T62" fmla="*/ 9 w 196"/>
                <a:gd name="T63" fmla="*/ 129 h 191"/>
                <a:gd name="T64" fmla="*/ 9 w 196"/>
                <a:gd name="T65" fmla="*/ 131 h 191"/>
                <a:gd name="T66" fmla="*/ 11 w 196"/>
                <a:gd name="T67" fmla="*/ 131 h 191"/>
                <a:gd name="T68" fmla="*/ 11 w 196"/>
                <a:gd name="T69" fmla="*/ 133 h 191"/>
                <a:gd name="T70" fmla="*/ 13 w 196"/>
                <a:gd name="T71" fmla="*/ 135 h 191"/>
                <a:gd name="T72" fmla="*/ 15 w 196"/>
                <a:gd name="T73" fmla="*/ 135 h 191"/>
                <a:gd name="T74" fmla="*/ 17 w 196"/>
                <a:gd name="T75" fmla="*/ 137 h 191"/>
                <a:gd name="T76" fmla="*/ 17 w 196"/>
                <a:gd name="T77" fmla="*/ 139 h 191"/>
                <a:gd name="T78" fmla="*/ 19 w 196"/>
                <a:gd name="T79" fmla="*/ 141 h 191"/>
                <a:gd name="T80" fmla="*/ 21 w 196"/>
                <a:gd name="T81" fmla="*/ 144 h 191"/>
                <a:gd name="T82" fmla="*/ 23 w 196"/>
                <a:gd name="T83" fmla="*/ 146 h 191"/>
                <a:gd name="T84" fmla="*/ 25 w 196"/>
                <a:gd name="T85" fmla="*/ 148 h 191"/>
                <a:gd name="T86" fmla="*/ 27 w 196"/>
                <a:gd name="T87" fmla="*/ 150 h 191"/>
                <a:gd name="T88" fmla="*/ 29 w 196"/>
                <a:gd name="T89" fmla="*/ 152 h 191"/>
                <a:gd name="T90" fmla="*/ 31 w 196"/>
                <a:gd name="T91" fmla="*/ 154 h 191"/>
                <a:gd name="T92" fmla="*/ 38 w 196"/>
                <a:gd name="T93" fmla="*/ 160 h 191"/>
                <a:gd name="T94" fmla="*/ 58 w 196"/>
                <a:gd name="T95" fmla="*/ 183 h 191"/>
                <a:gd name="T96" fmla="*/ 61 w 196"/>
                <a:gd name="T97" fmla="*/ 185 h 191"/>
                <a:gd name="T98" fmla="*/ 61 w 196"/>
                <a:gd name="T99" fmla="*/ 185 h 191"/>
                <a:gd name="T100" fmla="*/ 65 w 196"/>
                <a:gd name="T101" fmla="*/ 189 h 191"/>
                <a:gd name="T102" fmla="*/ 65 w 196"/>
                <a:gd name="T103" fmla="*/ 19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6" h="191">
                  <a:moveTo>
                    <a:pt x="196" y="69"/>
                  </a:moveTo>
                  <a:lnTo>
                    <a:pt x="196" y="69"/>
                  </a:lnTo>
                  <a:lnTo>
                    <a:pt x="196" y="69"/>
                  </a:lnTo>
                  <a:lnTo>
                    <a:pt x="194" y="69"/>
                  </a:lnTo>
                  <a:lnTo>
                    <a:pt x="194" y="69"/>
                  </a:lnTo>
                  <a:lnTo>
                    <a:pt x="194" y="69"/>
                  </a:lnTo>
                  <a:lnTo>
                    <a:pt x="192" y="67"/>
                  </a:lnTo>
                  <a:lnTo>
                    <a:pt x="192" y="67"/>
                  </a:lnTo>
                  <a:lnTo>
                    <a:pt x="192" y="65"/>
                  </a:lnTo>
                  <a:lnTo>
                    <a:pt x="192" y="65"/>
                  </a:lnTo>
                  <a:lnTo>
                    <a:pt x="192" y="65"/>
                  </a:lnTo>
                  <a:lnTo>
                    <a:pt x="192" y="65"/>
                  </a:lnTo>
                  <a:lnTo>
                    <a:pt x="189" y="65"/>
                  </a:lnTo>
                  <a:lnTo>
                    <a:pt x="189" y="65"/>
                  </a:lnTo>
                  <a:lnTo>
                    <a:pt x="189" y="62"/>
                  </a:lnTo>
                  <a:lnTo>
                    <a:pt x="189" y="62"/>
                  </a:lnTo>
                  <a:lnTo>
                    <a:pt x="187" y="62"/>
                  </a:lnTo>
                  <a:lnTo>
                    <a:pt x="187" y="62"/>
                  </a:lnTo>
                  <a:lnTo>
                    <a:pt x="187" y="62"/>
                  </a:lnTo>
                  <a:lnTo>
                    <a:pt x="187" y="62"/>
                  </a:lnTo>
                  <a:lnTo>
                    <a:pt x="187" y="60"/>
                  </a:lnTo>
                  <a:lnTo>
                    <a:pt x="187" y="60"/>
                  </a:lnTo>
                  <a:lnTo>
                    <a:pt x="185" y="60"/>
                  </a:lnTo>
                  <a:lnTo>
                    <a:pt x="185" y="60"/>
                  </a:lnTo>
                  <a:lnTo>
                    <a:pt x="185" y="58"/>
                  </a:lnTo>
                  <a:lnTo>
                    <a:pt x="185" y="58"/>
                  </a:lnTo>
                  <a:lnTo>
                    <a:pt x="185" y="58"/>
                  </a:lnTo>
                  <a:lnTo>
                    <a:pt x="185" y="58"/>
                  </a:lnTo>
                  <a:lnTo>
                    <a:pt x="181" y="56"/>
                  </a:lnTo>
                  <a:lnTo>
                    <a:pt x="181" y="54"/>
                  </a:lnTo>
                  <a:lnTo>
                    <a:pt x="181" y="54"/>
                  </a:lnTo>
                  <a:lnTo>
                    <a:pt x="179" y="54"/>
                  </a:lnTo>
                  <a:lnTo>
                    <a:pt x="179" y="52"/>
                  </a:lnTo>
                  <a:lnTo>
                    <a:pt x="179" y="52"/>
                  </a:lnTo>
                  <a:lnTo>
                    <a:pt x="177" y="50"/>
                  </a:lnTo>
                  <a:lnTo>
                    <a:pt x="177" y="50"/>
                  </a:lnTo>
                  <a:lnTo>
                    <a:pt x="177" y="50"/>
                  </a:lnTo>
                  <a:lnTo>
                    <a:pt x="175" y="48"/>
                  </a:lnTo>
                  <a:lnTo>
                    <a:pt x="175" y="48"/>
                  </a:lnTo>
                  <a:lnTo>
                    <a:pt x="175" y="48"/>
                  </a:lnTo>
                  <a:lnTo>
                    <a:pt x="171" y="44"/>
                  </a:lnTo>
                  <a:lnTo>
                    <a:pt x="171" y="44"/>
                  </a:lnTo>
                  <a:lnTo>
                    <a:pt x="169" y="42"/>
                  </a:lnTo>
                  <a:lnTo>
                    <a:pt x="167" y="40"/>
                  </a:lnTo>
                  <a:lnTo>
                    <a:pt x="167" y="40"/>
                  </a:lnTo>
                  <a:lnTo>
                    <a:pt x="162" y="33"/>
                  </a:lnTo>
                  <a:lnTo>
                    <a:pt x="162" y="33"/>
                  </a:lnTo>
                  <a:lnTo>
                    <a:pt x="160" y="33"/>
                  </a:lnTo>
                  <a:lnTo>
                    <a:pt x="160" y="33"/>
                  </a:lnTo>
                  <a:lnTo>
                    <a:pt x="160" y="33"/>
                  </a:lnTo>
                  <a:lnTo>
                    <a:pt x="160" y="33"/>
                  </a:lnTo>
                  <a:lnTo>
                    <a:pt x="160" y="33"/>
                  </a:lnTo>
                  <a:lnTo>
                    <a:pt x="160" y="31"/>
                  </a:lnTo>
                  <a:lnTo>
                    <a:pt x="160" y="31"/>
                  </a:lnTo>
                  <a:lnTo>
                    <a:pt x="158" y="31"/>
                  </a:lnTo>
                  <a:lnTo>
                    <a:pt x="158" y="31"/>
                  </a:lnTo>
                  <a:lnTo>
                    <a:pt x="158" y="31"/>
                  </a:lnTo>
                  <a:lnTo>
                    <a:pt x="158" y="31"/>
                  </a:lnTo>
                  <a:lnTo>
                    <a:pt x="158" y="29"/>
                  </a:lnTo>
                  <a:lnTo>
                    <a:pt x="158" y="29"/>
                  </a:lnTo>
                  <a:lnTo>
                    <a:pt x="158" y="29"/>
                  </a:lnTo>
                  <a:lnTo>
                    <a:pt x="158" y="29"/>
                  </a:lnTo>
                  <a:lnTo>
                    <a:pt x="156" y="27"/>
                  </a:lnTo>
                  <a:lnTo>
                    <a:pt x="156" y="27"/>
                  </a:lnTo>
                  <a:lnTo>
                    <a:pt x="156" y="27"/>
                  </a:lnTo>
                  <a:lnTo>
                    <a:pt x="154" y="27"/>
                  </a:lnTo>
                  <a:lnTo>
                    <a:pt x="154" y="27"/>
                  </a:lnTo>
                  <a:lnTo>
                    <a:pt x="154" y="25"/>
                  </a:lnTo>
                  <a:lnTo>
                    <a:pt x="150" y="21"/>
                  </a:lnTo>
                  <a:lnTo>
                    <a:pt x="146" y="17"/>
                  </a:lnTo>
                  <a:lnTo>
                    <a:pt x="146" y="17"/>
                  </a:lnTo>
                  <a:lnTo>
                    <a:pt x="144" y="15"/>
                  </a:lnTo>
                  <a:lnTo>
                    <a:pt x="140" y="11"/>
                  </a:lnTo>
                  <a:lnTo>
                    <a:pt x="140" y="11"/>
                  </a:lnTo>
                  <a:lnTo>
                    <a:pt x="140" y="11"/>
                  </a:lnTo>
                  <a:lnTo>
                    <a:pt x="140" y="11"/>
                  </a:lnTo>
                  <a:lnTo>
                    <a:pt x="137" y="8"/>
                  </a:lnTo>
                  <a:lnTo>
                    <a:pt x="135" y="6"/>
                  </a:lnTo>
                  <a:lnTo>
                    <a:pt x="135" y="6"/>
                  </a:lnTo>
                  <a:lnTo>
                    <a:pt x="135" y="6"/>
                  </a:lnTo>
                  <a:lnTo>
                    <a:pt x="135" y="6"/>
                  </a:lnTo>
                  <a:lnTo>
                    <a:pt x="135" y="6"/>
                  </a:lnTo>
                  <a:lnTo>
                    <a:pt x="129" y="0"/>
                  </a:lnTo>
                  <a:lnTo>
                    <a:pt x="129" y="0"/>
                  </a:lnTo>
                  <a:lnTo>
                    <a:pt x="129" y="0"/>
                  </a:lnTo>
                  <a:lnTo>
                    <a:pt x="0" y="121"/>
                  </a:lnTo>
                  <a:lnTo>
                    <a:pt x="0" y="121"/>
                  </a:lnTo>
                  <a:lnTo>
                    <a:pt x="0" y="121"/>
                  </a:lnTo>
                  <a:lnTo>
                    <a:pt x="2" y="123"/>
                  </a:lnTo>
                  <a:lnTo>
                    <a:pt x="2" y="123"/>
                  </a:lnTo>
                  <a:lnTo>
                    <a:pt x="4" y="125"/>
                  </a:lnTo>
                  <a:lnTo>
                    <a:pt x="4" y="125"/>
                  </a:lnTo>
                  <a:lnTo>
                    <a:pt x="6" y="129"/>
                  </a:lnTo>
                  <a:lnTo>
                    <a:pt x="6" y="129"/>
                  </a:lnTo>
                  <a:lnTo>
                    <a:pt x="9" y="129"/>
                  </a:lnTo>
                  <a:lnTo>
                    <a:pt x="9" y="129"/>
                  </a:lnTo>
                  <a:lnTo>
                    <a:pt x="9" y="131"/>
                  </a:lnTo>
                  <a:lnTo>
                    <a:pt x="9" y="131"/>
                  </a:lnTo>
                  <a:lnTo>
                    <a:pt x="9" y="131"/>
                  </a:lnTo>
                  <a:lnTo>
                    <a:pt x="9" y="131"/>
                  </a:lnTo>
                  <a:lnTo>
                    <a:pt x="11" y="131"/>
                  </a:lnTo>
                  <a:lnTo>
                    <a:pt x="11" y="131"/>
                  </a:lnTo>
                  <a:lnTo>
                    <a:pt x="11" y="133"/>
                  </a:lnTo>
                  <a:lnTo>
                    <a:pt x="11" y="133"/>
                  </a:lnTo>
                  <a:lnTo>
                    <a:pt x="11" y="133"/>
                  </a:lnTo>
                  <a:lnTo>
                    <a:pt x="11" y="133"/>
                  </a:lnTo>
                  <a:lnTo>
                    <a:pt x="13" y="135"/>
                  </a:lnTo>
                  <a:lnTo>
                    <a:pt x="13" y="135"/>
                  </a:lnTo>
                  <a:lnTo>
                    <a:pt x="13" y="135"/>
                  </a:lnTo>
                  <a:lnTo>
                    <a:pt x="15" y="135"/>
                  </a:lnTo>
                  <a:lnTo>
                    <a:pt x="15" y="135"/>
                  </a:lnTo>
                  <a:lnTo>
                    <a:pt x="15" y="137"/>
                  </a:lnTo>
                  <a:lnTo>
                    <a:pt x="17" y="137"/>
                  </a:lnTo>
                  <a:lnTo>
                    <a:pt x="17" y="137"/>
                  </a:lnTo>
                  <a:lnTo>
                    <a:pt x="17" y="139"/>
                  </a:lnTo>
                  <a:lnTo>
                    <a:pt x="17" y="139"/>
                  </a:lnTo>
                  <a:lnTo>
                    <a:pt x="17" y="139"/>
                  </a:lnTo>
                  <a:lnTo>
                    <a:pt x="17" y="139"/>
                  </a:lnTo>
                  <a:lnTo>
                    <a:pt x="17" y="139"/>
                  </a:lnTo>
                  <a:lnTo>
                    <a:pt x="19" y="141"/>
                  </a:lnTo>
                  <a:lnTo>
                    <a:pt x="19" y="141"/>
                  </a:lnTo>
                  <a:lnTo>
                    <a:pt x="19" y="141"/>
                  </a:lnTo>
                  <a:lnTo>
                    <a:pt x="21" y="144"/>
                  </a:lnTo>
                  <a:lnTo>
                    <a:pt x="21" y="144"/>
                  </a:lnTo>
                  <a:lnTo>
                    <a:pt x="21" y="144"/>
                  </a:lnTo>
                  <a:lnTo>
                    <a:pt x="23" y="146"/>
                  </a:lnTo>
                  <a:lnTo>
                    <a:pt x="23" y="146"/>
                  </a:lnTo>
                  <a:lnTo>
                    <a:pt x="23" y="146"/>
                  </a:lnTo>
                  <a:lnTo>
                    <a:pt x="25" y="148"/>
                  </a:lnTo>
                  <a:lnTo>
                    <a:pt x="25" y="148"/>
                  </a:lnTo>
                  <a:lnTo>
                    <a:pt x="25" y="148"/>
                  </a:lnTo>
                  <a:lnTo>
                    <a:pt x="27" y="150"/>
                  </a:lnTo>
                  <a:lnTo>
                    <a:pt x="27" y="150"/>
                  </a:lnTo>
                  <a:lnTo>
                    <a:pt x="27" y="150"/>
                  </a:lnTo>
                  <a:lnTo>
                    <a:pt x="29" y="152"/>
                  </a:lnTo>
                  <a:lnTo>
                    <a:pt x="29" y="152"/>
                  </a:lnTo>
                  <a:lnTo>
                    <a:pt x="29" y="152"/>
                  </a:lnTo>
                  <a:lnTo>
                    <a:pt x="31" y="154"/>
                  </a:lnTo>
                  <a:lnTo>
                    <a:pt x="31" y="154"/>
                  </a:lnTo>
                  <a:lnTo>
                    <a:pt x="31" y="154"/>
                  </a:lnTo>
                  <a:lnTo>
                    <a:pt x="38" y="160"/>
                  </a:lnTo>
                  <a:lnTo>
                    <a:pt x="38" y="160"/>
                  </a:lnTo>
                  <a:lnTo>
                    <a:pt x="52" y="177"/>
                  </a:lnTo>
                  <a:lnTo>
                    <a:pt x="58" y="183"/>
                  </a:lnTo>
                  <a:lnTo>
                    <a:pt x="61" y="185"/>
                  </a:lnTo>
                  <a:lnTo>
                    <a:pt x="61" y="185"/>
                  </a:lnTo>
                  <a:lnTo>
                    <a:pt x="61" y="185"/>
                  </a:lnTo>
                  <a:lnTo>
                    <a:pt x="61" y="185"/>
                  </a:lnTo>
                  <a:lnTo>
                    <a:pt x="61" y="185"/>
                  </a:lnTo>
                  <a:lnTo>
                    <a:pt x="61" y="185"/>
                  </a:lnTo>
                  <a:lnTo>
                    <a:pt x="65" y="189"/>
                  </a:lnTo>
                  <a:lnTo>
                    <a:pt x="65" y="189"/>
                  </a:lnTo>
                  <a:lnTo>
                    <a:pt x="65" y="189"/>
                  </a:lnTo>
                  <a:lnTo>
                    <a:pt x="65" y="189"/>
                  </a:lnTo>
                  <a:lnTo>
                    <a:pt x="65" y="191"/>
                  </a:lnTo>
                  <a:lnTo>
                    <a:pt x="65" y="191"/>
                  </a:lnTo>
                  <a:lnTo>
                    <a:pt x="67" y="191"/>
                  </a:lnTo>
                  <a:lnTo>
                    <a:pt x="196" y="69"/>
                  </a:lnTo>
                  <a:close/>
                </a:path>
              </a:pathLst>
            </a:custGeom>
            <a:solidFill>
              <a:srgbClr val="E0E5E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38" name="ïSlíḍe"/>
            <p:cNvSpPr/>
            <p:nvPr/>
          </p:nvSpPr>
          <p:spPr bwMode="auto">
            <a:xfrm>
              <a:off x="6089485" y="4289117"/>
              <a:ext cx="469154" cy="464811"/>
            </a:xfrm>
            <a:custGeom>
              <a:avLst/>
              <a:gdLst>
                <a:gd name="T0" fmla="*/ 75 w 216"/>
                <a:gd name="T1" fmla="*/ 214 h 214"/>
                <a:gd name="T2" fmla="*/ 0 w 216"/>
                <a:gd name="T3" fmla="*/ 133 h 214"/>
                <a:gd name="T4" fmla="*/ 4 w 216"/>
                <a:gd name="T5" fmla="*/ 126 h 214"/>
                <a:gd name="T6" fmla="*/ 139 w 216"/>
                <a:gd name="T7" fmla="*/ 0 h 214"/>
                <a:gd name="T8" fmla="*/ 152 w 216"/>
                <a:gd name="T9" fmla="*/ 12 h 214"/>
                <a:gd name="T10" fmla="*/ 145 w 216"/>
                <a:gd name="T11" fmla="*/ 18 h 214"/>
                <a:gd name="T12" fmla="*/ 152 w 216"/>
                <a:gd name="T13" fmla="*/ 12 h 214"/>
                <a:gd name="T14" fmla="*/ 175 w 216"/>
                <a:gd name="T15" fmla="*/ 35 h 214"/>
                <a:gd name="T16" fmla="*/ 168 w 216"/>
                <a:gd name="T17" fmla="*/ 43 h 214"/>
                <a:gd name="T18" fmla="*/ 175 w 216"/>
                <a:gd name="T19" fmla="*/ 37 h 214"/>
                <a:gd name="T20" fmla="*/ 216 w 216"/>
                <a:gd name="T21" fmla="*/ 83 h 214"/>
                <a:gd name="T22" fmla="*/ 210 w 216"/>
                <a:gd name="T23" fmla="*/ 87 h 214"/>
                <a:gd name="T24" fmla="*/ 75 w 216"/>
                <a:gd name="T25" fmla="*/ 214 h 214"/>
                <a:gd name="T26" fmla="*/ 75 w 216"/>
                <a:gd name="T27" fmla="*/ 203 h 214"/>
                <a:gd name="T28" fmla="*/ 75 w 216"/>
                <a:gd name="T29" fmla="*/ 203 h 214"/>
                <a:gd name="T30" fmla="*/ 75 w 216"/>
                <a:gd name="T31" fmla="*/ 203 h 214"/>
                <a:gd name="T32" fmla="*/ 31 w 216"/>
                <a:gd name="T33" fmla="*/ 143 h 214"/>
                <a:gd name="T34" fmla="*/ 77 w 216"/>
                <a:gd name="T35" fmla="*/ 191 h 214"/>
                <a:gd name="T36" fmla="*/ 193 w 216"/>
                <a:gd name="T37" fmla="*/ 81 h 214"/>
                <a:gd name="T38" fmla="*/ 164 w 216"/>
                <a:gd name="T39" fmla="*/ 50 h 214"/>
                <a:gd name="T40" fmla="*/ 170 w 216"/>
                <a:gd name="T41" fmla="*/ 43 h 214"/>
                <a:gd name="T42" fmla="*/ 164 w 216"/>
                <a:gd name="T43" fmla="*/ 50 h 214"/>
                <a:gd name="T44" fmla="*/ 139 w 216"/>
                <a:gd name="T45" fmla="*/ 25 h 214"/>
                <a:gd name="T46" fmla="*/ 23 w 216"/>
                <a:gd name="T47" fmla="*/ 133 h 214"/>
                <a:gd name="T48" fmla="*/ 29 w 216"/>
                <a:gd name="T49" fmla="*/ 141 h 214"/>
                <a:gd name="T50" fmla="*/ 25 w 216"/>
                <a:gd name="T51" fmla="*/ 147 h 214"/>
                <a:gd name="T52" fmla="*/ 31 w 216"/>
                <a:gd name="T53" fmla="*/ 143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214">
                  <a:moveTo>
                    <a:pt x="75" y="214"/>
                  </a:moveTo>
                  <a:lnTo>
                    <a:pt x="0" y="133"/>
                  </a:lnTo>
                  <a:lnTo>
                    <a:pt x="4" y="126"/>
                  </a:lnTo>
                  <a:lnTo>
                    <a:pt x="139" y="0"/>
                  </a:lnTo>
                  <a:lnTo>
                    <a:pt x="152" y="12"/>
                  </a:lnTo>
                  <a:lnTo>
                    <a:pt x="145" y="18"/>
                  </a:lnTo>
                  <a:lnTo>
                    <a:pt x="152" y="12"/>
                  </a:lnTo>
                  <a:lnTo>
                    <a:pt x="175" y="35"/>
                  </a:lnTo>
                  <a:lnTo>
                    <a:pt x="168" y="43"/>
                  </a:lnTo>
                  <a:lnTo>
                    <a:pt x="175" y="37"/>
                  </a:lnTo>
                  <a:lnTo>
                    <a:pt x="216" y="83"/>
                  </a:lnTo>
                  <a:lnTo>
                    <a:pt x="210" y="87"/>
                  </a:lnTo>
                  <a:lnTo>
                    <a:pt x="75" y="214"/>
                  </a:lnTo>
                  <a:close/>
                  <a:moveTo>
                    <a:pt x="75" y="203"/>
                  </a:moveTo>
                  <a:lnTo>
                    <a:pt x="75" y="203"/>
                  </a:lnTo>
                  <a:lnTo>
                    <a:pt x="75" y="203"/>
                  </a:lnTo>
                  <a:close/>
                  <a:moveTo>
                    <a:pt x="31" y="143"/>
                  </a:moveTo>
                  <a:lnTo>
                    <a:pt x="77" y="191"/>
                  </a:lnTo>
                  <a:lnTo>
                    <a:pt x="193" y="81"/>
                  </a:lnTo>
                  <a:lnTo>
                    <a:pt x="164" y="50"/>
                  </a:lnTo>
                  <a:lnTo>
                    <a:pt x="170" y="43"/>
                  </a:lnTo>
                  <a:lnTo>
                    <a:pt x="164" y="50"/>
                  </a:lnTo>
                  <a:lnTo>
                    <a:pt x="139" y="25"/>
                  </a:lnTo>
                  <a:lnTo>
                    <a:pt x="23" y="133"/>
                  </a:lnTo>
                  <a:lnTo>
                    <a:pt x="29" y="141"/>
                  </a:lnTo>
                  <a:lnTo>
                    <a:pt x="25" y="147"/>
                  </a:lnTo>
                  <a:lnTo>
                    <a:pt x="31" y="143"/>
                  </a:lnTo>
                  <a:close/>
                </a:path>
              </a:pathLst>
            </a:custGeom>
            <a:solidFill>
              <a:srgbClr val="485C6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grpSp>
      <p:sp>
        <p:nvSpPr>
          <p:cNvPr id="22" name="文本框 21"/>
          <p:cNvSpPr txBox="1"/>
          <p:nvPr/>
        </p:nvSpPr>
        <p:spPr>
          <a:xfrm>
            <a:off x="5380127" y="2464436"/>
            <a:ext cx="6119689" cy="1446550"/>
          </a:xfrm>
          <a:prstGeom prst="rect">
            <a:avLst/>
          </a:prstGeom>
          <a:noFill/>
        </p:spPr>
        <p:txBody>
          <a:bodyPr wrap="none" rtlCol="0">
            <a:spAutoFit/>
          </a:bodyPr>
          <a:lstStyle/>
          <a:p>
            <a:r>
              <a:rPr lang="en-US" altLang="zh-CN" sz="8800" b="1" i="1" dirty="0">
                <a:solidFill>
                  <a:srgbClr val="EBE6E2"/>
                </a:solidFill>
                <a:cs typeface="+mn-ea"/>
                <a:sym typeface="+mn-lt"/>
              </a:rPr>
              <a:t>Thank you</a:t>
            </a:r>
            <a:endParaRPr lang="zh-CN" altLang="en-US" sz="8800" b="1" i="1" dirty="0">
              <a:solidFill>
                <a:srgbClr val="EBE6E2"/>
              </a:solidFill>
              <a:cs typeface="+mn-ea"/>
              <a:sym typeface="+mn-lt"/>
            </a:endParaRPr>
          </a:p>
        </p:txBody>
      </p:sp>
      <p:sp>
        <p:nvSpPr>
          <p:cNvPr id="66" name="圆角矩形 65"/>
          <p:cNvSpPr/>
          <p:nvPr/>
        </p:nvSpPr>
        <p:spPr>
          <a:xfrm>
            <a:off x="7063748" y="4057609"/>
            <a:ext cx="3006021" cy="523611"/>
          </a:xfrm>
          <a:prstGeom prst="roundRect">
            <a:avLst/>
          </a:prstGeom>
          <a:solidFill>
            <a:srgbClr val="EBE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3D455C"/>
                </a:solidFill>
                <a:cs typeface="+mn-ea"/>
                <a:sym typeface="+mn-lt"/>
              </a:rPr>
              <a:t>Speaker</a:t>
            </a:r>
            <a:r>
              <a:rPr lang="zh-CN" altLang="en-US" dirty="0">
                <a:solidFill>
                  <a:srgbClr val="3D455C"/>
                </a:solidFill>
                <a:cs typeface="+mn-ea"/>
                <a:sym typeface="+mn-lt"/>
              </a:rPr>
              <a:t>：</a:t>
            </a:r>
            <a:r>
              <a:rPr lang="en-US" altLang="zh-CN" dirty="0">
                <a:solidFill>
                  <a:srgbClr val="3D455C"/>
                </a:solidFill>
                <a:cs typeface="+mn-ea"/>
                <a:sym typeface="+mn-lt"/>
              </a:rPr>
              <a:t>Wang Jiaming</a:t>
            </a:r>
            <a:endParaRPr lang="zh-CN" altLang="en-US" dirty="0">
              <a:solidFill>
                <a:srgbClr val="3D455C"/>
              </a:solidFill>
              <a:cs typeface="+mn-ea"/>
              <a:sym typeface="+mn-lt"/>
            </a:endParaRP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2000" fill="hold"/>
                                        <p:tgtEl>
                                          <p:spTgt spid="15"/>
                                        </p:tgtEl>
                                        <p:attrNameLst>
                                          <p:attrName>r</p:attrName>
                                        </p:attrNameLst>
                                      </p:cBhvr>
                                    </p:animRot>
                                  </p:childTnLst>
                                </p:cTn>
                              </p:par>
                              <p:par>
                                <p:cTn id="7" presetID="32" presetClass="emph" presetSubtype="0" fill="hold" nodeType="withEffect">
                                  <p:stCondLst>
                                    <p:cond delay="0"/>
                                  </p:stCondLst>
                                  <p:childTnLst>
                                    <p:animRot by="120000">
                                      <p:cBhvr>
                                        <p:cTn id="8" dur="200" fill="hold">
                                          <p:stCondLst>
                                            <p:cond delay="0"/>
                                          </p:stCondLst>
                                        </p:cTn>
                                        <p:tgtEl>
                                          <p:spTgt spid="3"/>
                                        </p:tgtEl>
                                        <p:attrNameLst>
                                          <p:attrName>r</p:attrName>
                                        </p:attrNameLst>
                                      </p:cBhvr>
                                    </p:animRot>
                                    <p:animRot by="-240000">
                                      <p:cBhvr>
                                        <p:cTn id="9" dur="400" fill="hold">
                                          <p:stCondLst>
                                            <p:cond delay="400"/>
                                          </p:stCondLst>
                                        </p:cTn>
                                        <p:tgtEl>
                                          <p:spTgt spid="3"/>
                                        </p:tgtEl>
                                        <p:attrNameLst>
                                          <p:attrName>r</p:attrName>
                                        </p:attrNameLst>
                                      </p:cBhvr>
                                    </p:animRot>
                                    <p:animRot by="240000">
                                      <p:cBhvr>
                                        <p:cTn id="10" dur="400" fill="hold">
                                          <p:stCondLst>
                                            <p:cond delay="800"/>
                                          </p:stCondLst>
                                        </p:cTn>
                                        <p:tgtEl>
                                          <p:spTgt spid="3"/>
                                        </p:tgtEl>
                                        <p:attrNameLst>
                                          <p:attrName>r</p:attrName>
                                        </p:attrNameLst>
                                      </p:cBhvr>
                                    </p:animRot>
                                    <p:animRot by="-240000">
                                      <p:cBhvr>
                                        <p:cTn id="11" dur="400" fill="hold">
                                          <p:stCondLst>
                                            <p:cond delay="1200"/>
                                          </p:stCondLst>
                                        </p:cTn>
                                        <p:tgtEl>
                                          <p:spTgt spid="3"/>
                                        </p:tgtEl>
                                        <p:attrNameLst>
                                          <p:attrName>r</p:attrName>
                                        </p:attrNameLst>
                                      </p:cBhvr>
                                    </p:animRot>
                                    <p:animRot by="120000">
                                      <p:cBhvr>
                                        <p:cTn id="12" dur="400" fill="hold">
                                          <p:stCondLst>
                                            <p:cond delay="1600"/>
                                          </p:stCondLst>
                                        </p:cTn>
                                        <p:tgtEl>
                                          <p:spTgt spid="3"/>
                                        </p:tgtEl>
                                        <p:attrNameLst>
                                          <p:attrName>r</p:attrName>
                                        </p:attrNameLst>
                                      </p:cBhvr>
                                    </p:animRot>
                                  </p:childTnLst>
                                </p:cTn>
                              </p:par>
                              <p:par>
                                <p:cTn id="13" presetID="2" presetClass="entr" presetSubtype="4" fill="hold" nodeType="withEffect">
                                  <p:stCondLst>
                                    <p:cond delay="50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par>
                                <p:cTn id="17" presetID="2" presetClass="entr" presetSubtype="2" fill="hold" grpId="0" nodeType="withEffect">
                                  <p:stCondLst>
                                    <p:cond delay="10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1+#ppt_w/2"/>
                                          </p:val>
                                        </p:tav>
                                        <p:tav tm="100000">
                                          <p:val>
                                            <p:strVal val="#ppt_x"/>
                                          </p:val>
                                        </p:tav>
                                      </p:tavLst>
                                    </p:anim>
                                    <p:anim calcmode="lin" valueType="num">
                                      <p:cBhvr additive="base">
                                        <p:cTn id="20" dur="50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4" fill="hold" grpId="0" nodeType="withEffect">
                                  <p:stCondLst>
                                    <p:cond delay="1500"/>
                                  </p:stCondLst>
                                  <p:childTnLst>
                                    <p:set>
                                      <p:cBhvr>
                                        <p:cTn id="22" dur="1" fill="hold">
                                          <p:stCondLst>
                                            <p:cond delay="0"/>
                                          </p:stCondLst>
                                        </p:cTn>
                                        <p:tgtEl>
                                          <p:spTgt spid="66"/>
                                        </p:tgtEl>
                                        <p:attrNameLst>
                                          <p:attrName>style.visibility</p:attrName>
                                        </p:attrNameLst>
                                      </p:cBhvr>
                                      <p:to>
                                        <p:strVal val="visible"/>
                                      </p:to>
                                    </p:set>
                                    <p:anim calcmode="lin" valueType="num">
                                      <p:cBhvr additive="base">
                                        <p:cTn id="23" dur="500" fill="hold"/>
                                        <p:tgtEl>
                                          <p:spTgt spid="66"/>
                                        </p:tgtEl>
                                        <p:attrNameLst>
                                          <p:attrName>ppt_x</p:attrName>
                                        </p:attrNameLst>
                                      </p:cBhvr>
                                      <p:tavLst>
                                        <p:tav tm="0">
                                          <p:val>
                                            <p:strVal val="#ppt_x"/>
                                          </p:val>
                                        </p:tav>
                                        <p:tav tm="100000">
                                          <p:val>
                                            <p:strVal val="#ppt_x"/>
                                          </p:val>
                                        </p:tav>
                                      </p:tavLst>
                                    </p:anim>
                                    <p:anim calcmode="lin" valueType="num">
                                      <p:cBhvr additive="base">
                                        <p:cTn id="24"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6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DA4Zjg2MzJkZDQxOTM4ZjVjMjVlOGI0NzVkZWFmM2IifQ=="/>
</p:tagLst>
</file>

<file path=ppt/tags/tag2.xml><?xml version="1.0" encoding="utf-8"?>
<p:tagLst xmlns:a="http://schemas.openxmlformats.org/drawingml/2006/main" xmlns:r="http://schemas.openxmlformats.org/officeDocument/2006/relationships" xmlns:p="http://schemas.openxmlformats.org/presentationml/2006/main">
  <p:tag name="ISLIDE.VECTOR" val="#219078;#245931;"/>
</p:tagLst>
</file>

<file path=ppt/tags/tag3.xml><?xml version="1.0" encoding="utf-8"?>
<p:tagLst xmlns:a="http://schemas.openxmlformats.org/drawingml/2006/main" xmlns:r="http://schemas.openxmlformats.org/officeDocument/2006/relationships" xmlns:p="http://schemas.openxmlformats.org/presentationml/2006/main">
  <p:tag name="ISLIDE.VECTOR" val="1a3ad226-6a26-47f2-9be0-c87ed67f5b90"/>
</p:tagLst>
</file>

<file path=ppt/tags/tag4.xml><?xml version="1.0" encoding="utf-8"?>
<p:tagLst xmlns:a="http://schemas.openxmlformats.org/drawingml/2006/main" xmlns:r="http://schemas.openxmlformats.org/officeDocument/2006/relationships" xmlns:p="http://schemas.openxmlformats.org/presentationml/2006/main">
  <p:tag name="ISLIDE.VECTOR" val="#203216;"/>
  <p:tag name="ISLIDE.ICON" val="#81427;#52843;"/>
</p:tagLst>
</file>

<file path=ppt/tags/tag5.xml><?xml version="1.0" encoding="utf-8"?>
<p:tagLst xmlns:a="http://schemas.openxmlformats.org/drawingml/2006/main" xmlns:r="http://schemas.openxmlformats.org/officeDocument/2006/relationships" xmlns:p="http://schemas.openxmlformats.org/presentationml/2006/main">
  <p:tag name="ISLIDE.ICON" val="#53037;"/>
</p:tagLst>
</file>

<file path=ppt/tags/tag6.xml><?xml version="1.0" encoding="utf-8"?>
<p:tagLst xmlns:a="http://schemas.openxmlformats.org/drawingml/2006/main" xmlns:r="http://schemas.openxmlformats.org/officeDocument/2006/relationships" xmlns:p="http://schemas.openxmlformats.org/presentationml/2006/main">
  <p:tag name="ISLIDE.ICON" val="#52841;#60549;"/>
</p:tagLst>
</file>

<file path=ppt/tags/tag7.xml><?xml version="1.0" encoding="utf-8"?>
<p:tagLst xmlns:a="http://schemas.openxmlformats.org/drawingml/2006/main" xmlns:r="http://schemas.openxmlformats.org/officeDocument/2006/relationships" xmlns:p="http://schemas.openxmlformats.org/presentationml/2006/main">
  <p:tag name="ISLIDE.VECTOR" val="#219078;#245931;"/>
</p:tagLst>
</file>

<file path=ppt/tags/tag8.xml><?xml version="1.0" encoding="utf-8"?>
<p:tagLst xmlns:a="http://schemas.openxmlformats.org/drawingml/2006/main" xmlns:r="http://schemas.openxmlformats.org/officeDocument/2006/relationships" xmlns:p="http://schemas.openxmlformats.org/presentationml/2006/main">
  <p:tag name="ISLIDE.VECTOR" val="1a3ad226-6a26-47f2-9be0-c87ed67f5b90"/>
</p:tagLst>
</file>

<file path=ppt/theme/theme1.xml><?xml version="1.0" encoding="utf-8"?>
<a:theme xmlns:a="http://schemas.openxmlformats.org/drawingml/2006/main" name="Office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ztkp4u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464</Words>
  <Application>Microsoft Office PowerPoint</Application>
  <PresentationFormat>宽屏</PresentationFormat>
  <Paragraphs>38</Paragraphs>
  <Slides>7</Slides>
  <Notes>2</Notes>
  <HiddenSlides>0</HiddenSlides>
  <MMClips>0</MMClips>
  <ScaleCrop>false</ScaleCrop>
  <HeadingPairs>
    <vt:vector size="6" baseType="variant">
      <vt:variant>
        <vt:lpstr>已用的字体</vt:lpstr>
      </vt:variant>
      <vt:variant>
        <vt:i4>2</vt:i4>
      </vt:variant>
      <vt:variant>
        <vt:lpstr>主题</vt:lpstr>
      </vt:variant>
      <vt:variant>
        <vt:i4>2</vt:i4>
      </vt:variant>
      <vt:variant>
        <vt:lpstr>幻灯片标题</vt:lpstr>
      </vt:variant>
      <vt:variant>
        <vt:i4>7</vt:i4>
      </vt:variant>
    </vt:vector>
  </HeadingPairs>
  <TitlesOfParts>
    <vt:vector size="11" baseType="lpstr">
      <vt:lpstr>Arial</vt:lpstr>
      <vt:lpstr>Calibri</vt:lpstr>
      <vt:lpstr>Office主题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复古唱片机</dc:title>
  <dc:creator>第一PPT</dc:creator>
  <cp:keywords>www.1ppt.com</cp:keywords>
  <dc:description>www.1ppt.com</dc:description>
  <cp:lastModifiedBy>ZIE Z</cp:lastModifiedBy>
  <cp:revision>123</cp:revision>
  <dcterms:created xsi:type="dcterms:W3CDTF">2020-06-18T13:10:00Z</dcterms:created>
  <dcterms:modified xsi:type="dcterms:W3CDTF">2024-03-06T16:29:58Z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9F223EBD2EA742CC9A33AE3C3FBD8566</vt:lpwstr>
  </property>
  <property fmtid="{D5CDD505-2E9C-101B-9397-08002B2CF9AE}" pid="3" name="KSOProductBuildVer">
    <vt:lpwstr>2052-11.1.0.11875</vt:lpwstr>
  </property>
</Properties>
</file>