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77" r:id="rId6"/>
    <p:sldId id="260" r:id="rId7"/>
    <p:sldId id="281" r:id="rId8"/>
    <p:sldId id="261" r:id="rId9"/>
    <p:sldId id="280" r:id="rId10"/>
    <p:sldId id="262" r:id="rId11"/>
    <p:sldId id="285" r:id="rId12"/>
    <p:sldId id="288" r:id="rId13"/>
    <p:sldId id="289" r:id="rId14"/>
    <p:sldId id="290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A452-CE0D-45D1-B780-F77C9E3BBE8D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9EFBA-00BA-4FEA-BEC0-D70D36A95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9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519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07FBC-AEB8-40DE-A974-FBE03D79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10287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039C9-3866-4694-A96B-56B52D3B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C62C0-6DDD-466A-9A6A-4C8E16CF4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3F797746-5315-42E5-8715-B385B7B51A43}" type="datetime1">
              <a:rPr lang="zh-CN" altLang="en-US" smtClean="0"/>
              <a:pPr/>
              <a:t>2024/3/4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8BBC-7E6E-451C-8D0C-63316338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5161" y="6235700"/>
            <a:ext cx="42489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稿定设计</a:t>
            </a:r>
            <a:r>
              <a:rPr lang="en-US" altLang="zh-CN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——</a:t>
            </a:r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让设计更简单！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E968A-E39F-400B-BDB0-F8BD398B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248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4A2702D6-7180-491C-910B-B9B8CEB6939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74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SHEJI-1">
            <a:extLst>
              <a:ext uri="{FF2B5EF4-FFF2-40B4-BE49-F238E27FC236}">
                <a16:creationId xmlns:a16="http://schemas.microsoft.com/office/drawing/2014/main" id="{F1045F93-C343-F5F6-0810-3B3B6F2006A0}"/>
              </a:ext>
            </a:extLst>
          </p:cNvPr>
          <p:cNvSpPr/>
          <p:nvPr/>
        </p:nvSpPr>
        <p:spPr>
          <a:xfrm flipH="1" flipV="1">
            <a:off x="2727271" y="0"/>
            <a:ext cx="9469831" cy="4687808"/>
          </a:xfrm>
          <a:custGeom>
            <a:avLst/>
            <a:gdLst>
              <a:gd name="connsiteX0" fmla="*/ 9469831 w 9469831"/>
              <a:gd name="connsiteY0" fmla="*/ 4687808 h 4687808"/>
              <a:gd name="connsiteX1" fmla="*/ 9358050 w 9469831"/>
              <a:gd name="connsiteY1" fmla="*/ 4687808 h 4687808"/>
              <a:gd name="connsiteX2" fmla="*/ 111781 w 9469831"/>
              <a:gd name="connsiteY2" fmla="*/ 4687808 h 4687808"/>
              <a:gd name="connsiteX3" fmla="*/ 0 w 9469831"/>
              <a:gd name="connsiteY3" fmla="*/ 4687808 h 4687808"/>
              <a:gd name="connsiteX4" fmla="*/ 4723727 w 9469831"/>
              <a:gd name="connsiteY4" fmla="*/ 0 h 4687808"/>
              <a:gd name="connsiteX5" fmla="*/ 4734916 w 9469831"/>
              <a:gd name="connsiteY5" fmla="*/ 11104 h 4687808"/>
              <a:gd name="connsiteX6" fmla="*/ 4746105 w 9469831"/>
              <a:gd name="connsiteY6" fmla="*/ 0 h 468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9831" h="4687808">
                <a:moveTo>
                  <a:pt x="9469831" y="4687808"/>
                </a:moveTo>
                <a:lnTo>
                  <a:pt x="9358050" y="4687808"/>
                </a:lnTo>
                <a:lnTo>
                  <a:pt x="111781" y="4687808"/>
                </a:lnTo>
                <a:lnTo>
                  <a:pt x="0" y="4687808"/>
                </a:lnTo>
                <a:lnTo>
                  <a:pt x="4723727" y="0"/>
                </a:lnTo>
                <a:lnTo>
                  <a:pt x="4734916" y="11104"/>
                </a:lnTo>
                <a:lnTo>
                  <a:pt x="474610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b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82" name="iSHEJI-2">
            <a:extLst>
              <a:ext uri="{FF2B5EF4-FFF2-40B4-BE49-F238E27FC236}">
                <a16:creationId xmlns:a16="http://schemas.microsoft.com/office/drawing/2014/main" id="{00CAA405-6E4D-5411-073A-6D60DF015DAE}"/>
              </a:ext>
            </a:extLst>
          </p:cNvPr>
          <p:cNvSpPr/>
          <p:nvPr/>
        </p:nvSpPr>
        <p:spPr>
          <a:xfrm>
            <a:off x="1" y="3528986"/>
            <a:ext cx="1365251" cy="2714422"/>
          </a:xfrm>
          <a:custGeom>
            <a:avLst/>
            <a:gdLst>
              <a:gd name="connsiteX0" fmla="*/ 0 w 1365251"/>
              <a:gd name="connsiteY0" fmla="*/ 0 h 2714422"/>
              <a:gd name="connsiteX1" fmla="*/ 1365251 w 1365251"/>
              <a:gd name="connsiteY1" fmla="*/ 1345491 h 2714422"/>
              <a:gd name="connsiteX2" fmla="*/ 0 w 1365251"/>
              <a:gd name="connsiteY2" fmla="*/ 2714422 h 271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1" h="2714422">
                <a:moveTo>
                  <a:pt x="0" y="0"/>
                </a:moveTo>
                <a:lnTo>
                  <a:pt x="1365251" y="1345491"/>
                </a:lnTo>
                <a:lnTo>
                  <a:pt x="0" y="2714422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80" name="iSHEJI-3">
            <a:extLst>
              <a:ext uri="{FF2B5EF4-FFF2-40B4-BE49-F238E27FC236}">
                <a16:creationId xmlns:a16="http://schemas.microsoft.com/office/drawing/2014/main" id="{855C8856-1783-FB9B-081B-EDAA5605F558}"/>
              </a:ext>
            </a:extLst>
          </p:cNvPr>
          <p:cNvSpPr/>
          <p:nvPr/>
        </p:nvSpPr>
        <p:spPr>
          <a:xfrm>
            <a:off x="0" y="3708566"/>
            <a:ext cx="1270993" cy="2523589"/>
          </a:xfrm>
          <a:custGeom>
            <a:avLst/>
            <a:gdLst>
              <a:gd name="connsiteX0" fmla="*/ 0 w 1270993"/>
              <a:gd name="connsiteY0" fmla="*/ 0 h 2523589"/>
              <a:gd name="connsiteX1" fmla="*/ 1270993 w 1270993"/>
              <a:gd name="connsiteY1" fmla="*/ 1252597 h 2523589"/>
              <a:gd name="connsiteX2" fmla="*/ 0 w 1270993"/>
              <a:gd name="connsiteY2" fmla="*/ 2523589 h 25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993" h="2523589">
                <a:moveTo>
                  <a:pt x="0" y="0"/>
                </a:moveTo>
                <a:lnTo>
                  <a:pt x="1270993" y="1252597"/>
                </a:lnTo>
                <a:lnTo>
                  <a:pt x="0" y="2523589"/>
                </a:lnTo>
                <a:close/>
              </a:path>
            </a:pathLst>
          </a:custGeom>
          <a:solidFill>
            <a:srgbClr val="2B353A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22" name="iSHEJI-4">
            <a:extLst>
              <a:ext uri="{FF2B5EF4-FFF2-40B4-BE49-F238E27FC236}">
                <a16:creationId xmlns:a16="http://schemas.microsoft.com/office/drawing/2014/main" id="{6143E9AE-E42B-6023-9EB5-67EFA46F2097}"/>
              </a:ext>
            </a:extLst>
          </p:cNvPr>
          <p:cNvSpPr/>
          <p:nvPr/>
        </p:nvSpPr>
        <p:spPr>
          <a:xfrm>
            <a:off x="5296376" y="-21922"/>
            <a:ext cx="6892665" cy="6892659"/>
          </a:xfrm>
          <a:custGeom>
            <a:avLst/>
            <a:gdLst>
              <a:gd name="connsiteX0" fmla="*/ 0 w 4452264"/>
              <a:gd name="connsiteY0" fmla="*/ 4452260 h 4452260"/>
              <a:gd name="connsiteX1" fmla="*/ 4452265 w 4452264"/>
              <a:gd name="connsiteY1" fmla="*/ 0 h 4452260"/>
              <a:gd name="connsiteX2" fmla="*/ 4452265 w 4452264"/>
              <a:gd name="connsiteY2" fmla="*/ 4438670 h 4452260"/>
              <a:gd name="connsiteX3" fmla="*/ 0 w 4452264"/>
              <a:gd name="connsiteY3" fmla="*/ 4452260 h 445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2264" h="4452260">
                <a:moveTo>
                  <a:pt x="0" y="4452260"/>
                </a:moveTo>
                <a:lnTo>
                  <a:pt x="4452265" y="0"/>
                </a:lnTo>
                <a:lnTo>
                  <a:pt x="4452265" y="4438670"/>
                </a:lnTo>
                <a:lnTo>
                  <a:pt x="0" y="4452260"/>
                </a:lnTo>
                <a:close/>
              </a:path>
            </a:pathLst>
          </a:custGeom>
          <a:solidFill>
            <a:srgbClr val="2B353A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4" name="iSHEJI-5">
            <a:extLst>
              <a:ext uri="{FF2B5EF4-FFF2-40B4-BE49-F238E27FC236}">
                <a16:creationId xmlns:a16="http://schemas.microsoft.com/office/drawing/2014/main" id="{39C1BD7D-F3BC-F931-E5EC-3525A21AA66C}"/>
              </a:ext>
            </a:extLst>
          </p:cNvPr>
          <p:cNvSpPr/>
          <p:nvPr/>
        </p:nvSpPr>
        <p:spPr>
          <a:xfrm rot="18900000">
            <a:off x="8464057" y="1009660"/>
            <a:ext cx="3176772" cy="132972"/>
          </a:xfrm>
          <a:custGeom>
            <a:avLst/>
            <a:gdLst>
              <a:gd name="connsiteX0" fmla="*/ 3043801 w 3176772"/>
              <a:gd name="connsiteY0" fmla="*/ 0 h 132972"/>
              <a:gd name="connsiteX1" fmla="*/ 3176772 w 3176772"/>
              <a:gd name="connsiteY1" fmla="*/ 132972 h 132972"/>
              <a:gd name="connsiteX2" fmla="*/ 1 w 3176772"/>
              <a:gd name="connsiteY2" fmla="*/ 132972 h 132972"/>
              <a:gd name="connsiteX3" fmla="*/ 0 w 3176772"/>
              <a:gd name="connsiteY3" fmla="*/ 0 h 13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6772" h="132972">
                <a:moveTo>
                  <a:pt x="3043801" y="0"/>
                </a:moveTo>
                <a:lnTo>
                  <a:pt x="3176772" y="132972"/>
                </a:lnTo>
                <a:lnTo>
                  <a:pt x="1" y="1329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2" name="iSHEJI-6">
            <a:extLst>
              <a:ext uri="{FF2B5EF4-FFF2-40B4-BE49-F238E27FC236}">
                <a16:creationId xmlns:a16="http://schemas.microsoft.com/office/drawing/2014/main" id="{5F4ADF4D-875B-4738-CF4F-0015D92159A6}"/>
              </a:ext>
            </a:extLst>
          </p:cNvPr>
          <p:cNvSpPr/>
          <p:nvPr/>
        </p:nvSpPr>
        <p:spPr>
          <a:xfrm>
            <a:off x="2173255" y="0"/>
            <a:ext cx="6502128" cy="5974442"/>
          </a:xfrm>
          <a:custGeom>
            <a:avLst/>
            <a:gdLst>
              <a:gd name="connsiteX0" fmla="*/ 0 w 6502128"/>
              <a:gd name="connsiteY0" fmla="*/ 0 h 5974442"/>
              <a:gd name="connsiteX1" fmla="*/ 583226 w 6502128"/>
              <a:gd name="connsiteY1" fmla="*/ 0 h 5974442"/>
              <a:gd name="connsiteX2" fmla="*/ 6502128 w 6502128"/>
              <a:gd name="connsiteY2" fmla="*/ 5918896 h 5974442"/>
              <a:gd name="connsiteX3" fmla="*/ 5974447 w 6502128"/>
              <a:gd name="connsiteY3" fmla="*/ 5974442 h 597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128" h="5974442">
                <a:moveTo>
                  <a:pt x="0" y="0"/>
                </a:moveTo>
                <a:lnTo>
                  <a:pt x="583226" y="0"/>
                </a:lnTo>
                <a:lnTo>
                  <a:pt x="6502128" y="5918896"/>
                </a:lnTo>
                <a:lnTo>
                  <a:pt x="5974447" y="5974442"/>
                </a:lnTo>
                <a:close/>
              </a:path>
            </a:pathLst>
          </a:custGeom>
          <a:solidFill>
            <a:srgbClr val="2B353A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8" name="iSHEJI-7">
            <a:extLst>
              <a:ext uri="{FF2B5EF4-FFF2-40B4-BE49-F238E27FC236}">
                <a16:creationId xmlns:a16="http://schemas.microsoft.com/office/drawing/2014/main" id="{A9507661-42EA-DD18-4A34-6EA413D01878}"/>
              </a:ext>
            </a:extLst>
          </p:cNvPr>
          <p:cNvSpPr/>
          <p:nvPr/>
        </p:nvSpPr>
        <p:spPr>
          <a:xfrm>
            <a:off x="2743614" y="-19052"/>
            <a:ext cx="4073528" cy="3981544"/>
          </a:xfrm>
          <a:custGeom>
            <a:avLst/>
            <a:gdLst>
              <a:gd name="connsiteX0" fmla="*/ 0 w 4073528"/>
              <a:gd name="connsiteY0" fmla="*/ 0 h 3981544"/>
              <a:gd name="connsiteX1" fmla="*/ 191287 w 4073528"/>
              <a:gd name="connsiteY1" fmla="*/ 0 h 3981544"/>
              <a:gd name="connsiteX2" fmla="*/ 4073528 w 4073528"/>
              <a:gd name="connsiteY2" fmla="*/ 3882237 h 3981544"/>
              <a:gd name="connsiteX3" fmla="*/ 3974219 w 4073528"/>
              <a:gd name="connsiteY3" fmla="*/ 3981544 h 398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3528" h="3981544">
                <a:moveTo>
                  <a:pt x="0" y="0"/>
                </a:moveTo>
                <a:lnTo>
                  <a:pt x="191287" y="0"/>
                </a:lnTo>
                <a:lnTo>
                  <a:pt x="4073528" y="3882237"/>
                </a:lnTo>
                <a:lnTo>
                  <a:pt x="3974219" y="3981544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6" name="iSHEJI-8">
            <a:extLst>
              <a:ext uri="{FF2B5EF4-FFF2-40B4-BE49-F238E27FC236}">
                <a16:creationId xmlns:a16="http://schemas.microsoft.com/office/drawing/2014/main" id="{57144337-4E87-E078-1C6F-4F10DE06B2BC}"/>
              </a:ext>
            </a:extLst>
          </p:cNvPr>
          <p:cNvSpPr/>
          <p:nvPr/>
        </p:nvSpPr>
        <p:spPr>
          <a:xfrm rot="18895800">
            <a:off x="7178888" y="6066778"/>
            <a:ext cx="2180006" cy="132974"/>
          </a:xfrm>
          <a:custGeom>
            <a:avLst/>
            <a:gdLst>
              <a:gd name="connsiteX0" fmla="*/ 2180006 w 2180006"/>
              <a:gd name="connsiteY0" fmla="*/ 0 h 132974"/>
              <a:gd name="connsiteX1" fmla="*/ 2180006 w 2180006"/>
              <a:gd name="connsiteY1" fmla="*/ 132973 h 132974"/>
              <a:gd name="connsiteX2" fmla="*/ 132648 w 2180006"/>
              <a:gd name="connsiteY2" fmla="*/ 132974 h 132974"/>
              <a:gd name="connsiteX3" fmla="*/ 0 w 2180006"/>
              <a:gd name="connsiteY3" fmla="*/ 0 h 132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006" h="132974">
                <a:moveTo>
                  <a:pt x="2180006" y="0"/>
                </a:moveTo>
                <a:lnTo>
                  <a:pt x="2180006" y="132973"/>
                </a:lnTo>
                <a:lnTo>
                  <a:pt x="132648" y="1329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65" name="iSHEJI-9">
            <a:extLst>
              <a:ext uri="{FF2B5EF4-FFF2-40B4-BE49-F238E27FC236}">
                <a16:creationId xmlns:a16="http://schemas.microsoft.com/office/drawing/2014/main" id="{40B3ED34-1330-7C98-90F2-F59A01A08D8C}"/>
              </a:ext>
            </a:extLst>
          </p:cNvPr>
          <p:cNvSpPr/>
          <p:nvPr/>
        </p:nvSpPr>
        <p:spPr>
          <a:xfrm rot="18900000">
            <a:off x="8344907" y="2285490"/>
            <a:ext cx="2647045" cy="2018930"/>
          </a:xfrm>
          <a:custGeom>
            <a:avLst/>
            <a:gdLst>
              <a:gd name="connsiteX0" fmla="*/ 2271599 w 2948186"/>
              <a:gd name="connsiteY0" fmla="*/ 1663507 h 2248613"/>
              <a:gd name="connsiteX1" fmla="*/ 2271598 w 2948186"/>
              <a:gd name="connsiteY1" fmla="*/ 1850981 h 2248613"/>
              <a:gd name="connsiteX2" fmla="*/ 2117068 w 2948186"/>
              <a:gd name="connsiteY2" fmla="*/ 1850982 h 2248613"/>
              <a:gd name="connsiteX3" fmla="*/ 2117068 w 2948186"/>
              <a:gd name="connsiteY3" fmla="*/ 1663507 h 2248613"/>
              <a:gd name="connsiteX4" fmla="*/ 2516376 w 2948186"/>
              <a:gd name="connsiteY4" fmla="*/ 1090377 h 2248613"/>
              <a:gd name="connsiteX5" fmla="*/ 2516376 w 2948186"/>
              <a:gd name="connsiteY5" fmla="*/ 1501410 h 2248613"/>
              <a:gd name="connsiteX6" fmla="*/ 2177508 w 2948186"/>
              <a:gd name="connsiteY6" fmla="*/ 1501410 h 2248613"/>
              <a:gd name="connsiteX7" fmla="*/ 2177508 w 2948186"/>
              <a:gd name="connsiteY7" fmla="*/ 1090377 h 2248613"/>
              <a:gd name="connsiteX8" fmla="*/ 2948186 w 2948186"/>
              <a:gd name="connsiteY8" fmla="*/ 1138927 h 2248613"/>
              <a:gd name="connsiteX9" fmla="*/ 2948185 w 2948186"/>
              <a:gd name="connsiteY9" fmla="*/ 1335814 h 2248613"/>
              <a:gd name="connsiteX10" fmla="*/ 2785812 w 2948186"/>
              <a:gd name="connsiteY10" fmla="*/ 1335815 h 2248613"/>
              <a:gd name="connsiteX11" fmla="*/ 2785811 w 2948186"/>
              <a:gd name="connsiteY11" fmla="*/ 1138927 h 2248613"/>
              <a:gd name="connsiteX12" fmla="*/ 1855906 w 2948186"/>
              <a:gd name="connsiteY12" fmla="*/ 4 h 2248613"/>
              <a:gd name="connsiteX13" fmla="*/ 1856462 w 2948186"/>
              <a:gd name="connsiteY13" fmla="*/ 324483 h 2248613"/>
              <a:gd name="connsiteX14" fmla="*/ 2175948 w 2948186"/>
              <a:gd name="connsiteY14" fmla="*/ 324484 h 2248613"/>
              <a:gd name="connsiteX15" fmla="*/ 2176504 w 2948186"/>
              <a:gd name="connsiteY15" fmla="*/ 879703 h 2248613"/>
              <a:gd name="connsiteX16" fmla="*/ 1855908 w 2948186"/>
              <a:gd name="connsiteY16" fmla="*/ 879702 h 2248613"/>
              <a:gd name="connsiteX17" fmla="*/ 1855910 w 2948186"/>
              <a:gd name="connsiteY17" fmla="*/ 1536424 h 2248613"/>
              <a:gd name="connsiteX18" fmla="*/ 2027856 w 2948186"/>
              <a:gd name="connsiteY18" fmla="*/ 1536426 h 2248613"/>
              <a:gd name="connsiteX19" fmla="*/ 2027303 w 2948186"/>
              <a:gd name="connsiteY19" fmla="*/ 2091644 h 2248613"/>
              <a:gd name="connsiteX20" fmla="*/ 1855912 w 2948186"/>
              <a:gd name="connsiteY20" fmla="*/ 2092198 h 2248613"/>
              <a:gd name="connsiteX21" fmla="*/ 1855912 w 2948186"/>
              <a:gd name="connsiteY21" fmla="*/ 2248613 h 2248613"/>
              <a:gd name="connsiteX22" fmla="*/ 6 w 2948186"/>
              <a:gd name="connsiteY22" fmla="*/ 2248608 h 2248613"/>
              <a:gd name="connsiteX23" fmla="*/ 0 w 2948186"/>
              <a:gd name="connsiteY23" fmla="*/ 0 h 2248613"/>
              <a:gd name="connsiteX24" fmla="*/ 2532486 w 2948186"/>
              <a:gd name="connsiteY24" fmla="*/ 659341 h 2248613"/>
              <a:gd name="connsiteX25" fmla="*/ 2532486 w 2948186"/>
              <a:gd name="connsiteY25" fmla="*/ 927610 h 2248613"/>
              <a:gd name="connsiteX26" fmla="*/ 2311280 w 2948186"/>
              <a:gd name="connsiteY26" fmla="*/ 927610 h 2248613"/>
              <a:gd name="connsiteX27" fmla="*/ 2311280 w 2948186"/>
              <a:gd name="connsiteY27" fmla="*/ 659340 h 224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48186" h="2248613">
                <a:moveTo>
                  <a:pt x="2271599" y="1663507"/>
                </a:moveTo>
                <a:lnTo>
                  <a:pt x="2271598" y="1850981"/>
                </a:lnTo>
                <a:lnTo>
                  <a:pt x="2117068" y="1850982"/>
                </a:lnTo>
                <a:lnTo>
                  <a:pt x="2117068" y="1663507"/>
                </a:lnTo>
                <a:close/>
                <a:moveTo>
                  <a:pt x="2516376" y="1090377"/>
                </a:moveTo>
                <a:lnTo>
                  <a:pt x="2516376" y="1501410"/>
                </a:lnTo>
                <a:lnTo>
                  <a:pt x="2177508" y="1501410"/>
                </a:lnTo>
                <a:lnTo>
                  <a:pt x="2177508" y="1090377"/>
                </a:lnTo>
                <a:close/>
                <a:moveTo>
                  <a:pt x="2948186" y="1138927"/>
                </a:moveTo>
                <a:lnTo>
                  <a:pt x="2948185" y="1335814"/>
                </a:lnTo>
                <a:lnTo>
                  <a:pt x="2785812" y="1335815"/>
                </a:lnTo>
                <a:lnTo>
                  <a:pt x="2785811" y="1138927"/>
                </a:lnTo>
                <a:close/>
                <a:moveTo>
                  <a:pt x="1855906" y="4"/>
                </a:moveTo>
                <a:lnTo>
                  <a:pt x="1856462" y="324483"/>
                </a:lnTo>
                <a:lnTo>
                  <a:pt x="2175948" y="324484"/>
                </a:lnTo>
                <a:lnTo>
                  <a:pt x="2176504" y="879703"/>
                </a:lnTo>
                <a:lnTo>
                  <a:pt x="1855908" y="879702"/>
                </a:lnTo>
                <a:lnTo>
                  <a:pt x="1855910" y="1536424"/>
                </a:lnTo>
                <a:lnTo>
                  <a:pt x="2027856" y="1536426"/>
                </a:lnTo>
                <a:lnTo>
                  <a:pt x="2027303" y="2091644"/>
                </a:lnTo>
                <a:lnTo>
                  <a:pt x="1855912" y="2092198"/>
                </a:lnTo>
                <a:lnTo>
                  <a:pt x="1855912" y="2248613"/>
                </a:lnTo>
                <a:lnTo>
                  <a:pt x="6" y="2248608"/>
                </a:lnTo>
                <a:lnTo>
                  <a:pt x="0" y="0"/>
                </a:lnTo>
                <a:close/>
                <a:moveTo>
                  <a:pt x="2532486" y="659341"/>
                </a:moveTo>
                <a:lnTo>
                  <a:pt x="2532486" y="927610"/>
                </a:lnTo>
                <a:lnTo>
                  <a:pt x="2311280" y="927610"/>
                </a:lnTo>
                <a:lnTo>
                  <a:pt x="2311280" y="65934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3921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66" name="iSHEJI-10">
            <a:extLst>
              <a:ext uri="{FF2B5EF4-FFF2-40B4-BE49-F238E27FC236}">
                <a16:creationId xmlns:a16="http://schemas.microsoft.com/office/drawing/2014/main" id="{37075AB6-023E-F3CE-EA78-85B477380F6C}"/>
              </a:ext>
            </a:extLst>
          </p:cNvPr>
          <p:cNvSpPr/>
          <p:nvPr/>
        </p:nvSpPr>
        <p:spPr>
          <a:xfrm>
            <a:off x="6361078" y="1466738"/>
            <a:ext cx="2902338" cy="3029740"/>
          </a:xfrm>
          <a:custGeom>
            <a:avLst/>
            <a:gdLst>
              <a:gd name="connsiteX0" fmla="*/ 595272 w 2902338"/>
              <a:gd name="connsiteY0" fmla="*/ 187765 h 3029740"/>
              <a:gd name="connsiteX1" fmla="*/ 834888 w 2902338"/>
              <a:gd name="connsiteY1" fmla="*/ 427381 h 3029740"/>
              <a:gd name="connsiteX2" fmla="*/ 544244 w 2902338"/>
              <a:gd name="connsiteY2" fmla="*/ 718025 h 3029740"/>
              <a:gd name="connsiteX3" fmla="*/ 304629 w 2902338"/>
              <a:gd name="connsiteY3" fmla="*/ 478409 h 3029740"/>
              <a:gd name="connsiteX4" fmla="*/ 1357824 w 2902338"/>
              <a:gd name="connsiteY4" fmla="*/ 116436 h 3029740"/>
              <a:gd name="connsiteX5" fmla="*/ 1479408 w 2902338"/>
              <a:gd name="connsiteY5" fmla="*/ 238020 h 3029740"/>
              <a:gd name="connsiteX6" fmla="*/ 1590011 w 2902338"/>
              <a:gd name="connsiteY6" fmla="*/ 127418 h 3029740"/>
              <a:gd name="connsiteX7" fmla="*/ 2902338 w 2902338"/>
              <a:gd name="connsiteY7" fmla="*/ 1439738 h 3029740"/>
              <a:gd name="connsiteX8" fmla="*/ 1312328 w 2902338"/>
              <a:gd name="connsiteY8" fmla="*/ 3029740 h 3029740"/>
              <a:gd name="connsiteX9" fmla="*/ 0 w 2902338"/>
              <a:gd name="connsiteY9" fmla="*/ 1717420 h 3029740"/>
              <a:gd name="connsiteX10" fmla="*/ 229049 w 2902338"/>
              <a:gd name="connsiteY10" fmla="*/ 1487587 h 3029740"/>
              <a:gd name="connsiteX11" fmla="*/ 3138 w 2902338"/>
              <a:gd name="connsiteY11" fmla="*/ 1260892 h 3029740"/>
              <a:gd name="connsiteX12" fmla="*/ 396130 w 2902338"/>
              <a:gd name="connsiteY12" fmla="*/ 868686 h 3029740"/>
              <a:gd name="connsiteX13" fmla="*/ 622042 w 2902338"/>
              <a:gd name="connsiteY13" fmla="*/ 1094597 h 3029740"/>
              <a:gd name="connsiteX14" fmla="*/ 1086416 w 2902338"/>
              <a:gd name="connsiteY14" fmla="*/ 631010 h 3029740"/>
              <a:gd name="connsiteX15" fmla="*/ 964832 w 2902338"/>
              <a:gd name="connsiteY15" fmla="*/ 509426 h 3029740"/>
              <a:gd name="connsiteX16" fmla="*/ 1015173 w 2902338"/>
              <a:gd name="connsiteY16" fmla="*/ 114109 h 3029740"/>
              <a:gd name="connsiteX17" fmla="*/ 1124442 w 2902338"/>
              <a:gd name="connsiteY17" fmla="*/ 223379 h 3029740"/>
              <a:gd name="connsiteX18" fmla="*/ 991878 w 2902338"/>
              <a:gd name="connsiteY18" fmla="*/ 355944 h 3029740"/>
              <a:gd name="connsiteX19" fmla="*/ 882608 w 2902338"/>
              <a:gd name="connsiteY19" fmla="*/ 246674 h 3029740"/>
              <a:gd name="connsiteX20" fmla="*/ 173244 w 2902338"/>
              <a:gd name="connsiteY20" fmla="*/ 0 h 3029740"/>
              <a:gd name="connsiteX21" fmla="*/ 288060 w 2902338"/>
              <a:gd name="connsiteY21" fmla="*/ 114816 h 3029740"/>
              <a:gd name="connsiteX22" fmla="*/ 148839 w 2902338"/>
              <a:gd name="connsiteY22" fmla="*/ 254037 h 3029740"/>
              <a:gd name="connsiteX23" fmla="*/ 34023 w 2902338"/>
              <a:gd name="connsiteY23" fmla="*/ 139221 h 30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02338" h="3029740">
                <a:moveTo>
                  <a:pt x="595272" y="187765"/>
                </a:moveTo>
                <a:lnTo>
                  <a:pt x="834888" y="427381"/>
                </a:lnTo>
                <a:lnTo>
                  <a:pt x="544244" y="718025"/>
                </a:lnTo>
                <a:lnTo>
                  <a:pt x="304629" y="478409"/>
                </a:lnTo>
                <a:close/>
                <a:moveTo>
                  <a:pt x="1357824" y="116436"/>
                </a:moveTo>
                <a:lnTo>
                  <a:pt x="1479408" y="238020"/>
                </a:lnTo>
                <a:lnTo>
                  <a:pt x="1590011" y="127418"/>
                </a:lnTo>
                <a:lnTo>
                  <a:pt x="2902338" y="1439738"/>
                </a:lnTo>
                <a:lnTo>
                  <a:pt x="1312328" y="3029740"/>
                </a:lnTo>
                <a:lnTo>
                  <a:pt x="0" y="1717420"/>
                </a:lnTo>
                <a:lnTo>
                  <a:pt x="229049" y="1487587"/>
                </a:lnTo>
                <a:lnTo>
                  <a:pt x="3138" y="1260892"/>
                </a:lnTo>
                <a:lnTo>
                  <a:pt x="396130" y="868686"/>
                </a:lnTo>
                <a:lnTo>
                  <a:pt x="622042" y="1094597"/>
                </a:lnTo>
                <a:lnTo>
                  <a:pt x="1086416" y="631010"/>
                </a:lnTo>
                <a:lnTo>
                  <a:pt x="964832" y="509426"/>
                </a:lnTo>
                <a:close/>
                <a:moveTo>
                  <a:pt x="1015173" y="114109"/>
                </a:moveTo>
                <a:lnTo>
                  <a:pt x="1124442" y="223379"/>
                </a:lnTo>
                <a:lnTo>
                  <a:pt x="991878" y="355944"/>
                </a:lnTo>
                <a:lnTo>
                  <a:pt x="882608" y="246674"/>
                </a:lnTo>
                <a:close/>
                <a:moveTo>
                  <a:pt x="173244" y="0"/>
                </a:moveTo>
                <a:lnTo>
                  <a:pt x="288060" y="114816"/>
                </a:lnTo>
                <a:lnTo>
                  <a:pt x="148839" y="254037"/>
                </a:lnTo>
                <a:lnTo>
                  <a:pt x="34023" y="13922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64" name="iSHEJI-11">
            <a:extLst>
              <a:ext uri="{FF2B5EF4-FFF2-40B4-BE49-F238E27FC236}">
                <a16:creationId xmlns:a16="http://schemas.microsoft.com/office/drawing/2014/main" id="{6E972C05-4800-23B5-44C8-29641301ABEB}"/>
              </a:ext>
            </a:extLst>
          </p:cNvPr>
          <p:cNvSpPr/>
          <p:nvPr/>
        </p:nvSpPr>
        <p:spPr>
          <a:xfrm rot="2700000">
            <a:off x="6932482" y="2935690"/>
            <a:ext cx="2947123" cy="2248614"/>
          </a:xfrm>
          <a:custGeom>
            <a:avLst/>
            <a:gdLst>
              <a:gd name="connsiteX0" fmla="*/ 2784749 w 2947123"/>
              <a:gd name="connsiteY0" fmla="*/ 1138945 h 2248614"/>
              <a:gd name="connsiteX1" fmla="*/ 2947123 w 2947123"/>
              <a:gd name="connsiteY1" fmla="*/ 1138945 h 2248614"/>
              <a:gd name="connsiteX2" fmla="*/ 2947123 w 2947123"/>
              <a:gd name="connsiteY2" fmla="*/ 1335832 h 2248614"/>
              <a:gd name="connsiteX3" fmla="*/ 2784749 w 2947123"/>
              <a:gd name="connsiteY3" fmla="*/ 1335833 h 2248614"/>
              <a:gd name="connsiteX4" fmla="*/ 2117045 w 2947123"/>
              <a:gd name="connsiteY4" fmla="*/ 1664069 h 2248614"/>
              <a:gd name="connsiteX5" fmla="*/ 2271575 w 2947123"/>
              <a:gd name="connsiteY5" fmla="*/ 1664069 h 2248614"/>
              <a:gd name="connsiteX6" fmla="*/ 2271575 w 2947123"/>
              <a:gd name="connsiteY6" fmla="*/ 1851544 h 2248614"/>
              <a:gd name="connsiteX7" fmla="*/ 2117045 w 2947123"/>
              <a:gd name="connsiteY7" fmla="*/ 1851544 h 2248614"/>
              <a:gd name="connsiteX8" fmla="*/ 2177282 w 2947123"/>
              <a:gd name="connsiteY8" fmla="*/ 1090887 h 2248614"/>
              <a:gd name="connsiteX9" fmla="*/ 2516149 w 2947123"/>
              <a:gd name="connsiteY9" fmla="*/ 1090887 h 2248614"/>
              <a:gd name="connsiteX10" fmla="*/ 2516149 w 2947123"/>
              <a:gd name="connsiteY10" fmla="*/ 1501919 h 2248614"/>
              <a:gd name="connsiteX11" fmla="*/ 2177282 w 2947123"/>
              <a:gd name="connsiteY11" fmla="*/ 1501919 h 2248614"/>
              <a:gd name="connsiteX12" fmla="*/ 6 w 2947123"/>
              <a:gd name="connsiteY12" fmla="*/ 5 h 2248614"/>
              <a:gd name="connsiteX13" fmla="*/ 1855912 w 2947123"/>
              <a:gd name="connsiteY13" fmla="*/ 0 h 2248614"/>
              <a:gd name="connsiteX14" fmla="*/ 1855911 w 2947123"/>
              <a:gd name="connsiteY14" fmla="*/ 325033 h 2248614"/>
              <a:gd name="connsiteX15" fmla="*/ 2175952 w 2947123"/>
              <a:gd name="connsiteY15" fmla="*/ 324478 h 2248614"/>
              <a:gd name="connsiteX16" fmla="*/ 2175951 w 2947123"/>
              <a:gd name="connsiteY16" fmla="*/ 880251 h 2248614"/>
              <a:gd name="connsiteX17" fmla="*/ 1855910 w 2947123"/>
              <a:gd name="connsiteY17" fmla="*/ 879697 h 2248614"/>
              <a:gd name="connsiteX18" fmla="*/ 1855908 w 2947123"/>
              <a:gd name="connsiteY18" fmla="*/ 1536420 h 2248614"/>
              <a:gd name="connsiteX19" fmla="*/ 2027854 w 2947123"/>
              <a:gd name="connsiteY19" fmla="*/ 1536420 h 2248614"/>
              <a:gd name="connsiteX20" fmla="*/ 2027298 w 2947123"/>
              <a:gd name="connsiteY20" fmla="*/ 2091638 h 2248614"/>
              <a:gd name="connsiteX21" fmla="*/ 1855907 w 2947123"/>
              <a:gd name="connsiteY21" fmla="*/ 2092193 h 2248614"/>
              <a:gd name="connsiteX22" fmla="*/ 1855906 w 2947123"/>
              <a:gd name="connsiteY22" fmla="*/ 2248608 h 2248614"/>
              <a:gd name="connsiteX23" fmla="*/ 0 w 2947123"/>
              <a:gd name="connsiteY23" fmla="*/ 2248614 h 22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47123" h="2248614">
                <a:moveTo>
                  <a:pt x="2784749" y="1138945"/>
                </a:moveTo>
                <a:lnTo>
                  <a:pt x="2947123" y="1138945"/>
                </a:lnTo>
                <a:lnTo>
                  <a:pt x="2947123" y="1335832"/>
                </a:lnTo>
                <a:lnTo>
                  <a:pt x="2784749" y="1335833"/>
                </a:lnTo>
                <a:close/>
                <a:moveTo>
                  <a:pt x="2117045" y="1664069"/>
                </a:moveTo>
                <a:lnTo>
                  <a:pt x="2271575" y="1664069"/>
                </a:lnTo>
                <a:lnTo>
                  <a:pt x="2271575" y="1851544"/>
                </a:lnTo>
                <a:lnTo>
                  <a:pt x="2117045" y="1851544"/>
                </a:lnTo>
                <a:close/>
                <a:moveTo>
                  <a:pt x="2177282" y="1090887"/>
                </a:moveTo>
                <a:lnTo>
                  <a:pt x="2516149" y="1090887"/>
                </a:lnTo>
                <a:lnTo>
                  <a:pt x="2516149" y="1501919"/>
                </a:lnTo>
                <a:lnTo>
                  <a:pt x="2177282" y="1501919"/>
                </a:lnTo>
                <a:close/>
                <a:moveTo>
                  <a:pt x="6" y="5"/>
                </a:moveTo>
                <a:lnTo>
                  <a:pt x="1855912" y="0"/>
                </a:lnTo>
                <a:lnTo>
                  <a:pt x="1855911" y="325033"/>
                </a:lnTo>
                <a:lnTo>
                  <a:pt x="2175952" y="324478"/>
                </a:lnTo>
                <a:lnTo>
                  <a:pt x="2175951" y="880251"/>
                </a:lnTo>
                <a:lnTo>
                  <a:pt x="1855910" y="879697"/>
                </a:lnTo>
                <a:lnTo>
                  <a:pt x="1855908" y="1536420"/>
                </a:lnTo>
                <a:lnTo>
                  <a:pt x="2027854" y="1536420"/>
                </a:lnTo>
                <a:lnTo>
                  <a:pt x="2027298" y="2091638"/>
                </a:lnTo>
                <a:lnTo>
                  <a:pt x="1855907" y="2092193"/>
                </a:lnTo>
                <a:lnTo>
                  <a:pt x="1855906" y="2248608"/>
                </a:lnTo>
                <a:lnTo>
                  <a:pt x="0" y="2248614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67" name="iSHEJI-12">
            <a:extLst>
              <a:ext uri="{FF2B5EF4-FFF2-40B4-BE49-F238E27FC236}">
                <a16:creationId xmlns:a16="http://schemas.microsoft.com/office/drawing/2014/main" id="{6D3C5401-2B07-1E6B-8E5A-914A05AFB16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1793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68" name="iSHEJI-13">
            <a:extLst>
              <a:ext uri="{FF2B5EF4-FFF2-40B4-BE49-F238E27FC236}">
                <a16:creationId xmlns:a16="http://schemas.microsoft.com/office/drawing/2014/main" id="{DC317331-2EAF-48E2-CBA5-A03B47479855}"/>
              </a:ext>
            </a:extLst>
          </p:cNvPr>
          <p:cNvSpPr txBox="1"/>
          <p:nvPr/>
        </p:nvSpPr>
        <p:spPr>
          <a:xfrm>
            <a:off x="6960140" y="3148872"/>
            <a:ext cx="12353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20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9" name="iSHEJI-14">
            <a:extLst>
              <a:ext uri="{FF2B5EF4-FFF2-40B4-BE49-F238E27FC236}">
                <a16:creationId xmlns:a16="http://schemas.microsoft.com/office/drawing/2014/main" id="{372523CD-0BD8-4038-3A34-0BB8BC6B453D}"/>
              </a:ext>
            </a:extLst>
          </p:cNvPr>
          <p:cNvSpPr txBox="1"/>
          <p:nvPr/>
        </p:nvSpPr>
        <p:spPr>
          <a:xfrm>
            <a:off x="7933154" y="3148872"/>
            <a:ext cx="12353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24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70" name="iSHEJI-15">
            <a:extLst>
              <a:ext uri="{FF2B5EF4-FFF2-40B4-BE49-F238E27FC236}">
                <a16:creationId xmlns:a16="http://schemas.microsoft.com/office/drawing/2014/main" id="{17D9734E-7BF0-4B0F-A6A7-D01E6478332B}"/>
              </a:ext>
            </a:extLst>
          </p:cNvPr>
          <p:cNvSpPr txBox="1"/>
          <p:nvPr/>
        </p:nvSpPr>
        <p:spPr>
          <a:xfrm>
            <a:off x="7044250" y="3955265"/>
            <a:ext cx="2040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Designed by </a:t>
            </a:r>
            <a:r>
              <a:rPr lang="en-US" altLang="zh-CN" sz="1400" spc="0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Zhang Yingjie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72" name="iSHEJI-16">
            <a:extLst>
              <a:ext uri="{FF2B5EF4-FFF2-40B4-BE49-F238E27FC236}">
                <a16:creationId xmlns:a16="http://schemas.microsoft.com/office/drawing/2014/main" id="{D5B0A76D-7F1E-D81E-B4A4-969A220A4B09}"/>
              </a:ext>
            </a:extLst>
          </p:cNvPr>
          <p:cNvSpPr txBox="1"/>
          <p:nvPr/>
        </p:nvSpPr>
        <p:spPr>
          <a:xfrm>
            <a:off x="1577328" y="4496478"/>
            <a:ext cx="515687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spc="0" dirty="0">
                <a:solidFill>
                  <a:schemeClr val="tx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Innovation</a:t>
            </a:r>
            <a:endParaRPr kumimoji="0" lang="zh-CN" altLang="en-US" sz="7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174" name="iSHEJI-17">
            <a:extLst>
              <a:ext uri="{FF2B5EF4-FFF2-40B4-BE49-F238E27FC236}">
                <a16:creationId xmlns:a16="http://schemas.microsoft.com/office/drawing/2014/main" id="{F6EC2EA3-7A5F-4C91-C3A7-84BFBFC44A9C}"/>
              </a:ext>
            </a:extLst>
          </p:cNvPr>
          <p:cNvSpPr txBox="1"/>
          <p:nvPr/>
        </p:nvSpPr>
        <p:spPr>
          <a:xfrm>
            <a:off x="1592653" y="3850448"/>
            <a:ext cx="44832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The Power of</a:t>
            </a:r>
            <a:endParaRPr kumimoji="0" lang="zh-CN" altLang="en-US" sz="48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77" name="iSHEJI-18">
            <a:extLst>
              <a:ext uri="{FF2B5EF4-FFF2-40B4-BE49-F238E27FC236}">
                <a16:creationId xmlns:a16="http://schemas.microsoft.com/office/drawing/2014/main" id="{57AE7757-1590-16EF-2D34-FFFC0B53C46F}"/>
              </a:ext>
            </a:extLst>
          </p:cNvPr>
          <p:cNvSpPr txBox="1"/>
          <p:nvPr/>
        </p:nvSpPr>
        <p:spPr>
          <a:xfrm>
            <a:off x="1577245" y="3533592"/>
            <a:ext cx="3263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 Speech Titled 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941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SHEJI-1">
            <a:extLst>
              <a:ext uri="{FF2B5EF4-FFF2-40B4-BE49-F238E27FC236}">
                <a16:creationId xmlns:a16="http://schemas.microsoft.com/office/drawing/2014/main" id="{E9613139-C794-9250-4785-52FC9F643CF0}"/>
              </a:ext>
            </a:extLst>
          </p:cNvPr>
          <p:cNvSpPr/>
          <p:nvPr/>
        </p:nvSpPr>
        <p:spPr>
          <a:xfrm flipH="1" flipV="1">
            <a:off x="2450882" y="1"/>
            <a:ext cx="9150478" cy="4520875"/>
          </a:xfrm>
          <a:custGeom>
            <a:avLst/>
            <a:gdLst>
              <a:gd name="connsiteX0" fmla="*/ 9150478 w 9150478"/>
              <a:gd name="connsiteY0" fmla="*/ 4520875 h 4520875"/>
              <a:gd name="connsiteX1" fmla="*/ 0 w 9150478"/>
              <a:gd name="connsiteY1" fmla="*/ 4520875 h 4520875"/>
              <a:gd name="connsiteX2" fmla="*/ 4555514 w 9150478"/>
              <a:gd name="connsiteY2" fmla="*/ 0 h 4520875"/>
              <a:gd name="connsiteX3" fmla="*/ 4575240 w 9150478"/>
              <a:gd name="connsiteY3" fmla="*/ 19576 h 4520875"/>
              <a:gd name="connsiteX4" fmla="*/ 4594965 w 9150478"/>
              <a:gd name="connsiteY4" fmla="*/ 0 h 45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0478" h="4520875">
                <a:moveTo>
                  <a:pt x="9150478" y="4520875"/>
                </a:moveTo>
                <a:lnTo>
                  <a:pt x="0" y="4520875"/>
                </a:lnTo>
                <a:lnTo>
                  <a:pt x="4555514" y="0"/>
                </a:lnTo>
                <a:lnTo>
                  <a:pt x="4575240" y="19576"/>
                </a:lnTo>
                <a:lnTo>
                  <a:pt x="45949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6" name="iSHEJI-2">
            <a:extLst>
              <a:ext uri="{FF2B5EF4-FFF2-40B4-BE49-F238E27FC236}">
                <a16:creationId xmlns:a16="http://schemas.microsoft.com/office/drawing/2014/main" id="{55ACAC5C-1FE4-695C-40DE-29F7C3EC7EA7}"/>
              </a:ext>
            </a:extLst>
          </p:cNvPr>
          <p:cNvSpPr/>
          <p:nvPr/>
        </p:nvSpPr>
        <p:spPr>
          <a:xfrm rot="18900000">
            <a:off x="8176977" y="740140"/>
            <a:ext cx="2659366" cy="234418"/>
          </a:xfrm>
          <a:custGeom>
            <a:avLst/>
            <a:gdLst>
              <a:gd name="connsiteX0" fmla="*/ 2424949 w 2659366"/>
              <a:gd name="connsiteY0" fmla="*/ 0 h 234418"/>
              <a:gd name="connsiteX1" fmla="*/ 2659366 w 2659366"/>
              <a:gd name="connsiteY1" fmla="*/ 234418 h 234418"/>
              <a:gd name="connsiteX2" fmla="*/ 2 w 2659366"/>
              <a:gd name="connsiteY2" fmla="*/ 234418 h 234418"/>
              <a:gd name="connsiteX3" fmla="*/ 0 w 2659366"/>
              <a:gd name="connsiteY3" fmla="*/ 0 h 23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9366" h="234418">
                <a:moveTo>
                  <a:pt x="2424949" y="0"/>
                </a:moveTo>
                <a:lnTo>
                  <a:pt x="2659366" y="234418"/>
                </a:lnTo>
                <a:lnTo>
                  <a:pt x="2" y="2344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5" name="iSHEJI-3">
            <a:extLst>
              <a:ext uri="{FF2B5EF4-FFF2-40B4-BE49-F238E27FC236}">
                <a16:creationId xmlns:a16="http://schemas.microsoft.com/office/drawing/2014/main" id="{7348CA1D-E42E-91D7-42D1-1C0BB3C38149}"/>
              </a:ext>
            </a:extLst>
          </p:cNvPr>
          <p:cNvSpPr/>
          <p:nvPr/>
        </p:nvSpPr>
        <p:spPr>
          <a:xfrm>
            <a:off x="2129959" y="0"/>
            <a:ext cx="3451102" cy="3282068"/>
          </a:xfrm>
          <a:custGeom>
            <a:avLst/>
            <a:gdLst>
              <a:gd name="connsiteX0" fmla="*/ 0 w 3451102"/>
              <a:gd name="connsiteY0" fmla="*/ 0 h 3282068"/>
              <a:gd name="connsiteX1" fmla="*/ 344101 w 3451102"/>
              <a:gd name="connsiteY1" fmla="*/ 0 h 3282068"/>
              <a:gd name="connsiteX2" fmla="*/ 3451102 w 3451102"/>
              <a:gd name="connsiteY2" fmla="*/ 3106999 h 3282068"/>
              <a:gd name="connsiteX3" fmla="*/ 3276029 w 3451102"/>
              <a:gd name="connsiteY3" fmla="*/ 3282068 h 328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102" h="3282068">
                <a:moveTo>
                  <a:pt x="0" y="0"/>
                </a:moveTo>
                <a:lnTo>
                  <a:pt x="344101" y="0"/>
                </a:lnTo>
                <a:lnTo>
                  <a:pt x="3451102" y="3106999"/>
                </a:lnTo>
                <a:lnTo>
                  <a:pt x="3276029" y="3282068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5" name="iSHEJI-4-1">
            <a:extLst>
              <a:ext uri="{FF2B5EF4-FFF2-40B4-BE49-F238E27FC236}">
                <a16:creationId xmlns:a16="http://schemas.microsoft.com/office/drawing/2014/main" id="{3F78B127-CF56-D26B-3B7E-9FDF634C573A}"/>
              </a:ext>
            </a:extLst>
          </p:cNvPr>
          <p:cNvSpPr/>
          <p:nvPr/>
        </p:nvSpPr>
        <p:spPr>
          <a:xfrm rot="18900000">
            <a:off x="6609730" y="2414936"/>
            <a:ext cx="2209900" cy="1685514"/>
          </a:xfrm>
          <a:custGeom>
            <a:avLst/>
            <a:gdLst>
              <a:gd name="connsiteX0" fmla="*/ 2271599 w 2948186"/>
              <a:gd name="connsiteY0" fmla="*/ 1663507 h 2248613"/>
              <a:gd name="connsiteX1" fmla="*/ 2271598 w 2948186"/>
              <a:gd name="connsiteY1" fmla="*/ 1850981 h 2248613"/>
              <a:gd name="connsiteX2" fmla="*/ 2117068 w 2948186"/>
              <a:gd name="connsiteY2" fmla="*/ 1850982 h 2248613"/>
              <a:gd name="connsiteX3" fmla="*/ 2117068 w 2948186"/>
              <a:gd name="connsiteY3" fmla="*/ 1663507 h 2248613"/>
              <a:gd name="connsiteX4" fmla="*/ 2516376 w 2948186"/>
              <a:gd name="connsiteY4" fmla="*/ 1090377 h 2248613"/>
              <a:gd name="connsiteX5" fmla="*/ 2516376 w 2948186"/>
              <a:gd name="connsiteY5" fmla="*/ 1501410 h 2248613"/>
              <a:gd name="connsiteX6" fmla="*/ 2177508 w 2948186"/>
              <a:gd name="connsiteY6" fmla="*/ 1501410 h 2248613"/>
              <a:gd name="connsiteX7" fmla="*/ 2177508 w 2948186"/>
              <a:gd name="connsiteY7" fmla="*/ 1090377 h 2248613"/>
              <a:gd name="connsiteX8" fmla="*/ 2948186 w 2948186"/>
              <a:gd name="connsiteY8" fmla="*/ 1138927 h 2248613"/>
              <a:gd name="connsiteX9" fmla="*/ 2948185 w 2948186"/>
              <a:gd name="connsiteY9" fmla="*/ 1335814 h 2248613"/>
              <a:gd name="connsiteX10" fmla="*/ 2785812 w 2948186"/>
              <a:gd name="connsiteY10" fmla="*/ 1335815 h 2248613"/>
              <a:gd name="connsiteX11" fmla="*/ 2785811 w 2948186"/>
              <a:gd name="connsiteY11" fmla="*/ 1138927 h 2248613"/>
              <a:gd name="connsiteX12" fmla="*/ 1855906 w 2948186"/>
              <a:gd name="connsiteY12" fmla="*/ 4 h 2248613"/>
              <a:gd name="connsiteX13" fmla="*/ 1856462 w 2948186"/>
              <a:gd name="connsiteY13" fmla="*/ 324483 h 2248613"/>
              <a:gd name="connsiteX14" fmla="*/ 2175948 w 2948186"/>
              <a:gd name="connsiteY14" fmla="*/ 324484 h 2248613"/>
              <a:gd name="connsiteX15" fmla="*/ 2176504 w 2948186"/>
              <a:gd name="connsiteY15" fmla="*/ 879703 h 2248613"/>
              <a:gd name="connsiteX16" fmla="*/ 1855908 w 2948186"/>
              <a:gd name="connsiteY16" fmla="*/ 879702 h 2248613"/>
              <a:gd name="connsiteX17" fmla="*/ 1855910 w 2948186"/>
              <a:gd name="connsiteY17" fmla="*/ 1536424 h 2248613"/>
              <a:gd name="connsiteX18" fmla="*/ 2027856 w 2948186"/>
              <a:gd name="connsiteY18" fmla="*/ 1536426 h 2248613"/>
              <a:gd name="connsiteX19" fmla="*/ 2027303 w 2948186"/>
              <a:gd name="connsiteY19" fmla="*/ 2091644 h 2248613"/>
              <a:gd name="connsiteX20" fmla="*/ 1855912 w 2948186"/>
              <a:gd name="connsiteY20" fmla="*/ 2092198 h 2248613"/>
              <a:gd name="connsiteX21" fmla="*/ 1855912 w 2948186"/>
              <a:gd name="connsiteY21" fmla="*/ 2248613 h 2248613"/>
              <a:gd name="connsiteX22" fmla="*/ 6 w 2948186"/>
              <a:gd name="connsiteY22" fmla="*/ 2248608 h 2248613"/>
              <a:gd name="connsiteX23" fmla="*/ 0 w 2948186"/>
              <a:gd name="connsiteY23" fmla="*/ 0 h 2248613"/>
              <a:gd name="connsiteX24" fmla="*/ 2532486 w 2948186"/>
              <a:gd name="connsiteY24" fmla="*/ 659341 h 2248613"/>
              <a:gd name="connsiteX25" fmla="*/ 2532486 w 2948186"/>
              <a:gd name="connsiteY25" fmla="*/ 927610 h 2248613"/>
              <a:gd name="connsiteX26" fmla="*/ 2311280 w 2948186"/>
              <a:gd name="connsiteY26" fmla="*/ 927610 h 2248613"/>
              <a:gd name="connsiteX27" fmla="*/ 2311280 w 2948186"/>
              <a:gd name="connsiteY27" fmla="*/ 659340 h 224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48186" h="2248613">
                <a:moveTo>
                  <a:pt x="2271599" y="1663507"/>
                </a:moveTo>
                <a:lnTo>
                  <a:pt x="2271598" y="1850981"/>
                </a:lnTo>
                <a:lnTo>
                  <a:pt x="2117068" y="1850982"/>
                </a:lnTo>
                <a:lnTo>
                  <a:pt x="2117068" y="1663507"/>
                </a:lnTo>
                <a:close/>
                <a:moveTo>
                  <a:pt x="2516376" y="1090377"/>
                </a:moveTo>
                <a:lnTo>
                  <a:pt x="2516376" y="1501410"/>
                </a:lnTo>
                <a:lnTo>
                  <a:pt x="2177508" y="1501410"/>
                </a:lnTo>
                <a:lnTo>
                  <a:pt x="2177508" y="1090377"/>
                </a:lnTo>
                <a:close/>
                <a:moveTo>
                  <a:pt x="2948186" y="1138927"/>
                </a:moveTo>
                <a:lnTo>
                  <a:pt x="2948185" y="1335814"/>
                </a:lnTo>
                <a:lnTo>
                  <a:pt x="2785812" y="1335815"/>
                </a:lnTo>
                <a:lnTo>
                  <a:pt x="2785811" y="1138927"/>
                </a:lnTo>
                <a:close/>
                <a:moveTo>
                  <a:pt x="1855906" y="4"/>
                </a:moveTo>
                <a:lnTo>
                  <a:pt x="1856462" y="324483"/>
                </a:lnTo>
                <a:lnTo>
                  <a:pt x="2175948" y="324484"/>
                </a:lnTo>
                <a:lnTo>
                  <a:pt x="2176504" y="879703"/>
                </a:lnTo>
                <a:lnTo>
                  <a:pt x="1855908" y="879702"/>
                </a:lnTo>
                <a:lnTo>
                  <a:pt x="1855910" y="1536424"/>
                </a:lnTo>
                <a:lnTo>
                  <a:pt x="2027856" y="1536426"/>
                </a:lnTo>
                <a:lnTo>
                  <a:pt x="2027303" y="2091644"/>
                </a:lnTo>
                <a:lnTo>
                  <a:pt x="1855912" y="2092198"/>
                </a:lnTo>
                <a:lnTo>
                  <a:pt x="1855912" y="2248613"/>
                </a:lnTo>
                <a:lnTo>
                  <a:pt x="6" y="2248608"/>
                </a:lnTo>
                <a:lnTo>
                  <a:pt x="0" y="0"/>
                </a:lnTo>
                <a:close/>
                <a:moveTo>
                  <a:pt x="2532486" y="659341"/>
                </a:moveTo>
                <a:lnTo>
                  <a:pt x="2532486" y="927610"/>
                </a:lnTo>
                <a:lnTo>
                  <a:pt x="2311280" y="927610"/>
                </a:lnTo>
                <a:lnTo>
                  <a:pt x="2311280" y="65934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3921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6" name="iSHEJI-4-2">
            <a:extLst>
              <a:ext uri="{FF2B5EF4-FFF2-40B4-BE49-F238E27FC236}">
                <a16:creationId xmlns:a16="http://schemas.microsoft.com/office/drawing/2014/main" id="{BCBC06B7-A84C-3FC5-751E-2B9D003C03EC}"/>
              </a:ext>
            </a:extLst>
          </p:cNvPr>
          <p:cNvSpPr/>
          <p:nvPr/>
        </p:nvSpPr>
        <p:spPr>
          <a:xfrm>
            <a:off x="4953520" y="1731397"/>
            <a:ext cx="2423032" cy="2529394"/>
          </a:xfrm>
          <a:custGeom>
            <a:avLst/>
            <a:gdLst>
              <a:gd name="connsiteX0" fmla="*/ 595272 w 2902338"/>
              <a:gd name="connsiteY0" fmla="*/ 187765 h 3029740"/>
              <a:gd name="connsiteX1" fmla="*/ 834888 w 2902338"/>
              <a:gd name="connsiteY1" fmla="*/ 427381 h 3029740"/>
              <a:gd name="connsiteX2" fmla="*/ 544244 w 2902338"/>
              <a:gd name="connsiteY2" fmla="*/ 718025 h 3029740"/>
              <a:gd name="connsiteX3" fmla="*/ 304629 w 2902338"/>
              <a:gd name="connsiteY3" fmla="*/ 478409 h 3029740"/>
              <a:gd name="connsiteX4" fmla="*/ 1357824 w 2902338"/>
              <a:gd name="connsiteY4" fmla="*/ 116436 h 3029740"/>
              <a:gd name="connsiteX5" fmla="*/ 1479408 w 2902338"/>
              <a:gd name="connsiteY5" fmla="*/ 238020 h 3029740"/>
              <a:gd name="connsiteX6" fmla="*/ 1590011 w 2902338"/>
              <a:gd name="connsiteY6" fmla="*/ 127418 h 3029740"/>
              <a:gd name="connsiteX7" fmla="*/ 2902338 w 2902338"/>
              <a:gd name="connsiteY7" fmla="*/ 1439738 h 3029740"/>
              <a:gd name="connsiteX8" fmla="*/ 1312328 w 2902338"/>
              <a:gd name="connsiteY8" fmla="*/ 3029740 h 3029740"/>
              <a:gd name="connsiteX9" fmla="*/ 0 w 2902338"/>
              <a:gd name="connsiteY9" fmla="*/ 1717420 h 3029740"/>
              <a:gd name="connsiteX10" fmla="*/ 229049 w 2902338"/>
              <a:gd name="connsiteY10" fmla="*/ 1487587 h 3029740"/>
              <a:gd name="connsiteX11" fmla="*/ 3138 w 2902338"/>
              <a:gd name="connsiteY11" fmla="*/ 1260892 h 3029740"/>
              <a:gd name="connsiteX12" fmla="*/ 396130 w 2902338"/>
              <a:gd name="connsiteY12" fmla="*/ 868686 h 3029740"/>
              <a:gd name="connsiteX13" fmla="*/ 622042 w 2902338"/>
              <a:gd name="connsiteY13" fmla="*/ 1094597 h 3029740"/>
              <a:gd name="connsiteX14" fmla="*/ 1086416 w 2902338"/>
              <a:gd name="connsiteY14" fmla="*/ 631010 h 3029740"/>
              <a:gd name="connsiteX15" fmla="*/ 964832 w 2902338"/>
              <a:gd name="connsiteY15" fmla="*/ 509426 h 3029740"/>
              <a:gd name="connsiteX16" fmla="*/ 1015173 w 2902338"/>
              <a:gd name="connsiteY16" fmla="*/ 114109 h 3029740"/>
              <a:gd name="connsiteX17" fmla="*/ 1124442 w 2902338"/>
              <a:gd name="connsiteY17" fmla="*/ 223379 h 3029740"/>
              <a:gd name="connsiteX18" fmla="*/ 991878 w 2902338"/>
              <a:gd name="connsiteY18" fmla="*/ 355944 h 3029740"/>
              <a:gd name="connsiteX19" fmla="*/ 882608 w 2902338"/>
              <a:gd name="connsiteY19" fmla="*/ 246674 h 3029740"/>
              <a:gd name="connsiteX20" fmla="*/ 173244 w 2902338"/>
              <a:gd name="connsiteY20" fmla="*/ 0 h 3029740"/>
              <a:gd name="connsiteX21" fmla="*/ 288060 w 2902338"/>
              <a:gd name="connsiteY21" fmla="*/ 114816 h 3029740"/>
              <a:gd name="connsiteX22" fmla="*/ 148839 w 2902338"/>
              <a:gd name="connsiteY22" fmla="*/ 254037 h 3029740"/>
              <a:gd name="connsiteX23" fmla="*/ 34023 w 2902338"/>
              <a:gd name="connsiteY23" fmla="*/ 139221 h 30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02338" h="3029740">
                <a:moveTo>
                  <a:pt x="595272" y="187765"/>
                </a:moveTo>
                <a:lnTo>
                  <a:pt x="834888" y="427381"/>
                </a:lnTo>
                <a:lnTo>
                  <a:pt x="544244" y="718025"/>
                </a:lnTo>
                <a:lnTo>
                  <a:pt x="304629" y="478409"/>
                </a:lnTo>
                <a:close/>
                <a:moveTo>
                  <a:pt x="1357824" y="116436"/>
                </a:moveTo>
                <a:lnTo>
                  <a:pt x="1479408" y="238020"/>
                </a:lnTo>
                <a:lnTo>
                  <a:pt x="1590011" y="127418"/>
                </a:lnTo>
                <a:lnTo>
                  <a:pt x="2902338" y="1439738"/>
                </a:lnTo>
                <a:lnTo>
                  <a:pt x="1312328" y="3029740"/>
                </a:lnTo>
                <a:lnTo>
                  <a:pt x="0" y="1717420"/>
                </a:lnTo>
                <a:lnTo>
                  <a:pt x="229049" y="1487587"/>
                </a:lnTo>
                <a:lnTo>
                  <a:pt x="3138" y="1260892"/>
                </a:lnTo>
                <a:lnTo>
                  <a:pt x="396130" y="868686"/>
                </a:lnTo>
                <a:lnTo>
                  <a:pt x="622042" y="1094597"/>
                </a:lnTo>
                <a:lnTo>
                  <a:pt x="1086416" y="631010"/>
                </a:lnTo>
                <a:lnTo>
                  <a:pt x="964832" y="509426"/>
                </a:lnTo>
                <a:close/>
                <a:moveTo>
                  <a:pt x="1015173" y="114109"/>
                </a:moveTo>
                <a:lnTo>
                  <a:pt x="1124442" y="223379"/>
                </a:lnTo>
                <a:lnTo>
                  <a:pt x="991878" y="355944"/>
                </a:lnTo>
                <a:lnTo>
                  <a:pt x="882608" y="246674"/>
                </a:lnTo>
                <a:close/>
                <a:moveTo>
                  <a:pt x="173244" y="0"/>
                </a:moveTo>
                <a:lnTo>
                  <a:pt x="288060" y="114816"/>
                </a:lnTo>
                <a:lnTo>
                  <a:pt x="148839" y="254037"/>
                </a:lnTo>
                <a:lnTo>
                  <a:pt x="34023" y="13922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7" name="iSHEJI-4-3">
            <a:extLst>
              <a:ext uri="{FF2B5EF4-FFF2-40B4-BE49-F238E27FC236}">
                <a16:creationId xmlns:a16="http://schemas.microsoft.com/office/drawing/2014/main" id="{AD4F11CC-3AEB-59B6-34AA-434B4DA09D1C}"/>
              </a:ext>
            </a:extLst>
          </p:cNvPr>
          <p:cNvSpPr/>
          <p:nvPr/>
        </p:nvSpPr>
        <p:spPr>
          <a:xfrm rot="2700000">
            <a:off x="5430560" y="2957759"/>
            <a:ext cx="2460421" cy="1877267"/>
          </a:xfrm>
          <a:custGeom>
            <a:avLst/>
            <a:gdLst>
              <a:gd name="connsiteX0" fmla="*/ 2784749 w 2947123"/>
              <a:gd name="connsiteY0" fmla="*/ 1138945 h 2248614"/>
              <a:gd name="connsiteX1" fmla="*/ 2947123 w 2947123"/>
              <a:gd name="connsiteY1" fmla="*/ 1138945 h 2248614"/>
              <a:gd name="connsiteX2" fmla="*/ 2947123 w 2947123"/>
              <a:gd name="connsiteY2" fmla="*/ 1335832 h 2248614"/>
              <a:gd name="connsiteX3" fmla="*/ 2784749 w 2947123"/>
              <a:gd name="connsiteY3" fmla="*/ 1335833 h 2248614"/>
              <a:gd name="connsiteX4" fmla="*/ 2117045 w 2947123"/>
              <a:gd name="connsiteY4" fmla="*/ 1664069 h 2248614"/>
              <a:gd name="connsiteX5" fmla="*/ 2271575 w 2947123"/>
              <a:gd name="connsiteY5" fmla="*/ 1664069 h 2248614"/>
              <a:gd name="connsiteX6" fmla="*/ 2271575 w 2947123"/>
              <a:gd name="connsiteY6" fmla="*/ 1851544 h 2248614"/>
              <a:gd name="connsiteX7" fmla="*/ 2117045 w 2947123"/>
              <a:gd name="connsiteY7" fmla="*/ 1851544 h 2248614"/>
              <a:gd name="connsiteX8" fmla="*/ 2177282 w 2947123"/>
              <a:gd name="connsiteY8" fmla="*/ 1090887 h 2248614"/>
              <a:gd name="connsiteX9" fmla="*/ 2516149 w 2947123"/>
              <a:gd name="connsiteY9" fmla="*/ 1090887 h 2248614"/>
              <a:gd name="connsiteX10" fmla="*/ 2516149 w 2947123"/>
              <a:gd name="connsiteY10" fmla="*/ 1501919 h 2248614"/>
              <a:gd name="connsiteX11" fmla="*/ 2177282 w 2947123"/>
              <a:gd name="connsiteY11" fmla="*/ 1501919 h 2248614"/>
              <a:gd name="connsiteX12" fmla="*/ 6 w 2947123"/>
              <a:gd name="connsiteY12" fmla="*/ 5 h 2248614"/>
              <a:gd name="connsiteX13" fmla="*/ 1855912 w 2947123"/>
              <a:gd name="connsiteY13" fmla="*/ 0 h 2248614"/>
              <a:gd name="connsiteX14" fmla="*/ 1855911 w 2947123"/>
              <a:gd name="connsiteY14" fmla="*/ 325033 h 2248614"/>
              <a:gd name="connsiteX15" fmla="*/ 2175952 w 2947123"/>
              <a:gd name="connsiteY15" fmla="*/ 324478 h 2248614"/>
              <a:gd name="connsiteX16" fmla="*/ 2175951 w 2947123"/>
              <a:gd name="connsiteY16" fmla="*/ 880251 h 2248614"/>
              <a:gd name="connsiteX17" fmla="*/ 1855910 w 2947123"/>
              <a:gd name="connsiteY17" fmla="*/ 879697 h 2248614"/>
              <a:gd name="connsiteX18" fmla="*/ 1855908 w 2947123"/>
              <a:gd name="connsiteY18" fmla="*/ 1536420 h 2248614"/>
              <a:gd name="connsiteX19" fmla="*/ 2027854 w 2947123"/>
              <a:gd name="connsiteY19" fmla="*/ 1536420 h 2248614"/>
              <a:gd name="connsiteX20" fmla="*/ 2027298 w 2947123"/>
              <a:gd name="connsiteY20" fmla="*/ 2091638 h 2248614"/>
              <a:gd name="connsiteX21" fmla="*/ 1855907 w 2947123"/>
              <a:gd name="connsiteY21" fmla="*/ 2092193 h 2248614"/>
              <a:gd name="connsiteX22" fmla="*/ 1855906 w 2947123"/>
              <a:gd name="connsiteY22" fmla="*/ 2248608 h 2248614"/>
              <a:gd name="connsiteX23" fmla="*/ 0 w 2947123"/>
              <a:gd name="connsiteY23" fmla="*/ 2248614 h 22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47123" h="2248614">
                <a:moveTo>
                  <a:pt x="2784749" y="1138945"/>
                </a:moveTo>
                <a:lnTo>
                  <a:pt x="2947123" y="1138945"/>
                </a:lnTo>
                <a:lnTo>
                  <a:pt x="2947123" y="1335832"/>
                </a:lnTo>
                <a:lnTo>
                  <a:pt x="2784749" y="1335833"/>
                </a:lnTo>
                <a:close/>
                <a:moveTo>
                  <a:pt x="2117045" y="1664069"/>
                </a:moveTo>
                <a:lnTo>
                  <a:pt x="2271575" y="1664069"/>
                </a:lnTo>
                <a:lnTo>
                  <a:pt x="2271575" y="1851544"/>
                </a:lnTo>
                <a:lnTo>
                  <a:pt x="2117045" y="1851544"/>
                </a:lnTo>
                <a:close/>
                <a:moveTo>
                  <a:pt x="2177282" y="1090887"/>
                </a:moveTo>
                <a:lnTo>
                  <a:pt x="2516149" y="1090887"/>
                </a:lnTo>
                <a:lnTo>
                  <a:pt x="2516149" y="1501919"/>
                </a:lnTo>
                <a:lnTo>
                  <a:pt x="2177282" y="1501919"/>
                </a:lnTo>
                <a:close/>
                <a:moveTo>
                  <a:pt x="6" y="5"/>
                </a:moveTo>
                <a:lnTo>
                  <a:pt x="1855912" y="0"/>
                </a:lnTo>
                <a:lnTo>
                  <a:pt x="1855911" y="325033"/>
                </a:lnTo>
                <a:lnTo>
                  <a:pt x="2175952" y="324478"/>
                </a:lnTo>
                <a:lnTo>
                  <a:pt x="2175951" y="880251"/>
                </a:lnTo>
                <a:lnTo>
                  <a:pt x="1855910" y="879697"/>
                </a:lnTo>
                <a:lnTo>
                  <a:pt x="1855908" y="1536420"/>
                </a:lnTo>
                <a:lnTo>
                  <a:pt x="2027854" y="1536420"/>
                </a:lnTo>
                <a:lnTo>
                  <a:pt x="2027298" y="2091638"/>
                </a:lnTo>
                <a:lnTo>
                  <a:pt x="1855907" y="2092193"/>
                </a:lnTo>
                <a:lnTo>
                  <a:pt x="1855906" y="2248608"/>
                </a:lnTo>
                <a:lnTo>
                  <a:pt x="0" y="2248614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7" name="iSHEJI-5">
            <a:extLst>
              <a:ext uri="{FF2B5EF4-FFF2-40B4-BE49-F238E27FC236}">
                <a16:creationId xmlns:a16="http://schemas.microsoft.com/office/drawing/2014/main" id="{77FAA03E-4A37-7F89-A780-31FA19BDBC37}"/>
              </a:ext>
            </a:extLst>
          </p:cNvPr>
          <p:cNvSpPr/>
          <p:nvPr/>
        </p:nvSpPr>
        <p:spPr>
          <a:xfrm>
            <a:off x="1344135" y="2220547"/>
            <a:ext cx="2386683" cy="1769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04.</a:t>
            </a:r>
            <a:endParaRPr lang="zh-CN" altLang="en-US" sz="11500" dirty="0">
              <a:solidFill>
                <a:schemeClr val="bg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8" name="iSHEJI-6">
            <a:extLst>
              <a:ext uri="{FF2B5EF4-FFF2-40B4-BE49-F238E27FC236}">
                <a16:creationId xmlns:a16="http://schemas.microsoft.com/office/drawing/2014/main" id="{E1D2497D-3ABC-4AD8-4187-35890782F84E}"/>
              </a:ext>
            </a:extLst>
          </p:cNvPr>
          <p:cNvSpPr txBox="1"/>
          <p:nvPr/>
        </p:nvSpPr>
        <p:spPr>
          <a:xfrm>
            <a:off x="1441317" y="4289843"/>
            <a:ext cx="26040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The ways </a:t>
            </a:r>
          </a:p>
        </p:txBody>
      </p:sp>
      <p:sp>
        <p:nvSpPr>
          <p:cNvPr id="50" name="iSHEJI-7">
            <a:extLst>
              <a:ext uri="{FF2B5EF4-FFF2-40B4-BE49-F238E27FC236}">
                <a16:creationId xmlns:a16="http://schemas.microsoft.com/office/drawing/2014/main" id="{3BEC9356-BB8B-C93D-4EFC-F2D5C3F2F4DE}"/>
              </a:ext>
            </a:extLst>
          </p:cNvPr>
          <p:cNvSpPr txBox="1"/>
          <p:nvPr/>
        </p:nvSpPr>
        <p:spPr>
          <a:xfrm>
            <a:off x="1441317" y="4820457"/>
            <a:ext cx="43975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How We Can Embrace </a:t>
            </a:r>
            <a:r>
              <a:rPr lang="en-US" altLang="zh-CN" sz="20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I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nnovation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51" name="iSHEJI-8">
            <a:extLst>
              <a:ext uri="{FF2B5EF4-FFF2-40B4-BE49-F238E27FC236}">
                <a16:creationId xmlns:a16="http://schemas.microsoft.com/office/drawing/2014/main" id="{C1D7B626-C740-2F56-6FED-DAC644C68FE6}"/>
              </a:ext>
            </a:extLst>
          </p:cNvPr>
          <p:cNvCxnSpPr/>
          <p:nvPr/>
        </p:nvCxnSpPr>
        <p:spPr>
          <a:xfrm>
            <a:off x="1441317" y="4020302"/>
            <a:ext cx="1047750" cy="0"/>
          </a:xfrm>
          <a:prstGeom prst="line">
            <a:avLst/>
          </a:prstGeom>
          <a:ln w="4191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HEJI-9">
            <a:extLst>
              <a:ext uri="{FF2B5EF4-FFF2-40B4-BE49-F238E27FC236}">
                <a16:creationId xmlns:a16="http://schemas.microsoft.com/office/drawing/2014/main" id="{5AE6AE24-FA9C-471D-8059-648058358DE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18928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362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SHEJI-1">
            <a:extLst>
              <a:ext uri="{FF2B5EF4-FFF2-40B4-BE49-F238E27FC236}">
                <a16:creationId xmlns:a16="http://schemas.microsoft.com/office/drawing/2014/main" id="{C7EA84E5-9F62-5B5A-5668-77DBC85C297B}"/>
              </a:ext>
            </a:extLst>
          </p:cNvPr>
          <p:cNvSpPr/>
          <p:nvPr/>
        </p:nvSpPr>
        <p:spPr>
          <a:xfrm>
            <a:off x="2154666" y="1853919"/>
            <a:ext cx="2714148" cy="2834830"/>
          </a:xfrm>
          <a:custGeom>
            <a:avLst/>
            <a:gdLst>
              <a:gd name="connsiteX0" fmla="*/ 0 w 2714148"/>
              <a:gd name="connsiteY0" fmla="*/ 0 h 2834830"/>
              <a:gd name="connsiteX1" fmla="*/ 2714149 w 2714148"/>
              <a:gd name="connsiteY1" fmla="*/ 0 h 2834830"/>
              <a:gd name="connsiteX2" fmla="*/ 2714149 w 2714148"/>
              <a:gd name="connsiteY2" fmla="*/ 2834831 h 2834830"/>
              <a:gd name="connsiteX3" fmla="*/ 0 w 2714148"/>
              <a:gd name="connsiteY3" fmla="*/ 2834831 h 283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48" h="2834830">
                <a:moveTo>
                  <a:pt x="0" y="0"/>
                </a:moveTo>
                <a:lnTo>
                  <a:pt x="2714149" y="0"/>
                </a:lnTo>
                <a:lnTo>
                  <a:pt x="2714149" y="2834831"/>
                </a:lnTo>
                <a:lnTo>
                  <a:pt x="0" y="283483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8" name="iSHEJI-2">
            <a:extLst>
              <a:ext uri="{FF2B5EF4-FFF2-40B4-BE49-F238E27FC236}">
                <a16:creationId xmlns:a16="http://schemas.microsoft.com/office/drawing/2014/main" id="{6E007A3C-D31E-7AF1-1887-C523F6617893}"/>
              </a:ext>
            </a:extLst>
          </p:cNvPr>
          <p:cNvSpPr/>
          <p:nvPr/>
        </p:nvSpPr>
        <p:spPr>
          <a:xfrm>
            <a:off x="4869291" y="1853919"/>
            <a:ext cx="6628237" cy="2834830"/>
          </a:xfrm>
          <a:custGeom>
            <a:avLst/>
            <a:gdLst>
              <a:gd name="connsiteX0" fmla="*/ 0 w 6628237"/>
              <a:gd name="connsiteY0" fmla="*/ 0 h 2834830"/>
              <a:gd name="connsiteX1" fmla="*/ 6628238 w 6628237"/>
              <a:gd name="connsiteY1" fmla="*/ 0 h 2834830"/>
              <a:gd name="connsiteX2" fmla="*/ 6628238 w 6628237"/>
              <a:gd name="connsiteY2" fmla="*/ 2834831 h 2834830"/>
              <a:gd name="connsiteX3" fmla="*/ 0 w 6628237"/>
              <a:gd name="connsiteY3" fmla="*/ 2834831 h 283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8237" h="2834830">
                <a:moveTo>
                  <a:pt x="0" y="0"/>
                </a:moveTo>
                <a:lnTo>
                  <a:pt x="6628238" y="0"/>
                </a:lnTo>
                <a:lnTo>
                  <a:pt x="6628238" y="2834831"/>
                </a:lnTo>
                <a:lnTo>
                  <a:pt x="0" y="2834831"/>
                </a:lnTo>
                <a:close/>
              </a:path>
            </a:pathLst>
          </a:custGeom>
          <a:solidFill>
            <a:schemeClr val="accent1"/>
          </a:solidFill>
          <a:ln w="2326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9" name="iSHEJI-3">
            <a:extLst>
              <a:ext uri="{FF2B5EF4-FFF2-40B4-BE49-F238E27FC236}">
                <a16:creationId xmlns:a16="http://schemas.microsoft.com/office/drawing/2014/main" id="{CFF2F8FD-C04A-E53F-49A2-DDD810783555}"/>
              </a:ext>
            </a:extLst>
          </p:cNvPr>
          <p:cNvSpPr txBox="1"/>
          <p:nvPr/>
        </p:nvSpPr>
        <p:spPr>
          <a:xfrm>
            <a:off x="2482801" y="2968492"/>
            <a:ext cx="20578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he Origin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0" name="iSHEJI-4">
            <a:extLst>
              <a:ext uri="{FF2B5EF4-FFF2-40B4-BE49-F238E27FC236}">
                <a16:creationId xmlns:a16="http://schemas.microsoft.com/office/drawing/2014/main" id="{6BF1BF99-38E2-9785-C212-678B5014AC36}"/>
              </a:ext>
            </a:extLst>
          </p:cNvPr>
          <p:cNvSpPr txBox="1"/>
          <p:nvPr/>
        </p:nvSpPr>
        <p:spPr>
          <a:xfrm>
            <a:off x="2177527" y="3358732"/>
            <a:ext cx="2668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How </a:t>
            </a:r>
            <a:r>
              <a:rPr lang="en-US" altLang="zh-CN" sz="1400" spc="0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T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he Innovation </a:t>
            </a:r>
            <a:r>
              <a:rPr lang="en-US" altLang="zh-CN" sz="1400" spc="0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I</a:t>
            </a:r>
            <a:r>
              <a:rPr kumimoji="0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nspire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 Us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2" name="iSHEJI-5">
            <a:extLst>
              <a:ext uri="{FF2B5EF4-FFF2-40B4-BE49-F238E27FC236}">
                <a16:creationId xmlns:a16="http://schemas.microsoft.com/office/drawing/2014/main" id="{060677B2-500E-996C-A3D1-96BB21822D55}"/>
              </a:ext>
            </a:extLst>
          </p:cNvPr>
          <p:cNvSpPr/>
          <p:nvPr/>
        </p:nvSpPr>
        <p:spPr>
          <a:xfrm>
            <a:off x="5265951" y="2139659"/>
            <a:ext cx="532922" cy="577284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3" name="iSHEJI-6">
            <a:extLst>
              <a:ext uri="{FF2B5EF4-FFF2-40B4-BE49-F238E27FC236}">
                <a16:creationId xmlns:a16="http://schemas.microsoft.com/office/drawing/2014/main" id="{3920B006-8230-E675-2318-8C9A8463A73C}"/>
              </a:ext>
            </a:extLst>
          </p:cNvPr>
          <p:cNvSpPr/>
          <p:nvPr/>
        </p:nvSpPr>
        <p:spPr>
          <a:xfrm>
            <a:off x="6127689" y="2148972"/>
            <a:ext cx="577284" cy="558659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4" name="iSHEJI-7">
            <a:extLst>
              <a:ext uri="{FF2B5EF4-FFF2-40B4-BE49-F238E27FC236}">
                <a16:creationId xmlns:a16="http://schemas.microsoft.com/office/drawing/2014/main" id="{47634E56-8A4A-268B-4179-BEC9CB14DDAD}"/>
              </a:ext>
            </a:extLst>
          </p:cNvPr>
          <p:cNvSpPr/>
          <p:nvPr/>
        </p:nvSpPr>
        <p:spPr>
          <a:xfrm>
            <a:off x="7047508" y="2139659"/>
            <a:ext cx="505488" cy="577284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bg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5" name="iSHEJI-8">
            <a:extLst>
              <a:ext uri="{FF2B5EF4-FFF2-40B4-BE49-F238E27FC236}">
                <a16:creationId xmlns:a16="http://schemas.microsoft.com/office/drawing/2014/main" id="{2926C1EC-CB29-5B35-65B0-D8400E56ACAC}"/>
              </a:ext>
            </a:extLst>
          </p:cNvPr>
          <p:cNvSpPr txBox="1"/>
          <p:nvPr/>
        </p:nvSpPr>
        <p:spPr>
          <a:xfrm>
            <a:off x="5277450" y="3002683"/>
            <a:ext cx="5635192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The power of innovation lies in its ability to inspire hope, to ignite imagination, and to transform challenges into opportunities. It's a reminder that no matter how insurmountable a problem may seem, with innovation, anything is possible.</a:t>
            </a:r>
          </a:p>
        </p:txBody>
      </p:sp>
      <p:sp>
        <p:nvSpPr>
          <p:cNvPr id="29" name="iSHEJI-11">
            <a:extLst>
              <a:ext uri="{FF2B5EF4-FFF2-40B4-BE49-F238E27FC236}">
                <a16:creationId xmlns:a16="http://schemas.microsoft.com/office/drawing/2014/main" id="{1D4F1900-B711-77B8-72CE-3799B10AD42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18928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0" name="iSHEJI-12">
            <a:extLst>
              <a:ext uri="{FF2B5EF4-FFF2-40B4-BE49-F238E27FC236}">
                <a16:creationId xmlns:a16="http://schemas.microsoft.com/office/drawing/2014/main" id="{B9115C51-2FB4-3EB9-D573-85EDE5987DC5}"/>
              </a:ext>
            </a:extLst>
          </p:cNvPr>
          <p:cNvSpPr/>
          <p:nvPr/>
        </p:nvSpPr>
        <p:spPr>
          <a:xfrm>
            <a:off x="-1330231" y="564158"/>
            <a:ext cx="4681353" cy="9307568"/>
          </a:xfrm>
          <a:custGeom>
            <a:avLst/>
            <a:gdLst>
              <a:gd name="connsiteX0" fmla="*/ 0 w 1365251"/>
              <a:gd name="connsiteY0" fmla="*/ 0 h 2714422"/>
              <a:gd name="connsiteX1" fmla="*/ 1365251 w 1365251"/>
              <a:gd name="connsiteY1" fmla="*/ 1345491 h 2714422"/>
              <a:gd name="connsiteX2" fmla="*/ 0 w 1365251"/>
              <a:gd name="connsiteY2" fmla="*/ 2714422 h 271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1" h="2714422">
                <a:moveTo>
                  <a:pt x="0" y="0"/>
                </a:moveTo>
                <a:lnTo>
                  <a:pt x="1365251" y="1345491"/>
                </a:lnTo>
                <a:lnTo>
                  <a:pt x="0" y="2714422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1" name="iSHEJI-13">
            <a:extLst>
              <a:ext uri="{FF2B5EF4-FFF2-40B4-BE49-F238E27FC236}">
                <a16:creationId xmlns:a16="http://schemas.microsoft.com/office/drawing/2014/main" id="{88291CC1-DA0B-84FC-817E-B10DF93A3988}"/>
              </a:ext>
            </a:extLst>
          </p:cNvPr>
          <p:cNvSpPr/>
          <p:nvPr/>
        </p:nvSpPr>
        <p:spPr>
          <a:xfrm>
            <a:off x="-1330234" y="1222920"/>
            <a:ext cx="4358148" cy="8653214"/>
          </a:xfrm>
          <a:custGeom>
            <a:avLst/>
            <a:gdLst>
              <a:gd name="connsiteX0" fmla="*/ 0 w 1270993"/>
              <a:gd name="connsiteY0" fmla="*/ 0 h 2523589"/>
              <a:gd name="connsiteX1" fmla="*/ 1270993 w 1270993"/>
              <a:gd name="connsiteY1" fmla="*/ 1252597 h 2523589"/>
              <a:gd name="connsiteX2" fmla="*/ 0 w 1270993"/>
              <a:gd name="connsiteY2" fmla="*/ 2523589 h 25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993" h="2523589">
                <a:moveTo>
                  <a:pt x="0" y="0"/>
                </a:moveTo>
                <a:lnTo>
                  <a:pt x="1270993" y="1252597"/>
                </a:lnTo>
                <a:lnTo>
                  <a:pt x="0" y="2523589"/>
                </a:lnTo>
                <a:close/>
              </a:path>
            </a:pathLst>
          </a:custGeom>
          <a:solidFill>
            <a:schemeClr val="bg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14-1">
            <a:extLst>
              <a:ext uri="{FF2B5EF4-FFF2-40B4-BE49-F238E27FC236}">
                <a16:creationId xmlns:a16="http://schemas.microsoft.com/office/drawing/2014/main" id="{904B7E2F-1194-7EF7-BD10-F6181281C1C0}"/>
              </a:ext>
            </a:extLst>
          </p:cNvPr>
          <p:cNvSpPr/>
          <p:nvPr/>
        </p:nvSpPr>
        <p:spPr>
          <a:xfrm rot="18900000">
            <a:off x="3217857" y="4571840"/>
            <a:ext cx="1525153" cy="1163251"/>
          </a:xfrm>
          <a:custGeom>
            <a:avLst/>
            <a:gdLst>
              <a:gd name="connsiteX0" fmla="*/ 2271599 w 2948186"/>
              <a:gd name="connsiteY0" fmla="*/ 1663507 h 2248613"/>
              <a:gd name="connsiteX1" fmla="*/ 2271598 w 2948186"/>
              <a:gd name="connsiteY1" fmla="*/ 1850981 h 2248613"/>
              <a:gd name="connsiteX2" fmla="*/ 2117068 w 2948186"/>
              <a:gd name="connsiteY2" fmla="*/ 1850982 h 2248613"/>
              <a:gd name="connsiteX3" fmla="*/ 2117068 w 2948186"/>
              <a:gd name="connsiteY3" fmla="*/ 1663507 h 2248613"/>
              <a:gd name="connsiteX4" fmla="*/ 2516376 w 2948186"/>
              <a:gd name="connsiteY4" fmla="*/ 1090377 h 2248613"/>
              <a:gd name="connsiteX5" fmla="*/ 2516376 w 2948186"/>
              <a:gd name="connsiteY5" fmla="*/ 1501410 h 2248613"/>
              <a:gd name="connsiteX6" fmla="*/ 2177508 w 2948186"/>
              <a:gd name="connsiteY6" fmla="*/ 1501410 h 2248613"/>
              <a:gd name="connsiteX7" fmla="*/ 2177508 w 2948186"/>
              <a:gd name="connsiteY7" fmla="*/ 1090377 h 2248613"/>
              <a:gd name="connsiteX8" fmla="*/ 2948186 w 2948186"/>
              <a:gd name="connsiteY8" fmla="*/ 1138927 h 2248613"/>
              <a:gd name="connsiteX9" fmla="*/ 2948185 w 2948186"/>
              <a:gd name="connsiteY9" fmla="*/ 1335814 h 2248613"/>
              <a:gd name="connsiteX10" fmla="*/ 2785812 w 2948186"/>
              <a:gd name="connsiteY10" fmla="*/ 1335815 h 2248613"/>
              <a:gd name="connsiteX11" fmla="*/ 2785811 w 2948186"/>
              <a:gd name="connsiteY11" fmla="*/ 1138927 h 2248613"/>
              <a:gd name="connsiteX12" fmla="*/ 1855906 w 2948186"/>
              <a:gd name="connsiteY12" fmla="*/ 4 h 2248613"/>
              <a:gd name="connsiteX13" fmla="*/ 1856462 w 2948186"/>
              <a:gd name="connsiteY13" fmla="*/ 324483 h 2248613"/>
              <a:gd name="connsiteX14" fmla="*/ 2175948 w 2948186"/>
              <a:gd name="connsiteY14" fmla="*/ 324484 h 2248613"/>
              <a:gd name="connsiteX15" fmla="*/ 2176504 w 2948186"/>
              <a:gd name="connsiteY15" fmla="*/ 879703 h 2248613"/>
              <a:gd name="connsiteX16" fmla="*/ 1855908 w 2948186"/>
              <a:gd name="connsiteY16" fmla="*/ 879702 h 2248613"/>
              <a:gd name="connsiteX17" fmla="*/ 1855910 w 2948186"/>
              <a:gd name="connsiteY17" fmla="*/ 1536424 h 2248613"/>
              <a:gd name="connsiteX18" fmla="*/ 2027856 w 2948186"/>
              <a:gd name="connsiteY18" fmla="*/ 1536426 h 2248613"/>
              <a:gd name="connsiteX19" fmla="*/ 2027303 w 2948186"/>
              <a:gd name="connsiteY19" fmla="*/ 2091644 h 2248613"/>
              <a:gd name="connsiteX20" fmla="*/ 1855912 w 2948186"/>
              <a:gd name="connsiteY20" fmla="*/ 2092198 h 2248613"/>
              <a:gd name="connsiteX21" fmla="*/ 1855912 w 2948186"/>
              <a:gd name="connsiteY21" fmla="*/ 2248613 h 2248613"/>
              <a:gd name="connsiteX22" fmla="*/ 6 w 2948186"/>
              <a:gd name="connsiteY22" fmla="*/ 2248608 h 2248613"/>
              <a:gd name="connsiteX23" fmla="*/ 0 w 2948186"/>
              <a:gd name="connsiteY23" fmla="*/ 0 h 2248613"/>
              <a:gd name="connsiteX24" fmla="*/ 2532486 w 2948186"/>
              <a:gd name="connsiteY24" fmla="*/ 659341 h 2248613"/>
              <a:gd name="connsiteX25" fmla="*/ 2532486 w 2948186"/>
              <a:gd name="connsiteY25" fmla="*/ 927610 h 2248613"/>
              <a:gd name="connsiteX26" fmla="*/ 2311280 w 2948186"/>
              <a:gd name="connsiteY26" fmla="*/ 927610 h 2248613"/>
              <a:gd name="connsiteX27" fmla="*/ 2311280 w 2948186"/>
              <a:gd name="connsiteY27" fmla="*/ 659340 h 224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48186" h="2248613">
                <a:moveTo>
                  <a:pt x="2271599" y="1663507"/>
                </a:moveTo>
                <a:lnTo>
                  <a:pt x="2271598" y="1850981"/>
                </a:lnTo>
                <a:lnTo>
                  <a:pt x="2117068" y="1850982"/>
                </a:lnTo>
                <a:lnTo>
                  <a:pt x="2117068" y="1663507"/>
                </a:lnTo>
                <a:close/>
                <a:moveTo>
                  <a:pt x="2516376" y="1090377"/>
                </a:moveTo>
                <a:lnTo>
                  <a:pt x="2516376" y="1501410"/>
                </a:lnTo>
                <a:lnTo>
                  <a:pt x="2177508" y="1501410"/>
                </a:lnTo>
                <a:lnTo>
                  <a:pt x="2177508" y="1090377"/>
                </a:lnTo>
                <a:close/>
                <a:moveTo>
                  <a:pt x="2948186" y="1138927"/>
                </a:moveTo>
                <a:lnTo>
                  <a:pt x="2948185" y="1335814"/>
                </a:lnTo>
                <a:lnTo>
                  <a:pt x="2785812" y="1335815"/>
                </a:lnTo>
                <a:lnTo>
                  <a:pt x="2785811" y="1138927"/>
                </a:lnTo>
                <a:close/>
                <a:moveTo>
                  <a:pt x="1855906" y="4"/>
                </a:moveTo>
                <a:lnTo>
                  <a:pt x="1856462" y="324483"/>
                </a:lnTo>
                <a:lnTo>
                  <a:pt x="2175948" y="324484"/>
                </a:lnTo>
                <a:lnTo>
                  <a:pt x="2176504" y="879703"/>
                </a:lnTo>
                <a:lnTo>
                  <a:pt x="1855908" y="879702"/>
                </a:lnTo>
                <a:lnTo>
                  <a:pt x="1855910" y="1536424"/>
                </a:lnTo>
                <a:lnTo>
                  <a:pt x="2027856" y="1536426"/>
                </a:lnTo>
                <a:lnTo>
                  <a:pt x="2027303" y="2091644"/>
                </a:lnTo>
                <a:lnTo>
                  <a:pt x="1855912" y="2092198"/>
                </a:lnTo>
                <a:lnTo>
                  <a:pt x="1855912" y="2248613"/>
                </a:lnTo>
                <a:lnTo>
                  <a:pt x="6" y="2248608"/>
                </a:lnTo>
                <a:lnTo>
                  <a:pt x="0" y="0"/>
                </a:lnTo>
                <a:close/>
                <a:moveTo>
                  <a:pt x="2532486" y="659341"/>
                </a:moveTo>
                <a:lnTo>
                  <a:pt x="2532486" y="927610"/>
                </a:lnTo>
                <a:lnTo>
                  <a:pt x="2311280" y="927610"/>
                </a:lnTo>
                <a:lnTo>
                  <a:pt x="2311280" y="65934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3921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4" name="iSHEJI-14-2">
            <a:extLst>
              <a:ext uri="{FF2B5EF4-FFF2-40B4-BE49-F238E27FC236}">
                <a16:creationId xmlns:a16="http://schemas.microsoft.com/office/drawing/2014/main" id="{F86D2365-FEA9-DA2F-F434-A11FEB04CE79}"/>
              </a:ext>
            </a:extLst>
          </p:cNvPr>
          <p:cNvSpPr/>
          <p:nvPr/>
        </p:nvSpPr>
        <p:spPr>
          <a:xfrm>
            <a:off x="2074831" y="4100098"/>
            <a:ext cx="1672245" cy="1745651"/>
          </a:xfrm>
          <a:custGeom>
            <a:avLst/>
            <a:gdLst>
              <a:gd name="connsiteX0" fmla="*/ 595272 w 2902338"/>
              <a:gd name="connsiteY0" fmla="*/ 187765 h 3029740"/>
              <a:gd name="connsiteX1" fmla="*/ 834888 w 2902338"/>
              <a:gd name="connsiteY1" fmla="*/ 427381 h 3029740"/>
              <a:gd name="connsiteX2" fmla="*/ 544244 w 2902338"/>
              <a:gd name="connsiteY2" fmla="*/ 718025 h 3029740"/>
              <a:gd name="connsiteX3" fmla="*/ 304629 w 2902338"/>
              <a:gd name="connsiteY3" fmla="*/ 478409 h 3029740"/>
              <a:gd name="connsiteX4" fmla="*/ 1357824 w 2902338"/>
              <a:gd name="connsiteY4" fmla="*/ 116436 h 3029740"/>
              <a:gd name="connsiteX5" fmla="*/ 1479408 w 2902338"/>
              <a:gd name="connsiteY5" fmla="*/ 238020 h 3029740"/>
              <a:gd name="connsiteX6" fmla="*/ 1590011 w 2902338"/>
              <a:gd name="connsiteY6" fmla="*/ 127418 h 3029740"/>
              <a:gd name="connsiteX7" fmla="*/ 2902338 w 2902338"/>
              <a:gd name="connsiteY7" fmla="*/ 1439738 h 3029740"/>
              <a:gd name="connsiteX8" fmla="*/ 1312328 w 2902338"/>
              <a:gd name="connsiteY8" fmla="*/ 3029740 h 3029740"/>
              <a:gd name="connsiteX9" fmla="*/ 0 w 2902338"/>
              <a:gd name="connsiteY9" fmla="*/ 1717420 h 3029740"/>
              <a:gd name="connsiteX10" fmla="*/ 229049 w 2902338"/>
              <a:gd name="connsiteY10" fmla="*/ 1487587 h 3029740"/>
              <a:gd name="connsiteX11" fmla="*/ 3138 w 2902338"/>
              <a:gd name="connsiteY11" fmla="*/ 1260892 h 3029740"/>
              <a:gd name="connsiteX12" fmla="*/ 396130 w 2902338"/>
              <a:gd name="connsiteY12" fmla="*/ 868686 h 3029740"/>
              <a:gd name="connsiteX13" fmla="*/ 622042 w 2902338"/>
              <a:gd name="connsiteY13" fmla="*/ 1094597 h 3029740"/>
              <a:gd name="connsiteX14" fmla="*/ 1086416 w 2902338"/>
              <a:gd name="connsiteY14" fmla="*/ 631010 h 3029740"/>
              <a:gd name="connsiteX15" fmla="*/ 964832 w 2902338"/>
              <a:gd name="connsiteY15" fmla="*/ 509426 h 3029740"/>
              <a:gd name="connsiteX16" fmla="*/ 1015173 w 2902338"/>
              <a:gd name="connsiteY16" fmla="*/ 114109 h 3029740"/>
              <a:gd name="connsiteX17" fmla="*/ 1124442 w 2902338"/>
              <a:gd name="connsiteY17" fmla="*/ 223379 h 3029740"/>
              <a:gd name="connsiteX18" fmla="*/ 991878 w 2902338"/>
              <a:gd name="connsiteY18" fmla="*/ 355944 h 3029740"/>
              <a:gd name="connsiteX19" fmla="*/ 882608 w 2902338"/>
              <a:gd name="connsiteY19" fmla="*/ 246674 h 3029740"/>
              <a:gd name="connsiteX20" fmla="*/ 173244 w 2902338"/>
              <a:gd name="connsiteY20" fmla="*/ 0 h 3029740"/>
              <a:gd name="connsiteX21" fmla="*/ 288060 w 2902338"/>
              <a:gd name="connsiteY21" fmla="*/ 114816 h 3029740"/>
              <a:gd name="connsiteX22" fmla="*/ 148839 w 2902338"/>
              <a:gd name="connsiteY22" fmla="*/ 254037 h 3029740"/>
              <a:gd name="connsiteX23" fmla="*/ 34023 w 2902338"/>
              <a:gd name="connsiteY23" fmla="*/ 139221 h 30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02338" h="3029740">
                <a:moveTo>
                  <a:pt x="595272" y="187765"/>
                </a:moveTo>
                <a:lnTo>
                  <a:pt x="834888" y="427381"/>
                </a:lnTo>
                <a:lnTo>
                  <a:pt x="544244" y="718025"/>
                </a:lnTo>
                <a:lnTo>
                  <a:pt x="304629" y="478409"/>
                </a:lnTo>
                <a:close/>
                <a:moveTo>
                  <a:pt x="1357824" y="116436"/>
                </a:moveTo>
                <a:lnTo>
                  <a:pt x="1479408" y="238020"/>
                </a:lnTo>
                <a:lnTo>
                  <a:pt x="1590011" y="127418"/>
                </a:lnTo>
                <a:lnTo>
                  <a:pt x="2902338" y="1439738"/>
                </a:lnTo>
                <a:lnTo>
                  <a:pt x="1312328" y="3029740"/>
                </a:lnTo>
                <a:lnTo>
                  <a:pt x="0" y="1717420"/>
                </a:lnTo>
                <a:lnTo>
                  <a:pt x="229049" y="1487587"/>
                </a:lnTo>
                <a:lnTo>
                  <a:pt x="3138" y="1260892"/>
                </a:lnTo>
                <a:lnTo>
                  <a:pt x="396130" y="868686"/>
                </a:lnTo>
                <a:lnTo>
                  <a:pt x="622042" y="1094597"/>
                </a:lnTo>
                <a:lnTo>
                  <a:pt x="1086416" y="631010"/>
                </a:lnTo>
                <a:lnTo>
                  <a:pt x="964832" y="509426"/>
                </a:lnTo>
                <a:close/>
                <a:moveTo>
                  <a:pt x="1015173" y="114109"/>
                </a:moveTo>
                <a:lnTo>
                  <a:pt x="1124442" y="223379"/>
                </a:lnTo>
                <a:lnTo>
                  <a:pt x="991878" y="355944"/>
                </a:lnTo>
                <a:lnTo>
                  <a:pt x="882608" y="246674"/>
                </a:lnTo>
                <a:close/>
                <a:moveTo>
                  <a:pt x="173244" y="0"/>
                </a:moveTo>
                <a:lnTo>
                  <a:pt x="288060" y="114816"/>
                </a:lnTo>
                <a:lnTo>
                  <a:pt x="148839" y="254037"/>
                </a:lnTo>
                <a:lnTo>
                  <a:pt x="34023" y="13922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5" name="iSHEJI-14-3">
            <a:extLst>
              <a:ext uri="{FF2B5EF4-FFF2-40B4-BE49-F238E27FC236}">
                <a16:creationId xmlns:a16="http://schemas.microsoft.com/office/drawing/2014/main" id="{63BBC313-8A1E-73F8-4E7E-4D2491B1A50F}"/>
              </a:ext>
            </a:extLst>
          </p:cNvPr>
          <p:cNvSpPr/>
          <p:nvPr/>
        </p:nvSpPr>
        <p:spPr>
          <a:xfrm rot="2700000">
            <a:off x="2404058" y="4946467"/>
            <a:ext cx="1698049" cy="1295588"/>
          </a:xfrm>
          <a:custGeom>
            <a:avLst/>
            <a:gdLst>
              <a:gd name="connsiteX0" fmla="*/ 2784749 w 2947123"/>
              <a:gd name="connsiteY0" fmla="*/ 1138945 h 2248614"/>
              <a:gd name="connsiteX1" fmla="*/ 2947123 w 2947123"/>
              <a:gd name="connsiteY1" fmla="*/ 1138945 h 2248614"/>
              <a:gd name="connsiteX2" fmla="*/ 2947123 w 2947123"/>
              <a:gd name="connsiteY2" fmla="*/ 1335832 h 2248614"/>
              <a:gd name="connsiteX3" fmla="*/ 2784749 w 2947123"/>
              <a:gd name="connsiteY3" fmla="*/ 1335833 h 2248614"/>
              <a:gd name="connsiteX4" fmla="*/ 2117045 w 2947123"/>
              <a:gd name="connsiteY4" fmla="*/ 1664069 h 2248614"/>
              <a:gd name="connsiteX5" fmla="*/ 2271575 w 2947123"/>
              <a:gd name="connsiteY5" fmla="*/ 1664069 h 2248614"/>
              <a:gd name="connsiteX6" fmla="*/ 2271575 w 2947123"/>
              <a:gd name="connsiteY6" fmla="*/ 1851544 h 2248614"/>
              <a:gd name="connsiteX7" fmla="*/ 2117045 w 2947123"/>
              <a:gd name="connsiteY7" fmla="*/ 1851544 h 2248614"/>
              <a:gd name="connsiteX8" fmla="*/ 2177282 w 2947123"/>
              <a:gd name="connsiteY8" fmla="*/ 1090887 h 2248614"/>
              <a:gd name="connsiteX9" fmla="*/ 2516149 w 2947123"/>
              <a:gd name="connsiteY9" fmla="*/ 1090887 h 2248614"/>
              <a:gd name="connsiteX10" fmla="*/ 2516149 w 2947123"/>
              <a:gd name="connsiteY10" fmla="*/ 1501919 h 2248614"/>
              <a:gd name="connsiteX11" fmla="*/ 2177282 w 2947123"/>
              <a:gd name="connsiteY11" fmla="*/ 1501919 h 2248614"/>
              <a:gd name="connsiteX12" fmla="*/ 6 w 2947123"/>
              <a:gd name="connsiteY12" fmla="*/ 5 h 2248614"/>
              <a:gd name="connsiteX13" fmla="*/ 1855912 w 2947123"/>
              <a:gd name="connsiteY13" fmla="*/ 0 h 2248614"/>
              <a:gd name="connsiteX14" fmla="*/ 1855911 w 2947123"/>
              <a:gd name="connsiteY14" fmla="*/ 325033 h 2248614"/>
              <a:gd name="connsiteX15" fmla="*/ 2175952 w 2947123"/>
              <a:gd name="connsiteY15" fmla="*/ 324478 h 2248614"/>
              <a:gd name="connsiteX16" fmla="*/ 2175951 w 2947123"/>
              <a:gd name="connsiteY16" fmla="*/ 880251 h 2248614"/>
              <a:gd name="connsiteX17" fmla="*/ 1855910 w 2947123"/>
              <a:gd name="connsiteY17" fmla="*/ 879697 h 2248614"/>
              <a:gd name="connsiteX18" fmla="*/ 1855908 w 2947123"/>
              <a:gd name="connsiteY18" fmla="*/ 1536420 h 2248614"/>
              <a:gd name="connsiteX19" fmla="*/ 2027854 w 2947123"/>
              <a:gd name="connsiteY19" fmla="*/ 1536420 h 2248614"/>
              <a:gd name="connsiteX20" fmla="*/ 2027298 w 2947123"/>
              <a:gd name="connsiteY20" fmla="*/ 2091638 h 2248614"/>
              <a:gd name="connsiteX21" fmla="*/ 1855907 w 2947123"/>
              <a:gd name="connsiteY21" fmla="*/ 2092193 h 2248614"/>
              <a:gd name="connsiteX22" fmla="*/ 1855906 w 2947123"/>
              <a:gd name="connsiteY22" fmla="*/ 2248608 h 2248614"/>
              <a:gd name="connsiteX23" fmla="*/ 0 w 2947123"/>
              <a:gd name="connsiteY23" fmla="*/ 2248614 h 22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47123" h="2248614">
                <a:moveTo>
                  <a:pt x="2784749" y="1138945"/>
                </a:moveTo>
                <a:lnTo>
                  <a:pt x="2947123" y="1138945"/>
                </a:lnTo>
                <a:lnTo>
                  <a:pt x="2947123" y="1335832"/>
                </a:lnTo>
                <a:lnTo>
                  <a:pt x="2784749" y="1335833"/>
                </a:lnTo>
                <a:close/>
                <a:moveTo>
                  <a:pt x="2117045" y="1664069"/>
                </a:moveTo>
                <a:lnTo>
                  <a:pt x="2271575" y="1664069"/>
                </a:lnTo>
                <a:lnTo>
                  <a:pt x="2271575" y="1851544"/>
                </a:lnTo>
                <a:lnTo>
                  <a:pt x="2117045" y="1851544"/>
                </a:lnTo>
                <a:close/>
                <a:moveTo>
                  <a:pt x="2177282" y="1090887"/>
                </a:moveTo>
                <a:lnTo>
                  <a:pt x="2516149" y="1090887"/>
                </a:lnTo>
                <a:lnTo>
                  <a:pt x="2516149" y="1501919"/>
                </a:lnTo>
                <a:lnTo>
                  <a:pt x="2177282" y="1501919"/>
                </a:lnTo>
                <a:close/>
                <a:moveTo>
                  <a:pt x="6" y="5"/>
                </a:moveTo>
                <a:lnTo>
                  <a:pt x="1855912" y="0"/>
                </a:lnTo>
                <a:lnTo>
                  <a:pt x="1855911" y="325033"/>
                </a:lnTo>
                <a:lnTo>
                  <a:pt x="2175952" y="324478"/>
                </a:lnTo>
                <a:lnTo>
                  <a:pt x="2175951" y="880251"/>
                </a:lnTo>
                <a:lnTo>
                  <a:pt x="1855910" y="879697"/>
                </a:lnTo>
                <a:lnTo>
                  <a:pt x="1855908" y="1536420"/>
                </a:lnTo>
                <a:lnTo>
                  <a:pt x="2027854" y="1536420"/>
                </a:lnTo>
                <a:lnTo>
                  <a:pt x="2027298" y="2091638"/>
                </a:lnTo>
                <a:lnTo>
                  <a:pt x="1855907" y="2092193"/>
                </a:lnTo>
                <a:lnTo>
                  <a:pt x="1855906" y="2248608"/>
                </a:lnTo>
                <a:lnTo>
                  <a:pt x="0" y="2248614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" name="iSHEJI-7">
            <a:extLst>
              <a:ext uri="{FF2B5EF4-FFF2-40B4-BE49-F238E27FC236}">
                <a16:creationId xmlns:a16="http://schemas.microsoft.com/office/drawing/2014/main" id="{3DF628B8-F83E-2D58-871F-3DA8565C6B63}"/>
              </a:ext>
            </a:extLst>
          </p:cNvPr>
          <p:cNvSpPr txBox="1"/>
          <p:nvPr/>
        </p:nvSpPr>
        <p:spPr>
          <a:xfrm>
            <a:off x="390424" y="432434"/>
            <a:ext cx="24461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defRPr>
            </a:lvl1pPr>
          </a:lstStyle>
          <a:p>
            <a:r>
              <a:rPr lang="en-US" altLang="zh-CN" dirty="0"/>
              <a:t>The ways </a:t>
            </a: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DFC31F88-06F6-9EFA-B3DD-6A5C7AFCBCB6}"/>
              </a:ext>
            </a:extLst>
          </p:cNvPr>
          <p:cNvSpPr txBox="1"/>
          <p:nvPr/>
        </p:nvSpPr>
        <p:spPr>
          <a:xfrm>
            <a:off x="390424" y="863321"/>
            <a:ext cx="28906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How We Can Embrace Innovation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956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iSHEJI-1">
            <a:extLst>
              <a:ext uri="{FF2B5EF4-FFF2-40B4-BE49-F238E27FC236}">
                <a16:creationId xmlns:a16="http://schemas.microsoft.com/office/drawing/2014/main" id="{10C3A4D7-BA8D-FB2B-03AD-895B4CA36630}"/>
              </a:ext>
            </a:extLst>
          </p:cNvPr>
          <p:cNvSpPr/>
          <p:nvPr/>
        </p:nvSpPr>
        <p:spPr>
          <a:xfrm>
            <a:off x="4770120" y="2117568"/>
            <a:ext cx="2651760" cy="253174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4" name="iSHEJI-2">
            <a:extLst>
              <a:ext uri="{FF2B5EF4-FFF2-40B4-BE49-F238E27FC236}">
                <a16:creationId xmlns:a16="http://schemas.microsoft.com/office/drawing/2014/main" id="{921DBE57-5810-D6DB-F1A4-04A6EC3FCC1E}"/>
              </a:ext>
            </a:extLst>
          </p:cNvPr>
          <p:cNvSpPr/>
          <p:nvPr/>
        </p:nvSpPr>
        <p:spPr>
          <a:xfrm>
            <a:off x="8244840" y="2117568"/>
            <a:ext cx="2651760" cy="253174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" name="iSHEJI-3">
            <a:extLst>
              <a:ext uri="{FF2B5EF4-FFF2-40B4-BE49-F238E27FC236}">
                <a16:creationId xmlns:a16="http://schemas.microsoft.com/office/drawing/2014/main" id="{F990F550-2B7E-7F83-5F1E-17F8F5C36683}"/>
              </a:ext>
            </a:extLst>
          </p:cNvPr>
          <p:cNvSpPr/>
          <p:nvPr/>
        </p:nvSpPr>
        <p:spPr>
          <a:xfrm>
            <a:off x="1295400" y="2117568"/>
            <a:ext cx="2651760" cy="253174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6">
            <a:extLst>
              <a:ext uri="{FF2B5EF4-FFF2-40B4-BE49-F238E27FC236}">
                <a16:creationId xmlns:a16="http://schemas.microsoft.com/office/drawing/2014/main" id="{1D4F1900-B711-77B8-72CE-3799B10AD42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18928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7" name="iSHEJI-7">
            <a:extLst>
              <a:ext uri="{FF2B5EF4-FFF2-40B4-BE49-F238E27FC236}">
                <a16:creationId xmlns:a16="http://schemas.microsoft.com/office/drawing/2014/main" id="{1A9AFCF1-2A53-CFA6-8D9E-10F790DC53D1}"/>
              </a:ext>
            </a:extLst>
          </p:cNvPr>
          <p:cNvSpPr/>
          <p:nvPr/>
        </p:nvSpPr>
        <p:spPr>
          <a:xfrm>
            <a:off x="1295400" y="2201388"/>
            <a:ext cx="2651760" cy="23393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8" name="iSHEJI-8">
            <a:extLst>
              <a:ext uri="{FF2B5EF4-FFF2-40B4-BE49-F238E27FC236}">
                <a16:creationId xmlns:a16="http://schemas.microsoft.com/office/drawing/2014/main" id="{A0F8D189-B438-88E1-2FFF-E94F45D4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5040" y="3863500"/>
            <a:ext cx="228600" cy="104775"/>
          </a:xfrm>
          <a:prstGeom prst="rect">
            <a:avLst/>
          </a:prstGeom>
        </p:spPr>
      </p:pic>
      <p:sp>
        <p:nvSpPr>
          <p:cNvPr id="19" name="iSHEJI-9">
            <a:extLst>
              <a:ext uri="{FF2B5EF4-FFF2-40B4-BE49-F238E27FC236}">
                <a16:creationId xmlns:a16="http://schemas.microsoft.com/office/drawing/2014/main" id="{F994B78A-CB25-2518-423F-57F6891952FB}"/>
              </a:ext>
            </a:extLst>
          </p:cNvPr>
          <p:cNvSpPr/>
          <p:nvPr/>
        </p:nvSpPr>
        <p:spPr>
          <a:xfrm>
            <a:off x="1295400" y="2117568"/>
            <a:ext cx="2651760" cy="233934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0" name="iSHEJI-10">
            <a:extLst>
              <a:ext uri="{FF2B5EF4-FFF2-40B4-BE49-F238E27FC236}">
                <a16:creationId xmlns:a16="http://schemas.microsoft.com/office/drawing/2014/main" id="{12020CE5-AA11-B682-C2D6-275F1A1018A4}"/>
              </a:ext>
            </a:extLst>
          </p:cNvPr>
          <p:cNvSpPr txBox="1"/>
          <p:nvPr/>
        </p:nvSpPr>
        <p:spPr>
          <a:xfrm>
            <a:off x="1295401" y="4928714"/>
            <a:ext cx="21540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Ideas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1" name="iSHEJI-11">
            <a:extLst>
              <a:ext uri="{FF2B5EF4-FFF2-40B4-BE49-F238E27FC236}">
                <a16:creationId xmlns:a16="http://schemas.microsoft.com/office/drawing/2014/main" id="{39BD12C6-6FDF-066A-011F-1C65D2046498}"/>
              </a:ext>
            </a:extLst>
          </p:cNvPr>
          <p:cNvSpPr txBox="1"/>
          <p:nvPr/>
        </p:nvSpPr>
        <p:spPr>
          <a:xfrm>
            <a:off x="1295401" y="5324363"/>
            <a:ext cx="2583180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W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here </a:t>
            </a:r>
            <a:r>
              <a:rPr lang="en-US" altLang="zh-CN" sz="20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I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deas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 Are </a:t>
            </a:r>
            <a:r>
              <a:rPr lang="en-US" altLang="zh-CN" sz="20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E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ncouraged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12">
            <a:extLst>
              <a:ext uri="{FF2B5EF4-FFF2-40B4-BE49-F238E27FC236}">
                <a16:creationId xmlns:a16="http://schemas.microsoft.com/office/drawing/2014/main" id="{C489C5B6-0BA3-B898-62F8-B5682AAA1AAA}"/>
              </a:ext>
            </a:extLst>
          </p:cNvPr>
          <p:cNvSpPr/>
          <p:nvPr/>
        </p:nvSpPr>
        <p:spPr>
          <a:xfrm>
            <a:off x="4770120" y="2201388"/>
            <a:ext cx="2651760" cy="23393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3" name="iSHEJI-13">
            <a:extLst>
              <a:ext uri="{FF2B5EF4-FFF2-40B4-BE49-F238E27FC236}">
                <a16:creationId xmlns:a16="http://schemas.microsoft.com/office/drawing/2014/main" id="{5E3011CD-AA8F-A69E-19FB-A629DB03AD85}"/>
              </a:ext>
            </a:extLst>
          </p:cNvPr>
          <p:cNvSpPr/>
          <p:nvPr/>
        </p:nvSpPr>
        <p:spPr>
          <a:xfrm>
            <a:off x="4770120" y="2117568"/>
            <a:ext cx="2651760" cy="233934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r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4" name="iSHEJI-14">
            <a:extLst>
              <a:ext uri="{FF2B5EF4-FFF2-40B4-BE49-F238E27FC236}">
                <a16:creationId xmlns:a16="http://schemas.microsoft.com/office/drawing/2014/main" id="{6E515C02-1292-2C87-4CAE-4D22A385A6A7}"/>
              </a:ext>
            </a:extLst>
          </p:cNvPr>
          <p:cNvSpPr txBox="1"/>
          <p:nvPr/>
        </p:nvSpPr>
        <p:spPr>
          <a:xfrm>
            <a:off x="4770121" y="4928714"/>
            <a:ext cx="21540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spc="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Risks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5" name="iSHEJI-15">
            <a:extLst>
              <a:ext uri="{FF2B5EF4-FFF2-40B4-BE49-F238E27FC236}">
                <a16:creationId xmlns:a16="http://schemas.microsoft.com/office/drawing/2014/main" id="{23059C06-AD15-046F-72E9-088F0159D0AF}"/>
              </a:ext>
            </a:extLst>
          </p:cNvPr>
          <p:cNvSpPr txBox="1"/>
          <p:nvPr/>
        </p:nvSpPr>
        <p:spPr>
          <a:xfrm>
            <a:off x="4770121" y="5324363"/>
            <a:ext cx="2583180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W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here </a:t>
            </a:r>
            <a:r>
              <a:rPr lang="en-US" altLang="zh-CN" sz="20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R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isks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 Are </a:t>
            </a:r>
            <a:r>
              <a:rPr lang="en-US" altLang="zh-CN" sz="20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R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ewarded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6" name="iSHEJI-16">
            <a:extLst>
              <a:ext uri="{FF2B5EF4-FFF2-40B4-BE49-F238E27FC236}">
                <a16:creationId xmlns:a16="http://schemas.microsoft.com/office/drawing/2014/main" id="{F2FB5E78-B7A7-9317-9B25-87054E16DA06}"/>
              </a:ext>
            </a:extLst>
          </p:cNvPr>
          <p:cNvSpPr/>
          <p:nvPr/>
        </p:nvSpPr>
        <p:spPr>
          <a:xfrm>
            <a:off x="8244840" y="2201388"/>
            <a:ext cx="2651760" cy="23393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7">
            <a:extLst>
              <a:ext uri="{FF2B5EF4-FFF2-40B4-BE49-F238E27FC236}">
                <a16:creationId xmlns:a16="http://schemas.microsoft.com/office/drawing/2014/main" id="{8B8299B6-5C19-82A5-F7DF-B32AC06FBA40}"/>
              </a:ext>
            </a:extLst>
          </p:cNvPr>
          <p:cNvSpPr/>
          <p:nvPr/>
        </p:nvSpPr>
        <p:spPr>
          <a:xfrm>
            <a:off x="8244840" y="2117568"/>
            <a:ext cx="2651760" cy="233934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b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8">
            <a:extLst>
              <a:ext uri="{FF2B5EF4-FFF2-40B4-BE49-F238E27FC236}">
                <a16:creationId xmlns:a16="http://schemas.microsoft.com/office/drawing/2014/main" id="{0637703C-0EC9-9534-3B22-0FC6171057FB}"/>
              </a:ext>
            </a:extLst>
          </p:cNvPr>
          <p:cNvSpPr txBox="1"/>
          <p:nvPr/>
        </p:nvSpPr>
        <p:spPr>
          <a:xfrm>
            <a:off x="8244841" y="4928714"/>
            <a:ext cx="21540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spc="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Failure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1" name="iSHEJI-19">
            <a:extLst>
              <a:ext uri="{FF2B5EF4-FFF2-40B4-BE49-F238E27FC236}">
                <a16:creationId xmlns:a16="http://schemas.microsoft.com/office/drawing/2014/main" id="{0A0CAEE2-7FD7-70B7-4C14-3683D6750AFE}"/>
              </a:ext>
            </a:extLst>
          </p:cNvPr>
          <p:cNvSpPr txBox="1"/>
          <p:nvPr/>
        </p:nvSpPr>
        <p:spPr>
          <a:xfrm>
            <a:off x="8244840" y="5324363"/>
            <a:ext cx="2651759" cy="11975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 Where </a:t>
            </a:r>
            <a:r>
              <a:rPr lang="en-US" altLang="zh-CN" sz="18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F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ailure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 Is </a:t>
            </a:r>
            <a:r>
              <a:rPr lang="en-US" altLang="zh-CN" sz="18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S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een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 As </a:t>
            </a:r>
            <a:r>
              <a:rPr lang="en-US" altLang="zh-CN" sz="18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lang="en-US" altLang="zh-CN" sz="18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S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tepping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 Stone </a:t>
            </a:r>
            <a:r>
              <a:rPr lang="en-US" altLang="zh-CN" sz="18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T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o </a:t>
            </a:r>
            <a:r>
              <a:rPr lang="en-US" altLang="zh-CN" sz="18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S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uccess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7">
            <a:extLst>
              <a:ext uri="{FF2B5EF4-FFF2-40B4-BE49-F238E27FC236}">
                <a16:creationId xmlns:a16="http://schemas.microsoft.com/office/drawing/2014/main" id="{8568B534-8B69-F32C-FE53-E0AACB2563EF}"/>
              </a:ext>
            </a:extLst>
          </p:cNvPr>
          <p:cNvSpPr txBox="1"/>
          <p:nvPr/>
        </p:nvSpPr>
        <p:spPr>
          <a:xfrm>
            <a:off x="390424" y="432434"/>
            <a:ext cx="24461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defRPr>
            </a:lvl1pPr>
          </a:lstStyle>
          <a:p>
            <a:r>
              <a:rPr lang="en-US" altLang="zh-CN"/>
              <a:t>The ways </a:t>
            </a:r>
            <a:endParaRPr lang="en-US" altLang="zh-CN" dirty="0"/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D37479DF-6731-0AF5-E9FF-D0CA7A2840D1}"/>
              </a:ext>
            </a:extLst>
          </p:cNvPr>
          <p:cNvSpPr txBox="1"/>
          <p:nvPr/>
        </p:nvSpPr>
        <p:spPr>
          <a:xfrm>
            <a:off x="390424" y="863321"/>
            <a:ext cx="28906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How We Can Embrace Innovation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329C52-F378-5ABC-07D8-11F376F33F88}"/>
              </a:ext>
            </a:extLst>
          </p:cNvPr>
          <p:cNvSpPr txBox="1"/>
          <p:nvPr/>
        </p:nvSpPr>
        <p:spPr>
          <a:xfrm>
            <a:off x="3214651" y="962206"/>
            <a:ext cx="6097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Let us embrace innovation in all its forms. Let us cultivate an environment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WHERE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7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HEJI-1">
            <a:extLst>
              <a:ext uri="{FF2B5EF4-FFF2-40B4-BE49-F238E27FC236}">
                <a16:creationId xmlns:a16="http://schemas.microsoft.com/office/drawing/2014/main" id="{2D180379-414E-C85D-537C-35084A5083A6}"/>
              </a:ext>
            </a:extLst>
          </p:cNvPr>
          <p:cNvSpPr/>
          <p:nvPr/>
        </p:nvSpPr>
        <p:spPr>
          <a:xfrm flipH="1">
            <a:off x="5775055" y="-2559849"/>
            <a:ext cx="7163635" cy="14242895"/>
          </a:xfrm>
          <a:custGeom>
            <a:avLst/>
            <a:gdLst>
              <a:gd name="connsiteX0" fmla="*/ 0 w 1365251"/>
              <a:gd name="connsiteY0" fmla="*/ 0 h 2714422"/>
              <a:gd name="connsiteX1" fmla="*/ 1365251 w 1365251"/>
              <a:gd name="connsiteY1" fmla="*/ 1345491 h 2714422"/>
              <a:gd name="connsiteX2" fmla="*/ 0 w 1365251"/>
              <a:gd name="connsiteY2" fmla="*/ 2714422 h 271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1" h="2714422">
                <a:moveTo>
                  <a:pt x="0" y="0"/>
                </a:moveTo>
                <a:lnTo>
                  <a:pt x="1365251" y="1345491"/>
                </a:lnTo>
                <a:lnTo>
                  <a:pt x="0" y="2714422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3" name="iSHEJI-2">
            <a:extLst>
              <a:ext uri="{FF2B5EF4-FFF2-40B4-BE49-F238E27FC236}">
                <a16:creationId xmlns:a16="http://schemas.microsoft.com/office/drawing/2014/main" id="{3BD6E491-F8E8-8DCE-7471-2323A922C7DC}"/>
              </a:ext>
            </a:extLst>
          </p:cNvPr>
          <p:cNvSpPr/>
          <p:nvPr/>
        </p:nvSpPr>
        <p:spPr>
          <a:xfrm flipH="1">
            <a:off x="5932445" y="-1907078"/>
            <a:ext cx="6669051" cy="13241570"/>
          </a:xfrm>
          <a:custGeom>
            <a:avLst/>
            <a:gdLst>
              <a:gd name="connsiteX0" fmla="*/ 0 w 1270993"/>
              <a:gd name="connsiteY0" fmla="*/ 0 h 2523589"/>
              <a:gd name="connsiteX1" fmla="*/ 1270993 w 1270993"/>
              <a:gd name="connsiteY1" fmla="*/ 1252597 h 2523589"/>
              <a:gd name="connsiteX2" fmla="*/ 0 w 1270993"/>
              <a:gd name="connsiteY2" fmla="*/ 2523589 h 25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993" h="2523589">
                <a:moveTo>
                  <a:pt x="0" y="0"/>
                </a:moveTo>
                <a:lnTo>
                  <a:pt x="1270993" y="1252597"/>
                </a:lnTo>
                <a:lnTo>
                  <a:pt x="0" y="2523589"/>
                </a:lnTo>
                <a:close/>
              </a:path>
            </a:pathLst>
          </a:custGeom>
          <a:solidFill>
            <a:schemeClr val="bg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5" name="iSHEJI-3-1">
            <a:extLst>
              <a:ext uri="{FF2B5EF4-FFF2-40B4-BE49-F238E27FC236}">
                <a16:creationId xmlns:a16="http://schemas.microsoft.com/office/drawing/2014/main" id="{4DD57AB3-C383-F818-8F03-A499BD837AC6}"/>
              </a:ext>
            </a:extLst>
          </p:cNvPr>
          <p:cNvSpPr/>
          <p:nvPr/>
        </p:nvSpPr>
        <p:spPr>
          <a:xfrm rot="2700000" flipH="1">
            <a:off x="4132941" y="3470079"/>
            <a:ext cx="1847728" cy="1409281"/>
          </a:xfrm>
          <a:custGeom>
            <a:avLst/>
            <a:gdLst>
              <a:gd name="connsiteX0" fmla="*/ 2271599 w 2948186"/>
              <a:gd name="connsiteY0" fmla="*/ 1663507 h 2248613"/>
              <a:gd name="connsiteX1" fmla="*/ 2271598 w 2948186"/>
              <a:gd name="connsiteY1" fmla="*/ 1850981 h 2248613"/>
              <a:gd name="connsiteX2" fmla="*/ 2117068 w 2948186"/>
              <a:gd name="connsiteY2" fmla="*/ 1850982 h 2248613"/>
              <a:gd name="connsiteX3" fmla="*/ 2117068 w 2948186"/>
              <a:gd name="connsiteY3" fmla="*/ 1663507 h 2248613"/>
              <a:gd name="connsiteX4" fmla="*/ 2516376 w 2948186"/>
              <a:gd name="connsiteY4" fmla="*/ 1090377 h 2248613"/>
              <a:gd name="connsiteX5" fmla="*/ 2516376 w 2948186"/>
              <a:gd name="connsiteY5" fmla="*/ 1501410 h 2248613"/>
              <a:gd name="connsiteX6" fmla="*/ 2177508 w 2948186"/>
              <a:gd name="connsiteY6" fmla="*/ 1501410 h 2248613"/>
              <a:gd name="connsiteX7" fmla="*/ 2177508 w 2948186"/>
              <a:gd name="connsiteY7" fmla="*/ 1090377 h 2248613"/>
              <a:gd name="connsiteX8" fmla="*/ 2948186 w 2948186"/>
              <a:gd name="connsiteY8" fmla="*/ 1138927 h 2248613"/>
              <a:gd name="connsiteX9" fmla="*/ 2948185 w 2948186"/>
              <a:gd name="connsiteY9" fmla="*/ 1335814 h 2248613"/>
              <a:gd name="connsiteX10" fmla="*/ 2785812 w 2948186"/>
              <a:gd name="connsiteY10" fmla="*/ 1335815 h 2248613"/>
              <a:gd name="connsiteX11" fmla="*/ 2785811 w 2948186"/>
              <a:gd name="connsiteY11" fmla="*/ 1138927 h 2248613"/>
              <a:gd name="connsiteX12" fmla="*/ 1855906 w 2948186"/>
              <a:gd name="connsiteY12" fmla="*/ 4 h 2248613"/>
              <a:gd name="connsiteX13" fmla="*/ 1856462 w 2948186"/>
              <a:gd name="connsiteY13" fmla="*/ 324483 h 2248613"/>
              <a:gd name="connsiteX14" fmla="*/ 2175948 w 2948186"/>
              <a:gd name="connsiteY14" fmla="*/ 324484 h 2248613"/>
              <a:gd name="connsiteX15" fmla="*/ 2176504 w 2948186"/>
              <a:gd name="connsiteY15" fmla="*/ 879703 h 2248613"/>
              <a:gd name="connsiteX16" fmla="*/ 1855908 w 2948186"/>
              <a:gd name="connsiteY16" fmla="*/ 879702 h 2248613"/>
              <a:gd name="connsiteX17" fmla="*/ 1855910 w 2948186"/>
              <a:gd name="connsiteY17" fmla="*/ 1536424 h 2248613"/>
              <a:gd name="connsiteX18" fmla="*/ 2027856 w 2948186"/>
              <a:gd name="connsiteY18" fmla="*/ 1536426 h 2248613"/>
              <a:gd name="connsiteX19" fmla="*/ 2027303 w 2948186"/>
              <a:gd name="connsiteY19" fmla="*/ 2091644 h 2248613"/>
              <a:gd name="connsiteX20" fmla="*/ 1855912 w 2948186"/>
              <a:gd name="connsiteY20" fmla="*/ 2092198 h 2248613"/>
              <a:gd name="connsiteX21" fmla="*/ 1855912 w 2948186"/>
              <a:gd name="connsiteY21" fmla="*/ 2248613 h 2248613"/>
              <a:gd name="connsiteX22" fmla="*/ 6 w 2948186"/>
              <a:gd name="connsiteY22" fmla="*/ 2248608 h 2248613"/>
              <a:gd name="connsiteX23" fmla="*/ 0 w 2948186"/>
              <a:gd name="connsiteY23" fmla="*/ 0 h 2248613"/>
              <a:gd name="connsiteX24" fmla="*/ 2532486 w 2948186"/>
              <a:gd name="connsiteY24" fmla="*/ 659341 h 2248613"/>
              <a:gd name="connsiteX25" fmla="*/ 2532486 w 2948186"/>
              <a:gd name="connsiteY25" fmla="*/ 927610 h 2248613"/>
              <a:gd name="connsiteX26" fmla="*/ 2311280 w 2948186"/>
              <a:gd name="connsiteY26" fmla="*/ 927610 h 2248613"/>
              <a:gd name="connsiteX27" fmla="*/ 2311280 w 2948186"/>
              <a:gd name="connsiteY27" fmla="*/ 659340 h 224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48186" h="2248613">
                <a:moveTo>
                  <a:pt x="2271599" y="1663507"/>
                </a:moveTo>
                <a:lnTo>
                  <a:pt x="2271598" y="1850981"/>
                </a:lnTo>
                <a:lnTo>
                  <a:pt x="2117068" y="1850982"/>
                </a:lnTo>
                <a:lnTo>
                  <a:pt x="2117068" y="1663507"/>
                </a:lnTo>
                <a:close/>
                <a:moveTo>
                  <a:pt x="2516376" y="1090377"/>
                </a:moveTo>
                <a:lnTo>
                  <a:pt x="2516376" y="1501410"/>
                </a:lnTo>
                <a:lnTo>
                  <a:pt x="2177508" y="1501410"/>
                </a:lnTo>
                <a:lnTo>
                  <a:pt x="2177508" y="1090377"/>
                </a:lnTo>
                <a:close/>
                <a:moveTo>
                  <a:pt x="2948186" y="1138927"/>
                </a:moveTo>
                <a:lnTo>
                  <a:pt x="2948185" y="1335814"/>
                </a:lnTo>
                <a:lnTo>
                  <a:pt x="2785812" y="1335815"/>
                </a:lnTo>
                <a:lnTo>
                  <a:pt x="2785811" y="1138927"/>
                </a:lnTo>
                <a:close/>
                <a:moveTo>
                  <a:pt x="1855906" y="4"/>
                </a:moveTo>
                <a:lnTo>
                  <a:pt x="1856462" y="324483"/>
                </a:lnTo>
                <a:lnTo>
                  <a:pt x="2175948" y="324484"/>
                </a:lnTo>
                <a:lnTo>
                  <a:pt x="2176504" y="879703"/>
                </a:lnTo>
                <a:lnTo>
                  <a:pt x="1855908" y="879702"/>
                </a:lnTo>
                <a:lnTo>
                  <a:pt x="1855910" y="1536424"/>
                </a:lnTo>
                <a:lnTo>
                  <a:pt x="2027856" y="1536426"/>
                </a:lnTo>
                <a:lnTo>
                  <a:pt x="2027303" y="2091644"/>
                </a:lnTo>
                <a:lnTo>
                  <a:pt x="1855912" y="2092198"/>
                </a:lnTo>
                <a:lnTo>
                  <a:pt x="1855912" y="2248613"/>
                </a:lnTo>
                <a:lnTo>
                  <a:pt x="6" y="2248608"/>
                </a:lnTo>
                <a:lnTo>
                  <a:pt x="0" y="0"/>
                </a:lnTo>
                <a:close/>
                <a:moveTo>
                  <a:pt x="2532486" y="659341"/>
                </a:moveTo>
                <a:lnTo>
                  <a:pt x="2532486" y="927610"/>
                </a:lnTo>
                <a:lnTo>
                  <a:pt x="2311280" y="927610"/>
                </a:lnTo>
                <a:lnTo>
                  <a:pt x="2311280" y="65934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3921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6" name="iSHEJI-3-2">
            <a:extLst>
              <a:ext uri="{FF2B5EF4-FFF2-40B4-BE49-F238E27FC236}">
                <a16:creationId xmlns:a16="http://schemas.microsoft.com/office/drawing/2014/main" id="{F4188764-55FC-30DD-92BA-571F9B580FA9}"/>
              </a:ext>
            </a:extLst>
          </p:cNvPr>
          <p:cNvSpPr/>
          <p:nvPr/>
        </p:nvSpPr>
        <p:spPr>
          <a:xfrm flipH="1">
            <a:off x="5339518" y="2898562"/>
            <a:ext cx="2025931" cy="2114861"/>
          </a:xfrm>
          <a:custGeom>
            <a:avLst/>
            <a:gdLst>
              <a:gd name="connsiteX0" fmla="*/ 595272 w 2902338"/>
              <a:gd name="connsiteY0" fmla="*/ 187765 h 3029740"/>
              <a:gd name="connsiteX1" fmla="*/ 834888 w 2902338"/>
              <a:gd name="connsiteY1" fmla="*/ 427381 h 3029740"/>
              <a:gd name="connsiteX2" fmla="*/ 544244 w 2902338"/>
              <a:gd name="connsiteY2" fmla="*/ 718025 h 3029740"/>
              <a:gd name="connsiteX3" fmla="*/ 304629 w 2902338"/>
              <a:gd name="connsiteY3" fmla="*/ 478409 h 3029740"/>
              <a:gd name="connsiteX4" fmla="*/ 1357824 w 2902338"/>
              <a:gd name="connsiteY4" fmla="*/ 116436 h 3029740"/>
              <a:gd name="connsiteX5" fmla="*/ 1479408 w 2902338"/>
              <a:gd name="connsiteY5" fmla="*/ 238020 h 3029740"/>
              <a:gd name="connsiteX6" fmla="*/ 1590011 w 2902338"/>
              <a:gd name="connsiteY6" fmla="*/ 127418 h 3029740"/>
              <a:gd name="connsiteX7" fmla="*/ 2902338 w 2902338"/>
              <a:gd name="connsiteY7" fmla="*/ 1439738 h 3029740"/>
              <a:gd name="connsiteX8" fmla="*/ 1312328 w 2902338"/>
              <a:gd name="connsiteY8" fmla="*/ 3029740 h 3029740"/>
              <a:gd name="connsiteX9" fmla="*/ 0 w 2902338"/>
              <a:gd name="connsiteY9" fmla="*/ 1717420 h 3029740"/>
              <a:gd name="connsiteX10" fmla="*/ 229049 w 2902338"/>
              <a:gd name="connsiteY10" fmla="*/ 1487587 h 3029740"/>
              <a:gd name="connsiteX11" fmla="*/ 3138 w 2902338"/>
              <a:gd name="connsiteY11" fmla="*/ 1260892 h 3029740"/>
              <a:gd name="connsiteX12" fmla="*/ 396130 w 2902338"/>
              <a:gd name="connsiteY12" fmla="*/ 868686 h 3029740"/>
              <a:gd name="connsiteX13" fmla="*/ 622042 w 2902338"/>
              <a:gd name="connsiteY13" fmla="*/ 1094597 h 3029740"/>
              <a:gd name="connsiteX14" fmla="*/ 1086416 w 2902338"/>
              <a:gd name="connsiteY14" fmla="*/ 631010 h 3029740"/>
              <a:gd name="connsiteX15" fmla="*/ 964832 w 2902338"/>
              <a:gd name="connsiteY15" fmla="*/ 509426 h 3029740"/>
              <a:gd name="connsiteX16" fmla="*/ 1015173 w 2902338"/>
              <a:gd name="connsiteY16" fmla="*/ 114109 h 3029740"/>
              <a:gd name="connsiteX17" fmla="*/ 1124442 w 2902338"/>
              <a:gd name="connsiteY17" fmla="*/ 223379 h 3029740"/>
              <a:gd name="connsiteX18" fmla="*/ 991878 w 2902338"/>
              <a:gd name="connsiteY18" fmla="*/ 355944 h 3029740"/>
              <a:gd name="connsiteX19" fmla="*/ 882608 w 2902338"/>
              <a:gd name="connsiteY19" fmla="*/ 246674 h 3029740"/>
              <a:gd name="connsiteX20" fmla="*/ 173244 w 2902338"/>
              <a:gd name="connsiteY20" fmla="*/ 0 h 3029740"/>
              <a:gd name="connsiteX21" fmla="*/ 288060 w 2902338"/>
              <a:gd name="connsiteY21" fmla="*/ 114816 h 3029740"/>
              <a:gd name="connsiteX22" fmla="*/ 148839 w 2902338"/>
              <a:gd name="connsiteY22" fmla="*/ 254037 h 3029740"/>
              <a:gd name="connsiteX23" fmla="*/ 34023 w 2902338"/>
              <a:gd name="connsiteY23" fmla="*/ 139221 h 30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02338" h="3029740">
                <a:moveTo>
                  <a:pt x="595272" y="187765"/>
                </a:moveTo>
                <a:lnTo>
                  <a:pt x="834888" y="427381"/>
                </a:lnTo>
                <a:lnTo>
                  <a:pt x="544244" y="718025"/>
                </a:lnTo>
                <a:lnTo>
                  <a:pt x="304629" y="478409"/>
                </a:lnTo>
                <a:close/>
                <a:moveTo>
                  <a:pt x="1357824" y="116436"/>
                </a:moveTo>
                <a:lnTo>
                  <a:pt x="1479408" y="238020"/>
                </a:lnTo>
                <a:lnTo>
                  <a:pt x="1590011" y="127418"/>
                </a:lnTo>
                <a:lnTo>
                  <a:pt x="2902338" y="1439738"/>
                </a:lnTo>
                <a:lnTo>
                  <a:pt x="1312328" y="3029740"/>
                </a:lnTo>
                <a:lnTo>
                  <a:pt x="0" y="1717420"/>
                </a:lnTo>
                <a:lnTo>
                  <a:pt x="229049" y="1487587"/>
                </a:lnTo>
                <a:lnTo>
                  <a:pt x="3138" y="1260892"/>
                </a:lnTo>
                <a:lnTo>
                  <a:pt x="396130" y="868686"/>
                </a:lnTo>
                <a:lnTo>
                  <a:pt x="622042" y="1094597"/>
                </a:lnTo>
                <a:lnTo>
                  <a:pt x="1086416" y="631010"/>
                </a:lnTo>
                <a:lnTo>
                  <a:pt x="964832" y="509426"/>
                </a:lnTo>
                <a:close/>
                <a:moveTo>
                  <a:pt x="1015173" y="114109"/>
                </a:moveTo>
                <a:lnTo>
                  <a:pt x="1124442" y="223379"/>
                </a:lnTo>
                <a:lnTo>
                  <a:pt x="991878" y="355944"/>
                </a:lnTo>
                <a:lnTo>
                  <a:pt x="882608" y="246674"/>
                </a:lnTo>
                <a:close/>
                <a:moveTo>
                  <a:pt x="173244" y="0"/>
                </a:moveTo>
                <a:lnTo>
                  <a:pt x="288060" y="114816"/>
                </a:lnTo>
                <a:lnTo>
                  <a:pt x="148839" y="254037"/>
                </a:lnTo>
                <a:lnTo>
                  <a:pt x="34023" y="13922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7" name="iSHEJI-3-3">
            <a:extLst>
              <a:ext uri="{FF2B5EF4-FFF2-40B4-BE49-F238E27FC236}">
                <a16:creationId xmlns:a16="http://schemas.microsoft.com/office/drawing/2014/main" id="{36B96DF5-4152-D430-1581-C36DF24AA8B0}"/>
              </a:ext>
            </a:extLst>
          </p:cNvPr>
          <p:cNvSpPr/>
          <p:nvPr/>
        </p:nvSpPr>
        <p:spPr>
          <a:xfrm rot="18900000" flipH="1">
            <a:off x="4909398" y="3923940"/>
            <a:ext cx="2057192" cy="1569609"/>
          </a:xfrm>
          <a:custGeom>
            <a:avLst/>
            <a:gdLst>
              <a:gd name="connsiteX0" fmla="*/ 2784749 w 2947123"/>
              <a:gd name="connsiteY0" fmla="*/ 1138945 h 2248614"/>
              <a:gd name="connsiteX1" fmla="*/ 2947123 w 2947123"/>
              <a:gd name="connsiteY1" fmla="*/ 1138945 h 2248614"/>
              <a:gd name="connsiteX2" fmla="*/ 2947123 w 2947123"/>
              <a:gd name="connsiteY2" fmla="*/ 1335832 h 2248614"/>
              <a:gd name="connsiteX3" fmla="*/ 2784749 w 2947123"/>
              <a:gd name="connsiteY3" fmla="*/ 1335833 h 2248614"/>
              <a:gd name="connsiteX4" fmla="*/ 2117045 w 2947123"/>
              <a:gd name="connsiteY4" fmla="*/ 1664069 h 2248614"/>
              <a:gd name="connsiteX5" fmla="*/ 2271575 w 2947123"/>
              <a:gd name="connsiteY5" fmla="*/ 1664069 h 2248614"/>
              <a:gd name="connsiteX6" fmla="*/ 2271575 w 2947123"/>
              <a:gd name="connsiteY6" fmla="*/ 1851544 h 2248614"/>
              <a:gd name="connsiteX7" fmla="*/ 2117045 w 2947123"/>
              <a:gd name="connsiteY7" fmla="*/ 1851544 h 2248614"/>
              <a:gd name="connsiteX8" fmla="*/ 2177282 w 2947123"/>
              <a:gd name="connsiteY8" fmla="*/ 1090887 h 2248614"/>
              <a:gd name="connsiteX9" fmla="*/ 2516149 w 2947123"/>
              <a:gd name="connsiteY9" fmla="*/ 1090887 h 2248614"/>
              <a:gd name="connsiteX10" fmla="*/ 2516149 w 2947123"/>
              <a:gd name="connsiteY10" fmla="*/ 1501919 h 2248614"/>
              <a:gd name="connsiteX11" fmla="*/ 2177282 w 2947123"/>
              <a:gd name="connsiteY11" fmla="*/ 1501919 h 2248614"/>
              <a:gd name="connsiteX12" fmla="*/ 6 w 2947123"/>
              <a:gd name="connsiteY12" fmla="*/ 5 h 2248614"/>
              <a:gd name="connsiteX13" fmla="*/ 1855912 w 2947123"/>
              <a:gd name="connsiteY13" fmla="*/ 0 h 2248614"/>
              <a:gd name="connsiteX14" fmla="*/ 1855911 w 2947123"/>
              <a:gd name="connsiteY14" fmla="*/ 325033 h 2248614"/>
              <a:gd name="connsiteX15" fmla="*/ 2175952 w 2947123"/>
              <a:gd name="connsiteY15" fmla="*/ 324478 h 2248614"/>
              <a:gd name="connsiteX16" fmla="*/ 2175951 w 2947123"/>
              <a:gd name="connsiteY16" fmla="*/ 880251 h 2248614"/>
              <a:gd name="connsiteX17" fmla="*/ 1855910 w 2947123"/>
              <a:gd name="connsiteY17" fmla="*/ 879697 h 2248614"/>
              <a:gd name="connsiteX18" fmla="*/ 1855908 w 2947123"/>
              <a:gd name="connsiteY18" fmla="*/ 1536420 h 2248614"/>
              <a:gd name="connsiteX19" fmla="*/ 2027854 w 2947123"/>
              <a:gd name="connsiteY19" fmla="*/ 1536420 h 2248614"/>
              <a:gd name="connsiteX20" fmla="*/ 2027298 w 2947123"/>
              <a:gd name="connsiteY20" fmla="*/ 2091638 h 2248614"/>
              <a:gd name="connsiteX21" fmla="*/ 1855907 w 2947123"/>
              <a:gd name="connsiteY21" fmla="*/ 2092193 h 2248614"/>
              <a:gd name="connsiteX22" fmla="*/ 1855906 w 2947123"/>
              <a:gd name="connsiteY22" fmla="*/ 2248608 h 2248614"/>
              <a:gd name="connsiteX23" fmla="*/ 0 w 2947123"/>
              <a:gd name="connsiteY23" fmla="*/ 2248614 h 22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47123" h="2248614">
                <a:moveTo>
                  <a:pt x="2784749" y="1138945"/>
                </a:moveTo>
                <a:lnTo>
                  <a:pt x="2947123" y="1138945"/>
                </a:lnTo>
                <a:lnTo>
                  <a:pt x="2947123" y="1335832"/>
                </a:lnTo>
                <a:lnTo>
                  <a:pt x="2784749" y="1335833"/>
                </a:lnTo>
                <a:close/>
                <a:moveTo>
                  <a:pt x="2117045" y="1664069"/>
                </a:moveTo>
                <a:lnTo>
                  <a:pt x="2271575" y="1664069"/>
                </a:lnTo>
                <a:lnTo>
                  <a:pt x="2271575" y="1851544"/>
                </a:lnTo>
                <a:lnTo>
                  <a:pt x="2117045" y="1851544"/>
                </a:lnTo>
                <a:close/>
                <a:moveTo>
                  <a:pt x="2177282" y="1090887"/>
                </a:moveTo>
                <a:lnTo>
                  <a:pt x="2516149" y="1090887"/>
                </a:lnTo>
                <a:lnTo>
                  <a:pt x="2516149" y="1501919"/>
                </a:lnTo>
                <a:lnTo>
                  <a:pt x="2177282" y="1501919"/>
                </a:lnTo>
                <a:close/>
                <a:moveTo>
                  <a:pt x="6" y="5"/>
                </a:moveTo>
                <a:lnTo>
                  <a:pt x="1855912" y="0"/>
                </a:lnTo>
                <a:lnTo>
                  <a:pt x="1855911" y="325033"/>
                </a:lnTo>
                <a:lnTo>
                  <a:pt x="2175952" y="324478"/>
                </a:lnTo>
                <a:lnTo>
                  <a:pt x="2175951" y="880251"/>
                </a:lnTo>
                <a:lnTo>
                  <a:pt x="1855910" y="879697"/>
                </a:lnTo>
                <a:lnTo>
                  <a:pt x="1855908" y="1536420"/>
                </a:lnTo>
                <a:lnTo>
                  <a:pt x="2027854" y="1536420"/>
                </a:lnTo>
                <a:lnTo>
                  <a:pt x="2027298" y="2091638"/>
                </a:lnTo>
                <a:lnTo>
                  <a:pt x="1855907" y="2092193"/>
                </a:lnTo>
                <a:lnTo>
                  <a:pt x="1855906" y="2248608"/>
                </a:lnTo>
                <a:lnTo>
                  <a:pt x="0" y="2248614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4" name="iSHEJI-6">
            <a:extLst>
              <a:ext uri="{FF2B5EF4-FFF2-40B4-BE49-F238E27FC236}">
                <a16:creationId xmlns:a16="http://schemas.microsoft.com/office/drawing/2014/main" id="{1ED1DE23-E1E7-1BD4-E45C-683F41126190}"/>
              </a:ext>
            </a:extLst>
          </p:cNvPr>
          <p:cNvSpPr/>
          <p:nvPr/>
        </p:nvSpPr>
        <p:spPr>
          <a:xfrm>
            <a:off x="1571513" y="1837086"/>
            <a:ext cx="930294" cy="1097690"/>
          </a:xfrm>
          <a:custGeom>
            <a:avLst/>
            <a:gdLst>
              <a:gd name="connsiteX0" fmla="*/ 498165 w 930294"/>
              <a:gd name="connsiteY0" fmla="*/ 1093093 h 1097690"/>
              <a:gd name="connsiteX1" fmla="*/ 630733 w 930294"/>
              <a:gd name="connsiteY1" fmla="*/ 899690 h 1097690"/>
              <a:gd name="connsiteX2" fmla="*/ 899685 w 930294"/>
              <a:gd name="connsiteY2" fmla="*/ 299563 h 1097690"/>
              <a:gd name="connsiteX3" fmla="*/ 299562 w 930294"/>
              <a:gd name="connsiteY3" fmla="*/ 30605 h 1097690"/>
              <a:gd name="connsiteX4" fmla="*/ 30609 w 930294"/>
              <a:gd name="connsiteY4" fmla="*/ 630731 h 1097690"/>
              <a:gd name="connsiteX5" fmla="*/ 361177 w 930294"/>
              <a:gd name="connsiteY5" fmla="*/ 918396 h 1097690"/>
              <a:gd name="connsiteX6" fmla="*/ 481814 w 930294"/>
              <a:gd name="connsiteY6" fmla="*/ 1093093 h 1097690"/>
              <a:gd name="connsiteX7" fmla="*/ 494968 w 930294"/>
              <a:gd name="connsiteY7" fmla="*/ 1096289 h 1097690"/>
              <a:gd name="connsiteX8" fmla="*/ 498165 w 930294"/>
              <a:gd name="connsiteY8" fmla="*/ 1093093 h 109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294" h="1097690">
                <a:moveTo>
                  <a:pt x="498165" y="1093093"/>
                </a:moveTo>
                <a:lnTo>
                  <a:pt x="630733" y="899690"/>
                </a:lnTo>
                <a:cubicBezTo>
                  <a:pt x="870727" y="808239"/>
                  <a:pt x="991144" y="539555"/>
                  <a:pt x="899685" y="299563"/>
                </a:cubicBezTo>
                <a:cubicBezTo>
                  <a:pt x="808243" y="59572"/>
                  <a:pt x="539555" y="-60844"/>
                  <a:pt x="299562" y="30605"/>
                </a:cubicBezTo>
                <a:cubicBezTo>
                  <a:pt x="59568" y="122055"/>
                  <a:pt x="-60849" y="390741"/>
                  <a:pt x="30609" y="630731"/>
                </a:cubicBezTo>
                <a:cubicBezTo>
                  <a:pt x="85876" y="775782"/>
                  <a:pt x="209886" y="883693"/>
                  <a:pt x="361177" y="918396"/>
                </a:cubicBezTo>
                <a:lnTo>
                  <a:pt x="481814" y="1093093"/>
                </a:lnTo>
                <a:cubicBezTo>
                  <a:pt x="484569" y="1097615"/>
                  <a:pt x="490461" y="1099043"/>
                  <a:pt x="494968" y="1096289"/>
                </a:cubicBezTo>
                <a:cubicBezTo>
                  <a:pt x="496279" y="1095494"/>
                  <a:pt x="497369" y="1094389"/>
                  <a:pt x="498165" y="1093093"/>
                </a:cubicBezTo>
                <a:close/>
              </a:path>
            </a:pathLst>
          </a:custGeom>
          <a:solidFill>
            <a:schemeClr val="accent1"/>
          </a:solidFill>
          <a:ln w="147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5" name="iSHEJI-7">
            <a:extLst>
              <a:ext uri="{FF2B5EF4-FFF2-40B4-BE49-F238E27FC236}">
                <a16:creationId xmlns:a16="http://schemas.microsoft.com/office/drawing/2014/main" id="{34557EA1-6EA2-8423-1A12-AA564F7BB7E5}"/>
              </a:ext>
            </a:extLst>
          </p:cNvPr>
          <p:cNvSpPr/>
          <p:nvPr/>
        </p:nvSpPr>
        <p:spPr>
          <a:xfrm>
            <a:off x="323378" y="4163772"/>
            <a:ext cx="930586" cy="1098125"/>
          </a:xfrm>
          <a:custGeom>
            <a:avLst/>
            <a:gdLst>
              <a:gd name="connsiteX0" fmla="*/ 498317 w 930586"/>
              <a:gd name="connsiteY0" fmla="*/ 1093394 h 1098125"/>
              <a:gd name="connsiteX1" fmla="*/ 630886 w 930586"/>
              <a:gd name="connsiteY1" fmla="*/ 899990 h 1098125"/>
              <a:gd name="connsiteX2" fmla="*/ 899987 w 930586"/>
              <a:gd name="connsiteY2" fmla="*/ 299700 h 1098125"/>
              <a:gd name="connsiteX3" fmla="*/ 299700 w 930586"/>
              <a:gd name="connsiteY3" fmla="*/ 30599 h 1098125"/>
              <a:gd name="connsiteX4" fmla="*/ 30600 w 930586"/>
              <a:gd name="connsiteY4" fmla="*/ 630889 h 1098125"/>
              <a:gd name="connsiteX5" fmla="*/ 361330 w 930586"/>
              <a:gd name="connsiteY5" fmla="*/ 918697 h 1098125"/>
              <a:gd name="connsiteX6" fmla="*/ 481967 w 930586"/>
              <a:gd name="connsiteY6" fmla="*/ 1093394 h 1098125"/>
              <a:gd name="connsiteX7" fmla="*/ 494842 w 930586"/>
              <a:gd name="connsiteY7" fmla="*/ 1096870 h 1098125"/>
              <a:gd name="connsiteX8" fmla="*/ 498317 w 930586"/>
              <a:gd name="connsiteY8" fmla="*/ 1093394 h 109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86" h="1098125">
                <a:moveTo>
                  <a:pt x="498317" y="1093394"/>
                </a:moveTo>
                <a:lnTo>
                  <a:pt x="630886" y="899990"/>
                </a:lnTo>
                <a:cubicBezTo>
                  <a:pt x="870968" y="808536"/>
                  <a:pt x="991444" y="539776"/>
                  <a:pt x="899987" y="299700"/>
                </a:cubicBezTo>
                <a:cubicBezTo>
                  <a:pt x="808528" y="59624"/>
                  <a:pt x="539768" y="-60857"/>
                  <a:pt x="299700" y="30599"/>
                </a:cubicBezTo>
                <a:cubicBezTo>
                  <a:pt x="59619" y="122054"/>
                  <a:pt x="-60857" y="390813"/>
                  <a:pt x="30600" y="630889"/>
                </a:cubicBezTo>
                <a:cubicBezTo>
                  <a:pt x="85881" y="776021"/>
                  <a:pt x="209952" y="883988"/>
                  <a:pt x="361330" y="918697"/>
                </a:cubicBezTo>
                <a:lnTo>
                  <a:pt x="481967" y="1093394"/>
                </a:lnTo>
                <a:cubicBezTo>
                  <a:pt x="484560" y="1097916"/>
                  <a:pt x="490320" y="1099462"/>
                  <a:pt x="494842" y="1096870"/>
                </a:cubicBezTo>
                <a:cubicBezTo>
                  <a:pt x="496285" y="1096045"/>
                  <a:pt x="497493" y="1094837"/>
                  <a:pt x="498317" y="1093394"/>
                </a:cubicBezTo>
                <a:close/>
              </a:path>
            </a:pathLst>
          </a:custGeom>
          <a:solidFill>
            <a:schemeClr val="accent1"/>
          </a:solidFill>
          <a:ln w="147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6" name="iSHEJI-8">
            <a:extLst>
              <a:ext uri="{FF2B5EF4-FFF2-40B4-BE49-F238E27FC236}">
                <a16:creationId xmlns:a16="http://schemas.microsoft.com/office/drawing/2014/main" id="{A6C081AD-F400-0C8A-B651-1C0617CB720B}"/>
              </a:ext>
            </a:extLst>
          </p:cNvPr>
          <p:cNvSpPr/>
          <p:nvPr/>
        </p:nvSpPr>
        <p:spPr>
          <a:xfrm>
            <a:off x="1597383" y="4163792"/>
            <a:ext cx="930586" cy="1098105"/>
          </a:xfrm>
          <a:custGeom>
            <a:avLst/>
            <a:gdLst>
              <a:gd name="connsiteX0" fmla="*/ 498318 w 930586"/>
              <a:gd name="connsiteY0" fmla="*/ 1093394 h 1098105"/>
              <a:gd name="connsiteX1" fmla="*/ 630887 w 930586"/>
              <a:gd name="connsiteY1" fmla="*/ 899990 h 1098105"/>
              <a:gd name="connsiteX2" fmla="*/ 899987 w 930586"/>
              <a:gd name="connsiteY2" fmla="*/ 299700 h 1098105"/>
              <a:gd name="connsiteX3" fmla="*/ 299701 w 930586"/>
              <a:gd name="connsiteY3" fmla="*/ 30599 h 1098105"/>
              <a:gd name="connsiteX4" fmla="*/ 30600 w 930586"/>
              <a:gd name="connsiteY4" fmla="*/ 630891 h 1098105"/>
              <a:gd name="connsiteX5" fmla="*/ 361330 w 930586"/>
              <a:gd name="connsiteY5" fmla="*/ 918697 h 1098105"/>
              <a:gd name="connsiteX6" fmla="*/ 481821 w 930586"/>
              <a:gd name="connsiteY6" fmla="*/ 1093394 h 1098105"/>
              <a:gd name="connsiteX7" fmla="*/ 494930 w 930586"/>
              <a:gd name="connsiteY7" fmla="*/ 1096781 h 1098105"/>
              <a:gd name="connsiteX8" fmla="*/ 498318 w 930586"/>
              <a:gd name="connsiteY8" fmla="*/ 1093394 h 109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86" h="1098105">
                <a:moveTo>
                  <a:pt x="498318" y="1093394"/>
                </a:moveTo>
                <a:lnTo>
                  <a:pt x="630887" y="899990"/>
                </a:lnTo>
                <a:cubicBezTo>
                  <a:pt x="870968" y="808533"/>
                  <a:pt x="991444" y="539772"/>
                  <a:pt x="899987" y="299700"/>
                </a:cubicBezTo>
                <a:cubicBezTo>
                  <a:pt x="808529" y="59624"/>
                  <a:pt x="539768" y="-60857"/>
                  <a:pt x="299701" y="30599"/>
                </a:cubicBezTo>
                <a:cubicBezTo>
                  <a:pt x="59619" y="122054"/>
                  <a:pt x="-60857" y="390813"/>
                  <a:pt x="30600" y="630891"/>
                </a:cubicBezTo>
                <a:cubicBezTo>
                  <a:pt x="85882" y="776024"/>
                  <a:pt x="209951" y="883994"/>
                  <a:pt x="361330" y="918697"/>
                </a:cubicBezTo>
                <a:lnTo>
                  <a:pt x="481821" y="1093394"/>
                </a:lnTo>
                <a:cubicBezTo>
                  <a:pt x="484501" y="1097945"/>
                  <a:pt x="490379" y="1099462"/>
                  <a:pt x="494930" y="1096781"/>
                </a:cubicBezTo>
                <a:cubicBezTo>
                  <a:pt x="496330" y="1095957"/>
                  <a:pt x="497493" y="1094793"/>
                  <a:pt x="498318" y="1093394"/>
                </a:cubicBezTo>
                <a:close/>
              </a:path>
            </a:pathLst>
          </a:custGeom>
          <a:solidFill>
            <a:schemeClr val="accent1"/>
          </a:solidFill>
          <a:ln w="147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7" name="iSHEJI-9">
            <a:extLst>
              <a:ext uri="{FF2B5EF4-FFF2-40B4-BE49-F238E27FC236}">
                <a16:creationId xmlns:a16="http://schemas.microsoft.com/office/drawing/2014/main" id="{CBE1C451-DE7A-4127-5647-D536EF1C320F}"/>
              </a:ext>
            </a:extLst>
          </p:cNvPr>
          <p:cNvSpPr/>
          <p:nvPr/>
        </p:nvSpPr>
        <p:spPr>
          <a:xfrm>
            <a:off x="1830365" y="2102507"/>
            <a:ext cx="414183" cy="398154"/>
          </a:xfrm>
          <a:custGeom>
            <a:avLst/>
            <a:gdLst>
              <a:gd name="connsiteX0" fmla="*/ 304713 w 414183"/>
              <a:gd name="connsiteY0" fmla="*/ 396823 h 398154"/>
              <a:gd name="connsiteX1" fmla="*/ 283502 w 414183"/>
              <a:gd name="connsiteY1" fmla="*/ 391373 h 398154"/>
              <a:gd name="connsiteX2" fmla="*/ 283502 w 414183"/>
              <a:gd name="connsiteY2" fmla="*/ 391373 h 398154"/>
              <a:gd name="connsiteX3" fmla="*/ 205139 w 414183"/>
              <a:gd name="connsiteY3" fmla="*/ 349393 h 398154"/>
              <a:gd name="connsiteX4" fmla="*/ 126040 w 414183"/>
              <a:gd name="connsiteY4" fmla="*/ 390048 h 398154"/>
              <a:gd name="connsiteX5" fmla="*/ 78904 w 414183"/>
              <a:gd name="connsiteY5" fmla="*/ 386218 h 398154"/>
              <a:gd name="connsiteX6" fmla="*/ 61375 w 414183"/>
              <a:gd name="connsiteY6" fmla="*/ 342028 h 398154"/>
              <a:gd name="connsiteX7" fmla="*/ 77136 w 414183"/>
              <a:gd name="connsiteY7" fmla="*/ 254975 h 398154"/>
              <a:gd name="connsiteX8" fmla="*/ 14093 w 414183"/>
              <a:gd name="connsiteY8" fmla="*/ 192373 h 398154"/>
              <a:gd name="connsiteX9" fmla="*/ 11839 w 414183"/>
              <a:gd name="connsiteY9" fmla="*/ 129920 h 398154"/>
              <a:gd name="connsiteX10" fmla="*/ 39575 w 414183"/>
              <a:gd name="connsiteY10" fmla="*/ 116072 h 398154"/>
              <a:gd name="connsiteX11" fmla="*/ 127955 w 414183"/>
              <a:gd name="connsiteY11" fmla="*/ 103994 h 398154"/>
              <a:gd name="connsiteX12" fmla="*/ 168020 w 414183"/>
              <a:gd name="connsiteY12" fmla="*/ 24600 h 398154"/>
              <a:gd name="connsiteX13" fmla="*/ 207938 w 414183"/>
              <a:gd name="connsiteY13" fmla="*/ 1 h 398154"/>
              <a:gd name="connsiteX14" fmla="*/ 207938 w 414183"/>
              <a:gd name="connsiteY14" fmla="*/ 1 h 398154"/>
              <a:gd name="connsiteX15" fmla="*/ 248003 w 414183"/>
              <a:gd name="connsiteY15" fmla="*/ 25337 h 398154"/>
              <a:gd name="connsiteX16" fmla="*/ 287037 w 414183"/>
              <a:gd name="connsiteY16" fmla="*/ 105172 h 398154"/>
              <a:gd name="connsiteX17" fmla="*/ 375416 w 414183"/>
              <a:gd name="connsiteY17" fmla="*/ 118724 h 398154"/>
              <a:gd name="connsiteX18" fmla="*/ 413846 w 414183"/>
              <a:gd name="connsiteY18" fmla="*/ 168004 h 398154"/>
              <a:gd name="connsiteX19" fmla="*/ 398836 w 414183"/>
              <a:gd name="connsiteY19" fmla="*/ 196055 h 398154"/>
              <a:gd name="connsiteX20" fmla="*/ 334614 w 414183"/>
              <a:gd name="connsiteY20" fmla="*/ 257626 h 398154"/>
              <a:gd name="connsiteX21" fmla="*/ 349344 w 414183"/>
              <a:gd name="connsiteY21" fmla="*/ 346005 h 398154"/>
              <a:gd name="connsiteX22" fmla="*/ 313830 w 414183"/>
              <a:gd name="connsiteY22" fmla="*/ 397432 h 398154"/>
              <a:gd name="connsiteX23" fmla="*/ 305155 w 414183"/>
              <a:gd name="connsiteY23" fmla="*/ 398149 h 398154"/>
              <a:gd name="connsiteX24" fmla="*/ 205728 w 414183"/>
              <a:gd name="connsiteY24" fmla="*/ 282814 h 398154"/>
              <a:gd name="connsiteX25" fmla="*/ 286153 w 414183"/>
              <a:gd name="connsiteY25" fmla="*/ 325973 h 398154"/>
              <a:gd name="connsiteX26" fmla="*/ 271423 w 414183"/>
              <a:gd name="connsiteY26" fmla="*/ 235826 h 398154"/>
              <a:gd name="connsiteX27" fmla="*/ 337266 w 414183"/>
              <a:gd name="connsiteY27" fmla="*/ 172635 h 398154"/>
              <a:gd name="connsiteX28" fmla="*/ 246972 w 414183"/>
              <a:gd name="connsiteY28" fmla="*/ 158789 h 398154"/>
              <a:gd name="connsiteX29" fmla="*/ 207348 w 414183"/>
              <a:gd name="connsiteY29" fmla="*/ 76449 h 398154"/>
              <a:gd name="connsiteX30" fmla="*/ 166105 w 414183"/>
              <a:gd name="connsiteY30" fmla="*/ 158052 h 398154"/>
              <a:gd name="connsiteX31" fmla="*/ 75663 w 414183"/>
              <a:gd name="connsiteY31" fmla="*/ 170426 h 398154"/>
              <a:gd name="connsiteX32" fmla="*/ 140475 w 414183"/>
              <a:gd name="connsiteY32" fmla="*/ 234795 h 398154"/>
              <a:gd name="connsiteX33" fmla="*/ 124272 w 414183"/>
              <a:gd name="connsiteY33" fmla="*/ 324647 h 39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14183" h="398154">
                <a:moveTo>
                  <a:pt x="304713" y="396823"/>
                </a:moveTo>
                <a:cubicBezTo>
                  <a:pt x="297303" y="396815"/>
                  <a:pt x="289997" y="394941"/>
                  <a:pt x="283502" y="391373"/>
                </a:cubicBezTo>
                <a:lnTo>
                  <a:pt x="283502" y="391373"/>
                </a:lnTo>
                <a:lnTo>
                  <a:pt x="205139" y="349393"/>
                </a:lnTo>
                <a:lnTo>
                  <a:pt x="126040" y="390048"/>
                </a:lnTo>
                <a:cubicBezTo>
                  <a:pt x="110912" y="397993"/>
                  <a:pt x="92558" y="396502"/>
                  <a:pt x="78904" y="386218"/>
                </a:cubicBezTo>
                <a:cubicBezTo>
                  <a:pt x="64955" y="376153"/>
                  <a:pt x="58120" y="358915"/>
                  <a:pt x="61375" y="342028"/>
                </a:cubicBezTo>
                <a:lnTo>
                  <a:pt x="77136" y="254975"/>
                </a:lnTo>
                <a:lnTo>
                  <a:pt x="14093" y="192373"/>
                </a:lnTo>
                <a:cubicBezTo>
                  <a:pt x="-3775" y="175749"/>
                  <a:pt x="-4791" y="147789"/>
                  <a:pt x="11839" y="129920"/>
                </a:cubicBezTo>
                <a:cubicBezTo>
                  <a:pt x="19115" y="122106"/>
                  <a:pt x="28955" y="117187"/>
                  <a:pt x="39575" y="116072"/>
                </a:cubicBezTo>
                <a:lnTo>
                  <a:pt x="127955" y="103994"/>
                </a:lnTo>
                <a:lnTo>
                  <a:pt x="168020" y="24600"/>
                </a:lnTo>
                <a:cubicBezTo>
                  <a:pt x="175517" y="9436"/>
                  <a:pt x="191013" y="-117"/>
                  <a:pt x="207938" y="1"/>
                </a:cubicBezTo>
                <a:lnTo>
                  <a:pt x="207938" y="1"/>
                </a:lnTo>
                <a:cubicBezTo>
                  <a:pt x="225068" y="-37"/>
                  <a:pt x="240697" y="9836"/>
                  <a:pt x="248003" y="25337"/>
                </a:cubicBezTo>
                <a:lnTo>
                  <a:pt x="287037" y="105172"/>
                </a:lnTo>
                <a:lnTo>
                  <a:pt x="375416" y="118724"/>
                </a:lnTo>
                <a:cubicBezTo>
                  <a:pt x="399632" y="121720"/>
                  <a:pt x="416836" y="143784"/>
                  <a:pt x="413846" y="168004"/>
                </a:cubicBezTo>
                <a:cubicBezTo>
                  <a:pt x="412506" y="178894"/>
                  <a:pt x="407144" y="188892"/>
                  <a:pt x="398836" y="196055"/>
                </a:cubicBezTo>
                <a:lnTo>
                  <a:pt x="334614" y="257626"/>
                </a:lnTo>
                <a:lnTo>
                  <a:pt x="349344" y="346005"/>
                </a:lnTo>
                <a:cubicBezTo>
                  <a:pt x="353734" y="370012"/>
                  <a:pt x="337840" y="393036"/>
                  <a:pt x="313830" y="397432"/>
                </a:cubicBezTo>
                <a:cubicBezTo>
                  <a:pt x="310973" y="397956"/>
                  <a:pt x="308071" y="398196"/>
                  <a:pt x="305155" y="398149"/>
                </a:cubicBezTo>
                <a:close/>
                <a:moveTo>
                  <a:pt x="205728" y="282814"/>
                </a:moveTo>
                <a:lnTo>
                  <a:pt x="286153" y="325973"/>
                </a:lnTo>
                <a:lnTo>
                  <a:pt x="271423" y="235826"/>
                </a:lnTo>
                <a:lnTo>
                  <a:pt x="337266" y="172635"/>
                </a:lnTo>
                <a:lnTo>
                  <a:pt x="246972" y="158789"/>
                </a:lnTo>
                <a:lnTo>
                  <a:pt x="207348" y="76449"/>
                </a:lnTo>
                <a:lnTo>
                  <a:pt x="166105" y="158052"/>
                </a:lnTo>
                <a:lnTo>
                  <a:pt x="75663" y="170426"/>
                </a:lnTo>
                <a:lnTo>
                  <a:pt x="140475" y="234795"/>
                </a:lnTo>
                <a:lnTo>
                  <a:pt x="124272" y="324647"/>
                </a:lnTo>
                <a:close/>
              </a:path>
            </a:pathLst>
          </a:custGeom>
          <a:solidFill>
            <a:schemeClr val="bg1"/>
          </a:solidFill>
          <a:ln w="147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8" name="iSHEJI-10">
            <a:extLst>
              <a:ext uri="{FF2B5EF4-FFF2-40B4-BE49-F238E27FC236}">
                <a16:creationId xmlns:a16="http://schemas.microsoft.com/office/drawing/2014/main" id="{5D032C3B-4261-5E4F-A5FA-0E2AD89E7757}"/>
              </a:ext>
            </a:extLst>
          </p:cNvPr>
          <p:cNvSpPr/>
          <p:nvPr/>
        </p:nvSpPr>
        <p:spPr>
          <a:xfrm>
            <a:off x="587706" y="4397086"/>
            <a:ext cx="414513" cy="397561"/>
          </a:xfrm>
          <a:custGeom>
            <a:avLst/>
            <a:gdLst>
              <a:gd name="connsiteX0" fmla="*/ 304987 w 414513"/>
              <a:gd name="connsiteY0" fmla="*/ 397267 h 397561"/>
              <a:gd name="connsiteX1" fmla="*/ 283776 w 414513"/>
              <a:gd name="connsiteY1" fmla="*/ 391817 h 397561"/>
              <a:gd name="connsiteX2" fmla="*/ 205413 w 414513"/>
              <a:gd name="connsiteY2" fmla="*/ 349836 h 397561"/>
              <a:gd name="connsiteX3" fmla="*/ 126461 w 414513"/>
              <a:gd name="connsiteY3" fmla="*/ 390491 h 397561"/>
              <a:gd name="connsiteX4" fmla="*/ 66378 w 414513"/>
              <a:gd name="connsiteY4" fmla="*/ 373308 h 397561"/>
              <a:gd name="connsiteX5" fmla="*/ 61797 w 414513"/>
              <a:gd name="connsiteY5" fmla="*/ 342619 h 397561"/>
              <a:gd name="connsiteX6" fmla="*/ 77705 w 414513"/>
              <a:gd name="connsiteY6" fmla="*/ 255271 h 397561"/>
              <a:gd name="connsiteX7" fmla="*/ 14367 w 414513"/>
              <a:gd name="connsiteY7" fmla="*/ 192669 h 397561"/>
              <a:gd name="connsiteX8" fmla="*/ 11583 w 414513"/>
              <a:gd name="connsiteY8" fmla="*/ 130238 h 397561"/>
              <a:gd name="connsiteX9" fmla="*/ 39997 w 414513"/>
              <a:gd name="connsiteY9" fmla="*/ 116074 h 397561"/>
              <a:gd name="connsiteX10" fmla="*/ 128376 w 414513"/>
              <a:gd name="connsiteY10" fmla="*/ 103995 h 397561"/>
              <a:gd name="connsiteX11" fmla="*/ 168441 w 414513"/>
              <a:gd name="connsiteY11" fmla="*/ 24601 h 397561"/>
              <a:gd name="connsiteX12" fmla="*/ 208507 w 414513"/>
              <a:gd name="connsiteY12" fmla="*/ 2 h 397561"/>
              <a:gd name="connsiteX13" fmla="*/ 208507 w 414513"/>
              <a:gd name="connsiteY13" fmla="*/ 2 h 397561"/>
              <a:gd name="connsiteX14" fmla="*/ 248571 w 414513"/>
              <a:gd name="connsiteY14" fmla="*/ 25338 h 397561"/>
              <a:gd name="connsiteX15" fmla="*/ 287311 w 414513"/>
              <a:gd name="connsiteY15" fmla="*/ 105321 h 397561"/>
              <a:gd name="connsiteX16" fmla="*/ 375690 w 414513"/>
              <a:gd name="connsiteY16" fmla="*/ 118872 h 397561"/>
              <a:gd name="connsiteX17" fmla="*/ 414180 w 414513"/>
              <a:gd name="connsiteY17" fmla="*/ 168101 h 397561"/>
              <a:gd name="connsiteX18" fmla="*/ 399847 w 414513"/>
              <a:gd name="connsiteY18" fmla="*/ 195615 h 397561"/>
              <a:gd name="connsiteX19" fmla="*/ 335773 w 414513"/>
              <a:gd name="connsiteY19" fmla="*/ 257038 h 397561"/>
              <a:gd name="connsiteX20" fmla="*/ 350503 w 414513"/>
              <a:gd name="connsiteY20" fmla="*/ 345417 h 397561"/>
              <a:gd name="connsiteX21" fmla="*/ 313059 w 414513"/>
              <a:gd name="connsiteY21" fmla="*/ 397004 h 397561"/>
              <a:gd name="connsiteX22" fmla="*/ 306313 w 414513"/>
              <a:gd name="connsiteY22" fmla="*/ 397561 h 397561"/>
              <a:gd name="connsiteX23" fmla="*/ 206003 w 414513"/>
              <a:gd name="connsiteY23" fmla="*/ 283257 h 397561"/>
              <a:gd name="connsiteX24" fmla="*/ 286575 w 414513"/>
              <a:gd name="connsiteY24" fmla="*/ 326416 h 397561"/>
              <a:gd name="connsiteX25" fmla="*/ 271845 w 414513"/>
              <a:gd name="connsiteY25" fmla="*/ 236269 h 397561"/>
              <a:gd name="connsiteX26" fmla="*/ 337834 w 414513"/>
              <a:gd name="connsiteY26" fmla="*/ 173078 h 397561"/>
              <a:gd name="connsiteX27" fmla="*/ 247541 w 414513"/>
              <a:gd name="connsiteY27" fmla="*/ 159085 h 397561"/>
              <a:gd name="connsiteX28" fmla="*/ 207770 w 414513"/>
              <a:gd name="connsiteY28" fmla="*/ 76892 h 397561"/>
              <a:gd name="connsiteX29" fmla="*/ 166084 w 414513"/>
              <a:gd name="connsiteY29" fmla="*/ 158496 h 397561"/>
              <a:gd name="connsiteX30" fmla="*/ 75643 w 414513"/>
              <a:gd name="connsiteY30" fmla="*/ 170869 h 397561"/>
              <a:gd name="connsiteX31" fmla="*/ 140455 w 414513"/>
              <a:gd name="connsiteY31" fmla="*/ 235238 h 397561"/>
              <a:gd name="connsiteX32" fmla="*/ 124251 w 414513"/>
              <a:gd name="connsiteY32" fmla="*/ 325090 h 39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14513" h="397561">
                <a:moveTo>
                  <a:pt x="304987" y="397267"/>
                </a:moveTo>
                <a:cubicBezTo>
                  <a:pt x="297578" y="397258"/>
                  <a:pt x="290272" y="395384"/>
                  <a:pt x="283776" y="391817"/>
                </a:cubicBezTo>
                <a:lnTo>
                  <a:pt x="205413" y="349836"/>
                </a:lnTo>
                <a:lnTo>
                  <a:pt x="126461" y="390491"/>
                </a:lnTo>
                <a:cubicBezTo>
                  <a:pt x="105118" y="402338"/>
                  <a:pt x="78220" y="394645"/>
                  <a:pt x="66378" y="373308"/>
                </a:cubicBezTo>
                <a:cubicBezTo>
                  <a:pt x="61194" y="363968"/>
                  <a:pt x="59558" y="353065"/>
                  <a:pt x="61797" y="342619"/>
                </a:cubicBezTo>
                <a:lnTo>
                  <a:pt x="77705" y="255271"/>
                </a:lnTo>
                <a:lnTo>
                  <a:pt x="14367" y="192669"/>
                </a:lnTo>
                <a:cubicBezTo>
                  <a:pt x="-3648" y="176196"/>
                  <a:pt x="-4885" y="148245"/>
                  <a:pt x="11583" y="130238"/>
                </a:cubicBezTo>
                <a:cubicBezTo>
                  <a:pt x="18977" y="122160"/>
                  <a:pt x="29097" y="117114"/>
                  <a:pt x="39997" y="116074"/>
                </a:cubicBezTo>
                <a:lnTo>
                  <a:pt x="128376" y="103995"/>
                </a:lnTo>
                <a:lnTo>
                  <a:pt x="168441" y="24601"/>
                </a:lnTo>
                <a:cubicBezTo>
                  <a:pt x="175968" y="9388"/>
                  <a:pt x="191538" y="-171"/>
                  <a:pt x="208507" y="2"/>
                </a:cubicBezTo>
                <a:lnTo>
                  <a:pt x="208507" y="2"/>
                </a:lnTo>
                <a:cubicBezTo>
                  <a:pt x="225652" y="-36"/>
                  <a:pt x="241266" y="9837"/>
                  <a:pt x="248571" y="25338"/>
                </a:cubicBezTo>
                <a:lnTo>
                  <a:pt x="287311" y="105321"/>
                </a:lnTo>
                <a:lnTo>
                  <a:pt x="375690" y="118872"/>
                </a:lnTo>
                <a:cubicBezTo>
                  <a:pt x="399921" y="121836"/>
                  <a:pt x="417155" y="143876"/>
                  <a:pt x="414180" y="168101"/>
                </a:cubicBezTo>
                <a:cubicBezTo>
                  <a:pt x="412883" y="178703"/>
                  <a:pt x="407801" y="188478"/>
                  <a:pt x="399847" y="195615"/>
                </a:cubicBezTo>
                <a:lnTo>
                  <a:pt x="335773" y="257038"/>
                </a:lnTo>
                <a:lnTo>
                  <a:pt x="350503" y="345417"/>
                </a:lnTo>
                <a:cubicBezTo>
                  <a:pt x="354405" y="370003"/>
                  <a:pt x="337643" y="393098"/>
                  <a:pt x="313059" y="397004"/>
                </a:cubicBezTo>
                <a:cubicBezTo>
                  <a:pt x="310820" y="397358"/>
                  <a:pt x="308566" y="397545"/>
                  <a:pt x="306313" y="397561"/>
                </a:cubicBezTo>
                <a:close/>
                <a:moveTo>
                  <a:pt x="206003" y="283257"/>
                </a:moveTo>
                <a:lnTo>
                  <a:pt x="286575" y="326416"/>
                </a:lnTo>
                <a:lnTo>
                  <a:pt x="271845" y="236269"/>
                </a:lnTo>
                <a:lnTo>
                  <a:pt x="337834" y="173078"/>
                </a:lnTo>
                <a:lnTo>
                  <a:pt x="247541" y="159085"/>
                </a:lnTo>
                <a:lnTo>
                  <a:pt x="207770" y="76892"/>
                </a:lnTo>
                <a:lnTo>
                  <a:pt x="166084" y="158496"/>
                </a:lnTo>
                <a:lnTo>
                  <a:pt x="75643" y="170869"/>
                </a:lnTo>
                <a:lnTo>
                  <a:pt x="140455" y="235238"/>
                </a:lnTo>
                <a:lnTo>
                  <a:pt x="124251" y="325090"/>
                </a:lnTo>
                <a:close/>
              </a:path>
            </a:pathLst>
          </a:custGeom>
          <a:solidFill>
            <a:schemeClr val="bg1"/>
          </a:solidFill>
          <a:ln w="147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9" name="iSHEJI-11">
            <a:extLst>
              <a:ext uri="{FF2B5EF4-FFF2-40B4-BE49-F238E27FC236}">
                <a16:creationId xmlns:a16="http://schemas.microsoft.com/office/drawing/2014/main" id="{8513D997-BDD0-DF49-18FE-15442669B2B1}"/>
              </a:ext>
            </a:extLst>
          </p:cNvPr>
          <p:cNvSpPr/>
          <p:nvPr/>
        </p:nvSpPr>
        <p:spPr>
          <a:xfrm>
            <a:off x="1856257" y="4426272"/>
            <a:ext cx="414089" cy="397854"/>
          </a:xfrm>
          <a:custGeom>
            <a:avLst/>
            <a:gdLst>
              <a:gd name="connsiteX0" fmla="*/ 304697 w 414089"/>
              <a:gd name="connsiteY0" fmla="*/ 396971 h 397854"/>
              <a:gd name="connsiteX1" fmla="*/ 283486 w 414089"/>
              <a:gd name="connsiteY1" fmla="*/ 391668 h 397854"/>
              <a:gd name="connsiteX2" fmla="*/ 205123 w 414089"/>
              <a:gd name="connsiteY2" fmla="*/ 349541 h 397854"/>
              <a:gd name="connsiteX3" fmla="*/ 126171 w 414089"/>
              <a:gd name="connsiteY3" fmla="*/ 390343 h 397854"/>
              <a:gd name="connsiteX4" fmla="*/ 66087 w 414089"/>
              <a:gd name="connsiteY4" fmla="*/ 373153 h 397854"/>
              <a:gd name="connsiteX5" fmla="*/ 61507 w 414089"/>
              <a:gd name="connsiteY5" fmla="*/ 342471 h 397854"/>
              <a:gd name="connsiteX6" fmla="*/ 77268 w 414089"/>
              <a:gd name="connsiteY6" fmla="*/ 254975 h 397854"/>
              <a:gd name="connsiteX7" fmla="*/ 14076 w 414089"/>
              <a:gd name="connsiteY7" fmla="*/ 192374 h 397854"/>
              <a:gd name="connsiteX8" fmla="*/ 11852 w 414089"/>
              <a:gd name="connsiteY8" fmla="*/ 129919 h 397854"/>
              <a:gd name="connsiteX9" fmla="*/ 39707 w 414089"/>
              <a:gd name="connsiteY9" fmla="*/ 116073 h 397854"/>
              <a:gd name="connsiteX10" fmla="*/ 128086 w 414089"/>
              <a:gd name="connsiteY10" fmla="*/ 104142 h 397854"/>
              <a:gd name="connsiteX11" fmla="*/ 168151 w 414089"/>
              <a:gd name="connsiteY11" fmla="*/ 24748 h 397854"/>
              <a:gd name="connsiteX12" fmla="*/ 208217 w 414089"/>
              <a:gd name="connsiteY12" fmla="*/ 2 h 397854"/>
              <a:gd name="connsiteX13" fmla="*/ 208217 w 414089"/>
              <a:gd name="connsiteY13" fmla="*/ 2 h 397854"/>
              <a:gd name="connsiteX14" fmla="*/ 248281 w 414089"/>
              <a:gd name="connsiteY14" fmla="*/ 25484 h 397854"/>
              <a:gd name="connsiteX15" fmla="*/ 287021 w 414089"/>
              <a:gd name="connsiteY15" fmla="*/ 105615 h 397854"/>
              <a:gd name="connsiteX16" fmla="*/ 375400 w 414089"/>
              <a:gd name="connsiteY16" fmla="*/ 119166 h 397854"/>
              <a:gd name="connsiteX17" fmla="*/ 413741 w 414089"/>
              <a:gd name="connsiteY17" fmla="*/ 168526 h 397854"/>
              <a:gd name="connsiteX18" fmla="*/ 399557 w 414089"/>
              <a:gd name="connsiteY18" fmla="*/ 195761 h 397854"/>
              <a:gd name="connsiteX19" fmla="*/ 335482 w 414089"/>
              <a:gd name="connsiteY19" fmla="*/ 257332 h 397854"/>
              <a:gd name="connsiteX20" fmla="*/ 350212 w 414089"/>
              <a:gd name="connsiteY20" fmla="*/ 345711 h 397854"/>
              <a:gd name="connsiteX21" fmla="*/ 312768 w 414089"/>
              <a:gd name="connsiteY21" fmla="*/ 397295 h 397854"/>
              <a:gd name="connsiteX22" fmla="*/ 306022 w 414089"/>
              <a:gd name="connsiteY22" fmla="*/ 397855 h 397854"/>
              <a:gd name="connsiteX23" fmla="*/ 205712 w 414089"/>
              <a:gd name="connsiteY23" fmla="*/ 282962 h 397854"/>
              <a:gd name="connsiteX24" fmla="*/ 286285 w 414089"/>
              <a:gd name="connsiteY24" fmla="*/ 326268 h 397854"/>
              <a:gd name="connsiteX25" fmla="*/ 271555 w 414089"/>
              <a:gd name="connsiteY25" fmla="*/ 235974 h 397854"/>
              <a:gd name="connsiteX26" fmla="*/ 337544 w 414089"/>
              <a:gd name="connsiteY26" fmla="*/ 172783 h 397854"/>
              <a:gd name="connsiteX27" fmla="*/ 247250 w 414089"/>
              <a:gd name="connsiteY27" fmla="*/ 158937 h 397854"/>
              <a:gd name="connsiteX28" fmla="*/ 207479 w 414089"/>
              <a:gd name="connsiteY28" fmla="*/ 76744 h 397854"/>
              <a:gd name="connsiteX29" fmla="*/ 166383 w 414089"/>
              <a:gd name="connsiteY29" fmla="*/ 158200 h 397854"/>
              <a:gd name="connsiteX30" fmla="*/ 75794 w 414089"/>
              <a:gd name="connsiteY30" fmla="*/ 170573 h 397854"/>
              <a:gd name="connsiteX31" fmla="*/ 140754 w 414089"/>
              <a:gd name="connsiteY31" fmla="*/ 234943 h 397854"/>
              <a:gd name="connsiteX32" fmla="*/ 124550 w 414089"/>
              <a:gd name="connsiteY32" fmla="*/ 324795 h 39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14089" h="397854">
                <a:moveTo>
                  <a:pt x="304697" y="396971"/>
                </a:moveTo>
                <a:cubicBezTo>
                  <a:pt x="297302" y="396942"/>
                  <a:pt x="290025" y="395130"/>
                  <a:pt x="283486" y="391668"/>
                </a:cubicBezTo>
                <a:lnTo>
                  <a:pt x="205123" y="349541"/>
                </a:lnTo>
                <a:lnTo>
                  <a:pt x="126171" y="390343"/>
                </a:lnTo>
                <a:cubicBezTo>
                  <a:pt x="104827" y="402186"/>
                  <a:pt x="77930" y="394497"/>
                  <a:pt x="66087" y="373153"/>
                </a:cubicBezTo>
                <a:cubicBezTo>
                  <a:pt x="60903" y="363814"/>
                  <a:pt x="59268" y="352914"/>
                  <a:pt x="61507" y="342471"/>
                </a:cubicBezTo>
                <a:lnTo>
                  <a:pt x="77268" y="254975"/>
                </a:lnTo>
                <a:lnTo>
                  <a:pt x="14076" y="192374"/>
                </a:lnTo>
                <a:cubicBezTo>
                  <a:pt x="-3790" y="175744"/>
                  <a:pt x="-4778" y="147780"/>
                  <a:pt x="11852" y="129919"/>
                </a:cubicBezTo>
                <a:cubicBezTo>
                  <a:pt x="19158" y="122081"/>
                  <a:pt x="29057" y="117160"/>
                  <a:pt x="39707" y="116073"/>
                </a:cubicBezTo>
                <a:lnTo>
                  <a:pt x="128086" y="104142"/>
                </a:lnTo>
                <a:lnTo>
                  <a:pt x="168151" y="24748"/>
                </a:lnTo>
                <a:cubicBezTo>
                  <a:pt x="175634" y="9477"/>
                  <a:pt x="191217" y="-146"/>
                  <a:pt x="208217" y="2"/>
                </a:cubicBezTo>
                <a:lnTo>
                  <a:pt x="208217" y="2"/>
                </a:lnTo>
                <a:cubicBezTo>
                  <a:pt x="225391" y="-10"/>
                  <a:pt x="241020" y="9927"/>
                  <a:pt x="248281" y="25484"/>
                </a:cubicBezTo>
                <a:lnTo>
                  <a:pt x="287021" y="105615"/>
                </a:lnTo>
                <a:lnTo>
                  <a:pt x="375400" y="119166"/>
                </a:lnTo>
                <a:cubicBezTo>
                  <a:pt x="399616" y="122209"/>
                  <a:pt x="416777" y="144306"/>
                  <a:pt x="413741" y="168526"/>
                </a:cubicBezTo>
                <a:cubicBezTo>
                  <a:pt x="412416" y="178999"/>
                  <a:pt x="407393" y="188662"/>
                  <a:pt x="399557" y="195761"/>
                </a:cubicBezTo>
                <a:lnTo>
                  <a:pt x="335482" y="257332"/>
                </a:lnTo>
                <a:lnTo>
                  <a:pt x="350212" y="345711"/>
                </a:lnTo>
                <a:cubicBezTo>
                  <a:pt x="354115" y="370296"/>
                  <a:pt x="337353" y="393392"/>
                  <a:pt x="312768" y="397295"/>
                </a:cubicBezTo>
                <a:cubicBezTo>
                  <a:pt x="310530" y="397649"/>
                  <a:pt x="308276" y="397840"/>
                  <a:pt x="306022" y="397855"/>
                </a:cubicBezTo>
                <a:close/>
                <a:moveTo>
                  <a:pt x="205712" y="282962"/>
                </a:moveTo>
                <a:lnTo>
                  <a:pt x="286285" y="326268"/>
                </a:lnTo>
                <a:lnTo>
                  <a:pt x="271555" y="235974"/>
                </a:lnTo>
                <a:lnTo>
                  <a:pt x="337544" y="172783"/>
                </a:lnTo>
                <a:lnTo>
                  <a:pt x="247250" y="158937"/>
                </a:lnTo>
                <a:lnTo>
                  <a:pt x="207479" y="76744"/>
                </a:lnTo>
                <a:lnTo>
                  <a:pt x="166383" y="158200"/>
                </a:lnTo>
                <a:lnTo>
                  <a:pt x="75794" y="170573"/>
                </a:lnTo>
                <a:lnTo>
                  <a:pt x="140754" y="234943"/>
                </a:lnTo>
                <a:lnTo>
                  <a:pt x="124550" y="324795"/>
                </a:lnTo>
                <a:close/>
              </a:path>
            </a:pathLst>
          </a:custGeom>
          <a:solidFill>
            <a:schemeClr val="bg1"/>
          </a:solidFill>
          <a:ln w="147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0" name="iSHEJI-12">
            <a:extLst>
              <a:ext uri="{FF2B5EF4-FFF2-40B4-BE49-F238E27FC236}">
                <a16:creationId xmlns:a16="http://schemas.microsoft.com/office/drawing/2014/main" id="{3956FD92-C9A9-9F9D-7824-3667A1AB98FA}"/>
              </a:ext>
            </a:extLst>
          </p:cNvPr>
          <p:cNvSpPr/>
          <p:nvPr/>
        </p:nvSpPr>
        <p:spPr>
          <a:xfrm>
            <a:off x="2786843" y="4195397"/>
            <a:ext cx="930586" cy="1098121"/>
          </a:xfrm>
          <a:custGeom>
            <a:avLst/>
            <a:gdLst>
              <a:gd name="connsiteX0" fmla="*/ 498318 w 930586"/>
              <a:gd name="connsiteY0" fmla="*/ 1093389 h 1098121"/>
              <a:gd name="connsiteX1" fmla="*/ 630886 w 930586"/>
              <a:gd name="connsiteY1" fmla="*/ 899986 h 1098121"/>
              <a:gd name="connsiteX2" fmla="*/ 899986 w 930586"/>
              <a:gd name="connsiteY2" fmla="*/ 299700 h 1098121"/>
              <a:gd name="connsiteX3" fmla="*/ 299700 w 930586"/>
              <a:gd name="connsiteY3" fmla="*/ 30601 h 1098121"/>
              <a:gd name="connsiteX4" fmla="*/ 30600 w 930586"/>
              <a:gd name="connsiteY4" fmla="*/ 630886 h 1098121"/>
              <a:gd name="connsiteX5" fmla="*/ 361330 w 930586"/>
              <a:gd name="connsiteY5" fmla="*/ 918693 h 1098121"/>
              <a:gd name="connsiteX6" fmla="*/ 481968 w 930586"/>
              <a:gd name="connsiteY6" fmla="*/ 1093389 h 1098121"/>
              <a:gd name="connsiteX7" fmla="*/ 494841 w 930586"/>
              <a:gd name="connsiteY7" fmla="*/ 1096865 h 1098121"/>
              <a:gd name="connsiteX8" fmla="*/ 498318 w 930586"/>
              <a:gd name="connsiteY8" fmla="*/ 1093389 h 109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86" h="1098121">
                <a:moveTo>
                  <a:pt x="498318" y="1093389"/>
                </a:moveTo>
                <a:lnTo>
                  <a:pt x="630886" y="899986"/>
                </a:lnTo>
                <a:cubicBezTo>
                  <a:pt x="870968" y="808528"/>
                  <a:pt x="991444" y="539767"/>
                  <a:pt x="899986" y="299700"/>
                </a:cubicBezTo>
                <a:cubicBezTo>
                  <a:pt x="808528" y="59618"/>
                  <a:pt x="539768" y="-60857"/>
                  <a:pt x="299700" y="30601"/>
                </a:cubicBezTo>
                <a:cubicBezTo>
                  <a:pt x="59618" y="122043"/>
                  <a:pt x="-60857" y="390804"/>
                  <a:pt x="30600" y="630886"/>
                </a:cubicBezTo>
                <a:cubicBezTo>
                  <a:pt x="85882" y="776020"/>
                  <a:pt x="209951" y="883989"/>
                  <a:pt x="361330" y="918693"/>
                </a:cubicBezTo>
                <a:lnTo>
                  <a:pt x="481968" y="1093389"/>
                </a:lnTo>
                <a:cubicBezTo>
                  <a:pt x="484560" y="1097911"/>
                  <a:pt x="490319" y="1099458"/>
                  <a:pt x="494841" y="1096865"/>
                </a:cubicBezTo>
                <a:cubicBezTo>
                  <a:pt x="496285" y="1096040"/>
                  <a:pt x="497492" y="1094833"/>
                  <a:pt x="498318" y="1093389"/>
                </a:cubicBezTo>
                <a:close/>
              </a:path>
            </a:pathLst>
          </a:custGeom>
          <a:solidFill>
            <a:schemeClr val="accent1"/>
          </a:solidFill>
          <a:ln w="147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2" name="iSHEJI-13">
            <a:extLst>
              <a:ext uri="{FF2B5EF4-FFF2-40B4-BE49-F238E27FC236}">
                <a16:creationId xmlns:a16="http://schemas.microsoft.com/office/drawing/2014/main" id="{93E44259-0DBA-2A12-7033-973268C664A9}"/>
              </a:ext>
            </a:extLst>
          </p:cNvPr>
          <p:cNvSpPr/>
          <p:nvPr/>
        </p:nvSpPr>
        <p:spPr>
          <a:xfrm>
            <a:off x="3045849" y="4458020"/>
            <a:ext cx="413027" cy="396971"/>
          </a:xfrm>
          <a:custGeom>
            <a:avLst/>
            <a:gdLst>
              <a:gd name="connsiteX0" fmla="*/ 304565 w 413027"/>
              <a:gd name="connsiteY0" fmla="*/ 396972 h 396971"/>
              <a:gd name="connsiteX1" fmla="*/ 283354 w 413027"/>
              <a:gd name="connsiteY1" fmla="*/ 391669 h 396971"/>
              <a:gd name="connsiteX2" fmla="*/ 204991 w 413027"/>
              <a:gd name="connsiteY2" fmla="*/ 349542 h 396971"/>
              <a:gd name="connsiteX3" fmla="*/ 126039 w 413027"/>
              <a:gd name="connsiteY3" fmla="*/ 390344 h 396971"/>
              <a:gd name="connsiteX4" fmla="*/ 65957 w 413027"/>
              <a:gd name="connsiteY4" fmla="*/ 373154 h 396971"/>
              <a:gd name="connsiteX5" fmla="*/ 61375 w 413027"/>
              <a:gd name="connsiteY5" fmla="*/ 342472 h 396971"/>
              <a:gd name="connsiteX6" fmla="*/ 77136 w 413027"/>
              <a:gd name="connsiteY6" fmla="*/ 254976 h 396971"/>
              <a:gd name="connsiteX7" fmla="*/ 14093 w 413027"/>
              <a:gd name="connsiteY7" fmla="*/ 192374 h 396971"/>
              <a:gd name="connsiteX8" fmla="*/ 11839 w 413027"/>
              <a:gd name="connsiteY8" fmla="*/ 129920 h 396971"/>
              <a:gd name="connsiteX9" fmla="*/ 39575 w 413027"/>
              <a:gd name="connsiteY9" fmla="*/ 116074 h 396971"/>
              <a:gd name="connsiteX10" fmla="*/ 127954 w 413027"/>
              <a:gd name="connsiteY10" fmla="*/ 103995 h 396971"/>
              <a:gd name="connsiteX11" fmla="*/ 167872 w 413027"/>
              <a:gd name="connsiteY11" fmla="*/ 24601 h 396971"/>
              <a:gd name="connsiteX12" fmla="*/ 207937 w 413027"/>
              <a:gd name="connsiteY12" fmla="*/ 2 h 396971"/>
              <a:gd name="connsiteX13" fmla="*/ 207937 w 413027"/>
              <a:gd name="connsiteY13" fmla="*/ 2 h 396971"/>
              <a:gd name="connsiteX14" fmla="*/ 247856 w 413027"/>
              <a:gd name="connsiteY14" fmla="*/ 25338 h 396971"/>
              <a:gd name="connsiteX15" fmla="*/ 286595 w 413027"/>
              <a:gd name="connsiteY15" fmla="*/ 105468 h 396971"/>
              <a:gd name="connsiteX16" fmla="*/ 374974 w 413027"/>
              <a:gd name="connsiteY16" fmla="*/ 118872 h 396971"/>
              <a:gd name="connsiteX17" fmla="*/ 412491 w 413027"/>
              <a:gd name="connsiteY17" fmla="*/ 170147 h 396971"/>
              <a:gd name="connsiteX18" fmla="*/ 399278 w 413027"/>
              <a:gd name="connsiteY18" fmla="*/ 195615 h 396971"/>
              <a:gd name="connsiteX19" fmla="*/ 335056 w 413027"/>
              <a:gd name="connsiteY19" fmla="*/ 257186 h 396971"/>
              <a:gd name="connsiteX20" fmla="*/ 349786 w 413027"/>
              <a:gd name="connsiteY20" fmla="*/ 344828 h 396971"/>
              <a:gd name="connsiteX21" fmla="*/ 312343 w 413027"/>
              <a:gd name="connsiteY21" fmla="*/ 396412 h 396971"/>
              <a:gd name="connsiteX22" fmla="*/ 305596 w 413027"/>
              <a:gd name="connsiteY22" fmla="*/ 396972 h 396971"/>
              <a:gd name="connsiteX23" fmla="*/ 205581 w 413027"/>
              <a:gd name="connsiteY23" fmla="*/ 282963 h 396971"/>
              <a:gd name="connsiteX24" fmla="*/ 286153 w 413027"/>
              <a:gd name="connsiteY24" fmla="*/ 326269 h 396971"/>
              <a:gd name="connsiteX25" fmla="*/ 271423 w 413027"/>
              <a:gd name="connsiteY25" fmla="*/ 235975 h 396971"/>
              <a:gd name="connsiteX26" fmla="*/ 337412 w 413027"/>
              <a:gd name="connsiteY26" fmla="*/ 172784 h 396971"/>
              <a:gd name="connsiteX27" fmla="*/ 247118 w 413027"/>
              <a:gd name="connsiteY27" fmla="*/ 158937 h 396971"/>
              <a:gd name="connsiteX28" fmla="*/ 207348 w 413027"/>
              <a:gd name="connsiteY28" fmla="*/ 76598 h 396971"/>
              <a:gd name="connsiteX29" fmla="*/ 166252 w 413027"/>
              <a:gd name="connsiteY29" fmla="*/ 158201 h 396971"/>
              <a:gd name="connsiteX30" fmla="*/ 75811 w 413027"/>
              <a:gd name="connsiteY30" fmla="*/ 170574 h 396971"/>
              <a:gd name="connsiteX31" fmla="*/ 140622 w 413027"/>
              <a:gd name="connsiteY31" fmla="*/ 234944 h 396971"/>
              <a:gd name="connsiteX32" fmla="*/ 124419 w 413027"/>
              <a:gd name="connsiteY32" fmla="*/ 324796 h 3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13027" h="396971">
                <a:moveTo>
                  <a:pt x="304565" y="396972"/>
                </a:moveTo>
                <a:cubicBezTo>
                  <a:pt x="297171" y="396943"/>
                  <a:pt x="289895" y="395131"/>
                  <a:pt x="283354" y="391669"/>
                </a:cubicBezTo>
                <a:lnTo>
                  <a:pt x="204991" y="349542"/>
                </a:lnTo>
                <a:lnTo>
                  <a:pt x="126039" y="390344"/>
                </a:lnTo>
                <a:cubicBezTo>
                  <a:pt x="104696" y="402186"/>
                  <a:pt x="77799" y="394497"/>
                  <a:pt x="65957" y="373154"/>
                </a:cubicBezTo>
                <a:cubicBezTo>
                  <a:pt x="60771" y="363815"/>
                  <a:pt x="59136" y="352915"/>
                  <a:pt x="61375" y="342472"/>
                </a:cubicBezTo>
                <a:lnTo>
                  <a:pt x="77136" y="254976"/>
                </a:lnTo>
                <a:lnTo>
                  <a:pt x="14093" y="192374"/>
                </a:lnTo>
                <a:cubicBezTo>
                  <a:pt x="-3775" y="175744"/>
                  <a:pt x="-4792" y="147787"/>
                  <a:pt x="11839" y="129920"/>
                </a:cubicBezTo>
                <a:cubicBezTo>
                  <a:pt x="19116" y="122113"/>
                  <a:pt x="28955" y="117193"/>
                  <a:pt x="39575" y="116074"/>
                </a:cubicBezTo>
                <a:lnTo>
                  <a:pt x="127954" y="103995"/>
                </a:lnTo>
                <a:lnTo>
                  <a:pt x="167872" y="24601"/>
                </a:lnTo>
                <a:cubicBezTo>
                  <a:pt x="175399" y="9385"/>
                  <a:pt x="190969" y="-174"/>
                  <a:pt x="207937" y="2"/>
                </a:cubicBezTo>
                <a:lnTo>
                  <a:pt x="207937" y="2"/>
                </a:lnTo>
                <a:cubicBezTo>
                  <a:pt x="225024" y="17"/>
                  <a:pt x="240564" y="9886"/>
                  <a:pt x="247856" y="25338"/>
                </a:cubicBezTo>
                <a:lnTo>
                  <a:pt x="286595" y="105468"/>
                </a:lnTo>
                <a:lnTo>
                  <a:pt x="374974" y="118872"/>
                </a:lnTo>
                <a:cubicBezTo>
                  <a:pt x="399499" y="122673"/>
                  <a:pt x="416291" y="145622"/>
                  <a:pt x="412491" y="170147"/>
                </a:cubicBezTo>
                <a:cubicBezTo>
                  <a:pt x="410988" y="179854"/>
                  <a:pt x="406349" y="188795"/>
                  <a:pt x="399278" y="195615"/>
                </a:cubicBezTo>
                <a:lnTo>
                  <a:pt x="335056" y="257186"/>
                </a:lnTo>
                <a:lnTo>
                  <a:pt x="349786" y="344828"/>
                </a:lnTo>
                <a:cubicBezTo>
                  <a:pt x="353690" y="369412"/>
                  <a:pt x="336927" y="392509"/>
                  <a:pt x="312343" y="396412"/>
                </a:cubicBezTo>
                <a:cubicBezTo>
                  <a:pt x="310103" y="396766"/>
                  <a:pt x="307850" y="396957"/>
                  <a:pt x="305596" y="396972"/>
                </a:cubicBezTo>
                <a:close/>
                <a:moveTo>
                  <a:pt x="205581" y="282963"/>
                </a:moveTo>
                <a:lnTo>
                  <a:pt x="286153" y="326269"/>
                </a:lnTo>
                <a:lnTo>
                  <a:pt x="271423" y="235975"/>
                </a:lnTo>
                <a:lnTo>
                  <a:pt x="337412" y="172784"/>
                </a:lnTo>
                <a:lnTo>
                  <a:pt x="247118" y="158937"/>
                </a:lnTo>
                <a:lnTo>
                  <a:pt x="207348" y="76598"/>
                </a:lnTo>
                <a:lnTo>
                  <a:pt x="166252" y="158201"/>
                </a:lnTo>
                <a:lnTo>
                  <a:pt x="75811" y="170574"/>
                </a:lnTo>
                <a:lnTo>
                  <a:pt x="140622" y="234944"/>
                </a:lnTo>
                <a:lnTo>
                  <a:pt x="124419" y="324796"/>
                </a:lnTo>
                <a:close/>
              </a:path>
            </a:pathLst>
          </a:custGeom>
          <a:solidFill>
            <a:schemeClr val="bg1"/>
          </a:solidFill>
          <a:ln w="147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8" name="iSHEJI-14">
            <a:extLst>
              <a:ext uri="{FF2B5EF4-FFF2-40B4-BE49-F238E27FC236}">
                <a16:creationId xmlns:a16="http://schemas.microsoft.com/office/drawing/2014/main" id="{A93B9981-03FA-C4D9-EFB3-FF033F65B17C}"/>
              </a:ext>
            </a:extLst>
          </p:cNvPr>
          <p:cNvSpPr txBox="1"/>
          <p:nvPr/>
        </p:nvSpPr>
        <p:spPr>
          <a:xfrm>
            <a:off x="1341336" y="2993813"/>
            <a:ext cx="15520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spc="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nnovators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9" name="iSHEJI-15">
            <a:extLst>
              <a:ext uri="{FF2B5EF4-FFF2-40B4-BE49-F238E27FC236}">
                <a16:creationId xmlns:a16="http://schemas.microsoft.com/office/drawing/2014/main" id="{1637AE5F-D03A-C31E-7137-DB57396094D1}"/>
              </a:ext>
            </a:extLst>
          </p:cNvPr>
          <p:cNvSpPr txBox="1"/>
          <p:nvPr/>
        </p:nvSpPr>
        <p:spPr>
          <a:xfrm>
            <a:off x="73854" y="5417336"/>
            <a:ext cx="14296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reamers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50" name="iSHEJI-16">
            <a:extLst>
              <a:ext uri="{FF2B5EF4-FFF2-40B4-BE49-F238E27FC236}">
                <a16:creationId xmlns:a16="http://schemas.microsoft.com/office/drawing/2014/main" id="{57CCFFB0-4D4C-8BD8-C73B-A36AB1A70D62}"/>
              </a:ext>
            </a:extLst>
          </p:cNvPr>
          <p:cNvSpPr txBox="1"/>
          <p:nvPr/>
        </p:nvSpPr>
        <p:spPr>
          <a:xfrm>
            <a:off x="2587527" y="5408153"/>
            <a:ext cx="14296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reators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51" name="iSHEJI-17">
            <a:extLst>
              <a:ext uri="{FF2B5EF4-FFF2-40B4-BE49-F238E27FC236}">
                <a16:creationId xmlns:a16="http://schemas.microsoft.com/office/drawing/2014/main" id="{0B0E44EE-EE73-FF11-4D55-877E8692163E}"/>
              </a:ext>
            </a:extLst>
          </p:cNvPr>
          <p:cNvSpPr txBox="1"/>
          <p:nvPr/>
        </p:nvSpPr>
        <p:spPr>
          <a:xfrm>
            <a:off x="1346523" y="5419748"/>
            <a:ext cx="14296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Risk-takers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58" name="iSHEJI-18">
            <a:extLst>
              <a:ext uri="{FF2B5EF4-FFF2-40B4-BE49-F238E27FC236}">
                <a16:creationId xmlns:a16="http://schemas.microsoft.com/office/drawing/2014/main" id="{B63F5836-EAFB-BC35-8E6E-7B8A4DA52A2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18928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59" name="iSHEJI-19">
            <a:extLst>
              <a:ext uri="{FF2B5EF4-FFF2-40B4-BE49-F238E27FC236}">
                <a16:creationId xmlns:a16="http://schemas.microsoft.com/office/drawing/2014/main" id="{69921300-7634-882B-609F-39376E18B05D}"/>
              </a:ext>
            </a:extLst>
          </p:cNvPr>
          <p:cNvSpPr txBox="1"/>
          <p:nvPr/>
        </p:nvSpPr>
        <p:spPr>
          <a:xfrm>
            <a:off x="7869878" y="4287326"/>
            <a:ext cx="21540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nnovation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0" name="iSHEJI-20">
            <a:extLst>
              <a:ext uri="{FF2B5EF4-FFF2-40B4-BE49-F238E27FC236}">
                <a16:creationId xmlns:a16="http://schemas.microsoft.com/office/drawing/2014/main" id="{7F9BBB89-2550-E9A4-27BE-34DCFC381001}"/>
              </a:ext>
            </a:extLst>
          </p:cNvPr>
          <p:cNvSpPr txBox="1"/>
          <p:nvPr/>
        </p:nvSpPr>
        <p:spPr>
          <a:xfrm>
            <a:off x="7869877" y="4732505"/>
            <a:ext cx="2985189" cy="609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will lead us into a brighter, more prosperous tomorrow.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1" name="iSHEJI-21">
            <a:extLst>
              <a:ext uri="{FF2B5EF4-FFF2-40B4-BE49-F238E27FC236}">
                <a16:creationId xmlns:a16="http://schemas.microsoft.com/office/drawing/2014/main" id="{C021C2DB-B647-D514-2B54-3F3AC263D965}"/>
              </a:ext>
            </a:extLst>
          </p:cNvPr>
          <p:cNvSpPr/>
          <p:nvPr/>
        </p:nvSpPr>
        <p:spPr>
          <a:xfrm>
            <a:off x="7784060" y="3223673"/>
            <a:ext cx="845681" cy="845790"/>
          </a:xfrm>
          <a:custGeom>
            <a:avLst/>
            <a:gdLst>
              <a:gd name="connsiteX0" fmla="*/ 444543 w 845681"/>
              <a:gd name="connsiteY0" fmla="*/ 267264 h 845790"/>
              <a:gd name="connsiteX1" fmla="*/ 444543 w 845681"/>
              <a:gd name="connsiteY1" fmla="*/ 401246 h 845790"/>
              <a:gd name="connsiteX2" fmla="*/ 578272 w 845681"/>
              <a:gd name="connsiteY2" fmla="*/ 401246 h 845790"/>
              <a:gd name="connsiteX3" fmla="*/ 570035 w 845681"/>
              <a:gd name="connsiteY3" fmla="*/ 360574 h 845790"/>
              <a:gd name="connsiteX4" fmla="*/ 484790 w 845681"/>
              <a:gd name="connsiteY4" fmla="*/ 275385 h 845790"/>
              <a:gd name="connsiteX5" fmla="*/ 351130 w 845681"/>
              <a:gd name="connsiteY5" fmla="*/ 252956 h 845790"/>
              <a:gd name="connsiteX6" fmla="*/ 367908 w 845681"/>
              <a:gd name="connsiteY6" fmla="*/ 292789 h 845790"/>
              <a:gd name="connsiteX7" fmla="*/ 292790 w 845681"/>
              <a:gd name="connsiteY7" fmla="*/ 477880 h 845790"/>
              <a:gd name="connsiteX8" fmla="*/ 476895 w 845681"/>
              <a:gd name="connsiteY8" fmla="*/ 553420 h 845790"/>
              <a:gd name="connsiteX9" fmla="*/ 477881 w 845681"/>
              <a:gd name="connsiteY9" fmla="*/ 552999 h 845790"/>
              <a:gd name="connsiteX10" fmla="*/ 552999 w 845681"/>
              <a:gd name="connsiteY10" fmla="*/ 477880 h 845790"/>
              <a:gd name="connsiteX11" fmla="*/ 592831 w 845681"/>
              <a:gd name="connsiteY11" fmla="*/ 494765 h 845790"/>
              <a:gd name="connsiteX12" fmla="*/ 494766 w 845681"/>
              <a:gd name="connsiteY12" fmla="*/ 592831 h 845790"/>
              <a:gd name="connsiteX13" fmla="*/ 422894 w 845681"/>
              <a:gd name="connsiteY13" fmla="*/ 607335 h 845790"/>
              <a:gd name="connsiteX14" fmla="*/ 351130 w 845681"/>
              <a:gd name="connsiteY14" fmla="*/ 592831 h 845790"/>
              <a:gd name="connsiteX15" fmla="*/ 252957 w 845681"/>
              <a:gd name="connsiteY15" fmla="*/ 494765 h 845790"/>
              <a:gd name="connsiteX16" fmla="*/ 351130 w 845681"/>
              <a:gd name="connsiteY16" fmla="*/ 252956 h 845790"/>
              <a:gd name="connsiteX17" fmla="*/ 401246 w 845681"/>
              <a:gd name="connsiteY17" fmla="*/ 184549 h 845790"/>
              <a:gd name="connsiteX18" fmla="*/ 444543 w 845681"/>
              <a:gd name="connsiteY18" fmla="*/ 184549 h 845790"/>
              <a:gd name="connsiteX19" fmla="*/ 444543 w 845681"/>
              <a:gd name="connsiteY19" fmla="*/ 221736 h 845790"/>
              <a:gd name="connsiteX20" fmla="*/ 463457 w 845681"/>
              <a:gd name="connsiteY20" fmla="*/ 223642 h 845790"/>
              <a:gd name="connsiteX21" fmla="*/ 621798 w 845681"/>
              <a:gd name="connsiteY21" fmla="*/ 381901 h 845790"/>
              <a:gd name="connsiteX22" fmla="*/ 623759 w 845681"/>
              <a:gd name="connsiteY22" fmla="*/ 401246 h 845790"/>
              <a:gd name="connsiteX23" fmla="*/ 663728 w 845681"/>
              <a:gd name="connsiteY23" fmla="*/ 401246 h 845790"/>
              <a:gd name="connsiteX24" fmla="*/ 663728 w 845681"/>
              <a:gd name="connsiteY24" fmla="*/ 444542 h 845790"/>
              <a:gd name="connsiteX25" fmla="*/ 401246 w 845681"/>
              <a:gd name="connsiteY25" fmla="*/ 444542 h 845790"/>
              <a:gd name="connsiteX26" fmla="*/ 398648 w 845681"/>
              <a:gd name="connsiteY26" fmla="*/ 43621 h 845790"/>
              <a:gd name="connsiteX27" fmla="*/ 379490 w 845681"/>
              <a:gd name="connsiteY27" fmla="*/ 175782 h 845790"/>
              <a:gd name="connsiteX28" fmla="*/ 365094 w 845681"/>
              <a:gd name="connsiteY28" fmla="*/ 179138 h 845790"/>
              <a:gd name="connsiteX29" fmla="*/ 291491 w 845681"/>
              <a:gd name="connsiteY29" fmla="*/ 209662 h 845790"/>
              <a:gd name="connsiteX30" fmla="*/ 278826 w 845681"/>
              <a:gd name="connsiteY30" fmla="*/ 217347 h 845790"/>
              <a:gd name="connsiteX31" fmla="*/ 172102 w 845681"/>
              <a:gd name="connsiteY31" fmla="*/ 137140 h 845790"/>
              <a:gd name="connsiteX32" fmla="*/ 138114 w 845681"/>
              <a:gd name="connsiteY32" fmla="*/ 171128 h 845790"/>
              <a:gd name="connsiteX33" fmla="*/ 217779 w 845681"/>
              <a:gd name="connsiteY33" fmla="*/ 278395 h 845790"/>
              <a:gd name="connsiteX34" fmla="*/ 209986 w 845681"/>
              <a:gd name="connsiteY34" fmla="*/ 290950 h 845790"/>
              <a:gd name="connsiteX35" fmla="*/ 179029 w 845681"/>
              <a:gd name="connsiteY35" fmla="*/ 365095 h 845790"/>
              <a:gd name="connsiteX36" fmla="*/ 175673 w 845681"/>
              <a:gd name="connsiteY36" fmla="*/ 379491 h 845790"/>
              <a:gd name="connsiteX37" fmla="*/ 43403 w 845681"/>
              <a:gd name="connsiteY37" fmla="*/ 398433 h 845790"/>
              <a:gd name="connsiteX38" fmla="*/ 43403 w 845681"/>
              <a:gd name="connsiteY38" fmla="*/ 446600 h 845790"/>
              <a:gd name="connsiteX39" fmla="*/ 175565 w 845681"/>
              <a:gd name="connsiteY39" fmla="*/ 465975 h 845790"/>
              <a:gd name="connsiteX40" fmla="*/ 178921 w 845681"/>
              <a:gd name="connsiteY40" fmla="*/ 480370 h 845790"/>
              <a:gd name="connsiteX41" fmla="*/ 209553 w 845681"/>
              <a:gd name="connsiteY41" fmla="*/ 554732 h 845790"/>
              <a:gd name="connsiteX42" fmla="*/ 217346 w 845681"/>
              <a:gd name="connsiteY42" fmla="*/ 567288 h 845790"/>
              <a:gd name="connsiteX43" fmla="*/ 137140 w 845681"/>
              <a:gd name="connsiteY43" fmla="*/ 674121 h 845790"/>
              <a:gd name="connsiteX44" fmla="*/ 171236 w 845681"/>
              <a:gd name="connsiteY44" fmla="*/ 708325 h 845790"/>
              <a:gd name="connsiteX45" fmla="*/ 278394 w 845681"/>
              <a:gd name="connsiteY45" fmla="*/ 628552 h 845790"/>
              <a:gd name="connsiteX46" fmla="*/ 290841 w 845681"/>
              <a:gd name="connsiteY46" fmla="*/ 636345 h 845790"/>
              <a:gd name="connsiteX47" fmla="*/ 365094 w 845681"/>
              <a:gd name="connsiteY47" fmla="*/ 667302 h 845790"/>
              <a:gd name="connsiteX48" fmla="*/ 379490 w 845681"/>
              <a:gd name="connsiteY48" fmla="*/ 670658 h 845790"/>
              <a:gd name="connsiteX49" fmla="*/ 398324 w 845681"/>
              <a:gd name="connsiteY49" fmla="*/ 802495 h 845790"/>
              <a:gd name="connsiteX50" fmla="*/ 446492 w 845681"/>
              <a:gd name="connsiteY50" fmla="*/ 802495 h 845790"/>
              <a:gd name="connsiteX51" fmla="*/ 465758 w 845681"/>
              <a:gd name="connsiteY51" fmla="*/ 670333 h 845790"/>
              <a:gd name="connsiteX52" fmla="*/ 480154 w 845681"/>
              <a:gd name="connsiteY52" fmla="*/ 666977 h 845790"/>
              <a:gd name="connsiteX53" fmla="*/ 554515 w 845681"/>
              <a:gd name="connsiteY53" fmla="*/ 636562 h 845790"/>
              <a:gd name="connsiteX54" fmla="*/ 567071 w 845681"/>
              <a:gd name="connsiteY54" fmla="*/ 628768 h 845790"/>
              <a:gd name="connsiteX55" fmla="*/ 674012 w 845681"/>
              <a:gd name="connsiteY55" fmla="*/ 708866 h 845790"/>
              <a:gd name="connsiteX56" fmla="*/ 708108 w 845681"/>
              <a:gd name="connsiteY56" fmla="*/ 674878 h 845790"/>
              <a:gd name="connsiteX57" fmla="*/ 628227 w 845681"/>
              <a:gd name="connsiteY57" fmla="*/ 567721 h 845790"/>
              <a:gd name="connsiteX58" fmla="*/ 636020 w 845681"/>
              <a:gd name="connsiteY58" fmla="*/ 555273 h 845790"/>
              <a:gd name="connsiteX59" fmla="*/ 666868 w 845681"/>
              <a:gd name="connsiteY59" fmla="*/ 480912 h 845790"/>
              <a:gd name="connsiteX60" fmla="*/ 670332 w 845681"/>
              <a:gd name="connsiteY60" fmla="*/ 466624 h 845790"/>
              <a:gd name="connsiteX61" fmla="*/ 802493 w 845681"/>
              <a:gd name="connsiteY61" fmla="*/ 447573 h 845790"/>
              <a:gd name="connsiteX62" fmla="*/ 802493 w 845681"/>
              <a:gd name="connsiteY62" fmla="*/ 399407 h 845790"/>
              <a:gd name="connsiteX63" fmla="*/ 670332 w 845681"/>
              <a:gd name="connsiteY63" fmla="*/ 380140 h 845790"/>
              <a:gd name="connsiteX64" fmla="*/ 666976 w 845681"/>
              <a:gd name="connsiteY64" fmla="*/ 365745 h 845790"/>
              <a:gd name="connsiteX65" fmla="*/ 636236 w 845681"/>
              <a:gd name="connsiteY65" fmla="*/ 291492 h 845790"/>
              <a:gd name="connsiteX66" fmla="*/ 628443 w 845681"/>
              <a:gd name="connsiteY66" fmla="*/ 278935 h 845790"/>
              <a:gd name="connsiteX67" fmla="*/ 708433 w 845681"/>
              <a:gd name="connsiteY67" fmla="*/ 171994 h 845790"/>
              <a:gd name="connsiteX68" fmla="*/ 674337 w 845681"/>
              <a:gd name="connsiteY68" fmla="*/ 137898 h 845790"/>
              <a:gd name="connsiteX69" fmla="*/ 567287 w 845681"/>
              <a:gd name="connsiteY69" fmla="*/ 217780 h 845790"/>
              <a:gd name="connsiteX70" fmla="*/ 554840 w 845681"/>
              <a:gd name="connsiteY70" fmla="*/ 209986 h 845790"/>
              <a:gd name="connsiteX71" fmla="*/ 480478 w 845681"/>
              <a:gd name="connsiteY71" fmla="*/ 179138 h 845790"/>
              <a:gd name="connsiteX72" fmla="*/ 466191 w 845681"/>
              <a:gd name="connsiteY72" fmla="*/ 175782 h 845790"/>
              <a:gd name="connsiteX73" fmla="*/ 447032 w 845681"/>
              <a:gd name="connsiteY73" fmla="*/ 43621 h 845790"/>
              <a:gd name="connsiteX74" fmla="*/ 361306 w 845681"/>
              <a:gd name="connsiteY74" fmla="*/ 0 h 845790"/>
              <a:gd name="connsiteX75" fmla="*/ 484484 w 845681"/>
              <a:gd name="connsiteY75" fmla="*/ 0 h 845790"/>
              <a:gd name="connsiteX76" fmla="*/ 504832 w 845681"/>
              <a:gd name="connsiteY76" fmla="*/ 140713 h 845790"/>
              <a:gd name="connsiteX77" fmla="*/ 564798 w 845681"/>
              <a:gd name="connsiteY77" fmla="*/ 165607 h 845790"/>
              <a:gd name="connsiteX78" fmla="*/ 678450 w 845681"/>
              <a:gd name="connsiteY78" fmla="*/ 80639 h 845790"/>
              <a:gd name="connsiteX79" fmla="*/ 765042 w 845681"/>
              <a:gd name="connsiteY79" fmla="*/ 167231 h 845790"/>
              <a:gd name="connsiteX80" fmla="*/ 680074 w 845681"/>
              <a:gd name="connsiteY80" fmla="*/ 281208 h 845790"/>
              <a:gd name="connsiteX81" fmla="*/ 704968 w 845681"/>
              <a:gd name="connsiteY81" fmla="*/ 341174 h 845790"/>
              <a:gd name="connsiteX82" fmla="*/ 845681 w 845681"/>
              <a:gd name="connsiteY82" fmla="*/ 361631 h 845790"/>
              <a:gd name="connsiteX83" fmla="*/ 845681 w 845681"/>
              <a:gd name="connsiteY83" fmla="*/ 485025 h 845790"/>
              <a:gd name="connsiteX84" fmla="*/ 704968 w 845681"/>
              <a:gd name="connsiteY84" fmla="*/ 505157 h 845790"/>
              <a:gd name="connsiteX85" fmla="*/ 680074 w 845681"/>
              <a:gd name="connsiteY85" fmla="*/ 565123 h 845790"/>
              <a:gd name="connsiteX86" fmla="*/ 764934 w 845681"/>
              <a:gd name="connsiteY86" fmla="*/ 678884 h 845790"/>
              <a:gd name="connsiteX87" fmla="*/ 677693 w 845681"/>
              <a:gd name="connsiteY87" fmla="*/ 765476 h 845790"/>
              <a:gd name="connsiteX88" fmla="*/ 564040 w 845681"/>
              <a:gd name="connsiteY88" fmla="*/ 680399 h 845790"/>
              <a:gd name="connsiteX89" fmla="*/ 504075 w 845681"/>
              <a:gd name="connsiteY89" fmla="*/ 705187 h 845790"/>
              <a:gd name="connsiteX90" fmla="*/ 483942 w 845681"/>
              <a:gd name="connsiteY90" fmla="*/ 845790 h 845790"/>
              <a:gd name="connsiteX91" fmla="*/ 360764 w 845681"/>
              <a:gd name="connsiteY91" fmla="*/ 845790 h 845790"/>
              <a:gd name="connsiteX92" fmla="*/ 340632 w 845681"/>
              <a:gd name="connsiteY92" fmla="*/ 705078 h 845790"/>
              <a:gd name="connsiteX93" fmla="*/ 280775 w 845681"/>
              <a:gd name="connsiteY93" fmla="*/ 680075 h 845790"/>
              <a:gd name="connsiteX94" fmla="*/ 166906 w 845681"/>
              <a:gd name="connsiteY94" fmla="*/ 764935 h 845790"/>
              <a:gd name="connsiteX95" fmla="*/ 80314 w 845681"/>
              <a:gd name="connsiteY95" fmla="*/ 677585 h 845790"/>
              <a:gd name="connsiteX96" fmla="*/ 165390 w 845681"/>
              <a:gd name="connsiteY96" fmla="*/ 564041 h 845790"/>
              <a:gd name="connsiteX97" fmla="*/ 140713 w 845681"/>
              <a:gd name="connsiteY97" fmla="*/ 504075 h 845790"/>
              <a:gd name="connsiteX98" fmla="*/ 0 w 845681"/>
              <a:gd name="connsiteY98" fmla="*/ 483510 h 845790"/>
              <a:gd name="connsiteX99" fmla="*/ 0 w 845681"/>
              <a:gd name="connsiteY99" fmla="*/ 360332 h 845790"/>
              <a:gd name="connsiteX100" fmla="*/ 140713 w 845681"/>
              <a:gd name="connsiteY100" fmla="*/ 340308 h 845790"/>
              <a:gd name="connsiteX101" fmla="*/ 165715 w 845681"/>
              <a:gd name="connsiteY101" fmla="*/ 280451 h 845790"/>
              <a:gd name="connsiteX102" fmla="*/ 80964 w 845681"/>
              <a:gd name="connsiteY102" fmla="*/ 166473 h 845790"/>
              <a:gd name="connsiteX103" fmla="*/ 168313 w 845681"/>
              <a:gd name="connsiteY103" fmla="*/ 79881 h 845790"/>
              <a:gd name="connsiteX104" fmla="*/ 281857 w 845681"/>
              <a:gd name="connsiteY104" fmla="*/ 165174 h 845790"/>
              <a:gd name="connsiteX105" fmla="*/ 341065 w 845681"/>
              <a:gd name="connsiteY105" fmla="*/ 140713 h 8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45681" h="845790">
                <a:moveTo>
                  <a:pt x="444543" y="267264"/>
                </a:moveTo>
                <a:lnTo>
                  <a:pt x="444543" y="401246"/>
                </a:lnTo>
                <a:lnTo>
                  <a:pt x="578272" y="401246"/>
                </a:lnTo>
                <a:lnTo>
                  <a:pt x="570035" y="360574"/>
                </a:lnTo>
                <a:cubicBezTo>
                  <a:pt x="553810" y="322267"/>
                  <a:pt x="523107" y="291584"/>
                  <a:pt x="484790" y="275385"/>
                </a:cubicBezTo>
                <a:close/>
                <a:moveTo>
                  <a:pt x="351130" y="252956"/>
                </a:moveTo>
                <a:lnTo>
                  <a:pt x="367908" y="292789"/>
                </a:lnTo>
                <a:cubicBezTo>
                  <a:pt x="296199" y="323290"/>
                  <a:pt x="262623" y="406018"/>
                  <a:pt x="292790" y="477880"/>
                </a:cubicBezTo>
                <a:cubicBezTo>
                  <a:pt x="322772" y="549578"/>
                  <a:pt x="405198" y="583392"/>
                  <a:pt x="476895" y="553420"/>
                </a:cubicBezTo>
                <a:cubicBezTo>
                  <a:pt x="477220" y="553280"/>
                  <a:pt x="477556" y="553139"/>
                  <a:pt x="477881" y="552999"/>
                </a:cubicBezTo>
                <a:cubicBezTo>
                  <a:pt x="511662" y="538559"/>
                  <a:pt x="538559" y="511661"/>
                  <a:pt x="552999" y="477880"/>
                </a:cubicBezTo>
                <a:lnTo>
                  <a:pt x="592831" y="494765"/>
                </a:lnTo>
                <a:cubicBezTo>
                  <a:pt x="574073" y="538916"/>
                  <a:pt x="538918" y="574073"/>
                  <a:pt x="494766" y="592831"/>
                </a:cubicBezTo>
                <a:cubicBezTo>
                  <a:pt x="472025" y="602443"/>
                  <a:pt x="447584" y="607367"/>
                  <a:pt x="422894" y="607335"/>
                </a:cubicBezTo>
                <a:cubicBezTo>
                  <a:pt x="398237" y="607389"/>
                  <a:pt x="373828" y="602453"/>
                  <a:pt x="351130" y="592831"/>
                </a:cubicBezTo>
                <a:cubicBezTo>
                  <a:pt x="306915" y="574127"/>
                  <a:pt x="271704" y="538960"/>
                  <a:pt x="252957" y="494765"/>
                </a:cubicBezTo>
                <a:cubicBezTo>
                  <a:pt x="213298" y="400877"/>
                  <a:pt x="257254" y="292626"/>
                  <a:pt x="351130" y="252956"/>
                </a:cubicBezTo>
                <a:close/>
                <a:moveTo>
                  <a:pt x="401246" y="184549"/>
                </a:moveTo>
                <a:lnTo>
                  <a:pt x="444543" y="184549"/>
                </a:lnTo>
                <a:lnTo>
                  <a:pt x="444543" y="221736"/>
                </a:lnTo>
                <a:lnTo>
                  <a:pt x="463457" y="223642"/>
                </a:lnTo>
                <a:cubicBezTo>
                  <a:pt x="542911" y="239895"/>
                  <a:pt x="605501" y="302455"/>
                  <a:pt x="621798" y="381901"/>
                </a:cubicBezTo>
                <a:lnTo>
                  <a:pt x="623759" y="401246"/>
                </a:lnTo>
                <a:lnTo>
                  <a:pt x="663728" y="401246"/>
                </a:lnTo>
                <a:lnTo>
                  <a:pt x="663728" y="444542"/>
                </a:lnTo>
                <a:lnTo>
                  <a:pt x="401246" y="444542"/>
                </a:lnTo>
                <a:close/>
                <a:moveTo>
                  <a:pt x="398648" y="43621"/>
                </a:moveTo>
                <a:lnTo>
                  <a:pt x="379490" y="175782"/>
                </a:lnTo>
                <a:lnTo>
                  <a:pt x="365094" y="179138"/>
                </a:lnTo>
                <a:cubicBezTo>
                  <a:pt x="339073" y="185275"/>
                  <a:pt x="314221" y="195579"/>
                  <a:pt x="291491" y="209662"/>
                </a:cubicBezTo>
                <a:lnTo>
                  <a:pt x="278826" y="217347"/>
                </a:lnTo>
                <a:lnTo>
                  <a:pt x="172102" y="137140"/>
                </a:lnTo>
                <a:lnTo>
                  <a:pt x="138114" y="171128"/>
                </a:lnTo>
                <a:lnTo>
                  <a:pt x="217779" y="278395"/>
                </a:lnTo>
                <a:lnTo>
                  <a:pt x="209986" y="290950"/>
                </a:lnTo>
                <a:cubicBezTo>
                  <a:pt x="195741" y="313843"/>
                  <a:pt x="185297" y="338879"/>
                  <a:pt x="179029" y="365095"/>
                </a:cubicBezTo>
                <a:lnTo>
                  <a:pt x="175673" y="379491"/>
                </a:lnTo>
                <a:lnTo>
                  <a:pt x="43403" y="398433"/>
                </a:lnTo>
                <a:lnTo>
                  <a:pt x="43403" y="446600"/>
                </a:lnTo>
                <a:lnTo>
                  <a:pt x="175565" y="465975"/>
                </a:lnTo>
                <a:lnTo>
                  <a:pt x="178921" y="480370"/>
                </a:lnTo>
                <a:cubicBezTo>
                  <a:pt x="185015" y="506663"/>
                  <a:pt x="195362" y="531775"/>
                  <a:pt x="209553" y="554732"/>
                </a:cubicBezTo>
                <a:lnTo>
                  <a:pt x="217346" y="567288"/>
                </a:lnTo>
                <a:lnTo>
                  <a:pt x="137140" y="674121"/>
                </a:lnTo>
                <a:lnTo>
                  <a:pt x="171236" y="708325"/>
                </a:lnTo>
                <a:lnTo>
                  <a:pt x="278394" y="628552"/>
                </a:lnTo>
                <a:lnTo>
                  <a:pt x="290841" y="636345"/>
                </a:lnTo>
                <a:cubicBezTo>
                  <a:pt x="313778" y="650568"/>
                  <a:pt x="338846" y="661024"/>
                  <a:pt x="365094" y="667302"/>
                </a:cubicBezTo>
                <a:lnTo>
                  <a:pt x="379490" y="670658"/>
                </a:lnTo>
                <a:lnTo>
                  <a:pt x="398324" y="802495"/>
                </a:lnTo>
                <a:lnTo>
                  <a:pt x="446492" y="802495"/>
                </a:lnTo>
                <a:lnTo>
                  <a:pt x="465758" y="670333"/>
                </a:lnTo>
                <a:lnTo>
                  <a:pt x="480154" y="666977"/>
                </a:lnTo>
                <a:cubicBezTo>
                  <a:pt x="506446" y="660992"/>
                  <a:pt x="531568" y="650709"/>
                  <a:pt x="554515" y="636562"/>
                </a:cubicBezTo>
                <a:lnTo>
                  <a:pt x="567071" y="628768"/>
                </a:lnTo>
                <a:lnTo>
                  <a:pt x="674012" y="708866"/>
                </a:lnTo>
                <a:lnTo>
                  <a:pt x="708108" y="674878"/>
                </a:lnTo>
                <a:lnTo>
                  <a:pt x="628227" y="567721"/>
                </a:lnTo>
                <a:lnTo>
                  <a:pt x="636020" y="555273"/>
                </a:lnTo>
                <a:cubicBezTo>
                  <a:pt x="650265" y="532326"/>
                  <a:pt x="660688" y="507204"/>
                  <a:pt x="666868" y="480912"/>
                </a:cubicBezTo>
                <a:lnTo>
                  <a:pt x="670332" y="466624"/>
                </a:lnTo>
                <a:lnTo>
                  <a:pt x="802493" y="447573"/>
                </a:lnTo>
                <a:lnTo>
                  <a:pt x="802493" y="399407"/>
                </a:lnTo>
                <a:lnTo>
                  <a:pt x="670332" y="380140"/>
                </a:lnTo>
                <a:lnTo>
                  <a:pt x="666976" y="365745"/>
                </a:lnTo>
                <a:cubicBezTo>
                  <a:pt x="660817" y="339496"/>
                  <a:pt x="650437" y="314417"/>
                  <a:pt x="636236" y="291492"/>
                </a:cubicBezTo>
                <a:lnTo>
                  <a:pt x="628443" y="278935"/>
                </a:lnTo>
                <a:lnTo>
                  <a:pt x="708433" y="171994"/>
                </a:lnTo>
                <a:lnTo>
                  <a:pt x="674337" y="137898"/>
                </a:lnTo>
                <a:lnTo>
                  <a:pt x="567287" y="217780"/>
                </a:lnTo>
                <a:lnTo>
                  <a:pt x="554840" y="209986"/>
                </a:lnTo>
                <a:cubicBezTo>
                  <a:pt x="531881" y="195753"/>
                  <a:pt x="506771" y="185340"/>
                  <a:pt x="480478" y="179138"/>
                </a:cubicBezTo>
                <a:lnTo>
                  <a:pt x="466191" y="175782"/>
                </a:lnTo>
                <a:lnTo>
                  <a:pt x="447032" y="43621"/>
                </a:lnTo>
                <a:close/>
                <a:moveTo>
                  <a:pt x="361306" y="0"/>
                </a:moveTo>
                <a:lnTo>
                  <a:pt x="484484" y="0"/>
                </a:lnTo>
                <a:lnTo>
                  <a:pt x="504832" y="140713"/>
                </a:lnTo>
                <a:cubicBezTo>
                  <a:pt x="525702" y="146688"/>
                  <a:pt x="545823" y="155043"/>
                  <a:pt x="564798" y="165607"/>
                </a:cubicBezTo>
                <a:lnTo>
                  <a:pt x="678450" y="80639"/>
                </a:lnTo>
                <a:lnTo>
                  <a:pt x="765042" y="167231"/>
                </a:lnTo>
                <a:lnTo>
                  <a:pt x="680074" y="281208"/>
                </a:lnTo>
                <a:cubicBezTo>
                  <a:pt x="690595" y="300205"/>
                  <a:pt x="698941" y="320315"/>
                  <a:pt x="704968" y="341174"/>
                </a:cubicBezTo>
                <a:lnTo>
                  <a:pt x="845681" y="361631"/>
                </a:lnTo>
                <a:lnTo>
                  <a:pt x="845681" y="485025"/>
                </a:lnTo>
                <a:lnTo>
                  <a:pt x="704968" y="505157"/>
                </a:lnTo>
                <a:cubicBezTo>
                  <a:pt x="698919" y="526005"/>
                  <a:pt x="690562" y="546116"/>
                  <a:pt x="680074" y="565123"/>
                </a:cubicBezTo>
                <a:lnTo>
                  <a:pt x="764934" y="678884"/>
                </a:lnTo>
                <a:lnTo>
                  <a:pt x="677693" y="765476"/>
                </a:lnTo>
                <a:lnTo>
                  <a:pt x="564040" y="680399"/>
                </a:lnTo>
                <a:cubicBezTo>
                  <a:pt x="545055" y="690898"/>
                  <a:pt x="524933" y="699222"/>
                  <a:pt x="504075" y="705187"/>
                </a:cubicBezTo>
                <a:lnTo>
                  <a:pt x="483942" y="845790"/>
                </a:lnTo>
                <a:lnTo>
                  <a:pt x="360764" y="845790"/>
                </a:lnTo>
                <a:lnTo>
                  <a:pt x="340632" y="705078"/>
                </a:lnTo>
                <a:cubicBezTo>
                  <a:pt x="319807" y="699016"/>
                  <a:pt x="299728" y="690627"/>
                  <a:pt x="280775" y="680075"/>
                </a:cubicBezTo>
                <a:lnTo>
                  <a:pt x="166906" y="764935"/>
                </a:lnTo>
                <a:lnTo>
                  <a:pt x="80314" y="677585"/>
                </a:lnTo>
                <a:lnTo>
                  <a:pt x="165390" y="564041"/>
                </a:lnTo>
                <a:cubicBezTo>
                  <a:pt x="154989" y="545023"/>
                  <a:pt x="146708" y="524912"/>
                  <a:pt x="140713" y="504075"/>
                </a:cubicBezTo>
                <a:lnTo>
                  <a:pt x="0" y="483510"/>
                </a:lnTo>
                <a:lnTo>
                  <a:pt x="0" y="360332"/>
                </a:lnTo>
                <a:lnTo>
                  <a:pt x="140713" y="340308"/>
                </a:lnTo>
                <a:cubicBezTo>
                  <a:pt x="146740" y="319471"/>
                  <a:pt x="155130" y="299382"/>
                  <a:pt x="165715" y="280451"/>
                </a:cubicBezTo>
                <a:lnTo>
                  <a:pt x="80964" y="166473"/>
                </a:lnTo>
                <a:lnTo>
                  <a:pt x="168313" y="79881"/>
                </a:lnTo>
                <a:lnTo>
                  <a:pt x="281857" y="165174"/>
                </a:lnTo>
                <a:cubicBezTo>
                  <a:pt x="300648" y="154892"/>
                  <a:pt x="320499" y="146688"/>
                  <a:pt x="341065" y="140713"/>
                </a:cubicBezTo>
                <a:close/>
              </a:path>
            </a:pathLst>
          </a:custGeom>
          <a:solidFill>
            <a:schemeClr val="accent3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" name="iSHEJI-7">
            <a:extLst>
              <a:ext uri="{FF2B5EF4-FFF2-40B4-BE49-F238E27FC236}">
                <a16:creationId xmlns:a16="http://schemas.microsoft.com/office/drawing/2014/main" id="{EC944569-53DF-68A3-42F3-7CD81BED2F45}"/>
              </a:ext>
            </a:extLst>
          </p:cNvPr>
          <p:cNvSpPr txBox="1"/>
          <p:nvPr/>
        </p:nvSpPr>
        <p:spPr>
          <a:xfrm>
            <a:off x="390424" y="432434"/>
            <a:ext cx="24461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defRPr>
            </a:lvl1pPr>
          </a:lstStyle>
          <a:p>
            <a:r>
              <a:rPr lang="en-US" altLang="zh-CN"/>
              <a:t>The ways </a:t>
            </a:r>
            <a:endParaRPr lang="en-US" altLang="zh-CN" dirty="0"/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E75DF471-A9ED-BFB5-D01B-F45A16A7EA5A}"/>
              </a:ext>
            </a:extLst>
          </p:cNvPr>
          <p:cNvSpPr txBox="1"/>
          <p:nvPr/>
        </p:nvSpPr>
        <p:spPr>
          <a:xfrm>
            <a:off x="390424" y="863321"/>
            <a:ext cx="28906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How We Can Embrace Innovation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740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SHEJI-1-1">
            <a:extLst>
              <a:ext uri="{FF2B5EF4-FFF2-40B4-BE49-F238E27FC236}">
                <a16:creationId xmlns:a16="http://schemas.microsoft.com/office/drawing/2014/main" id="{00CAA405-6E4D-5411-073A-6D60DF015DAE}"/>
              </a:ext>
            </a:extLst>
          </p:cNvPr>
          <p:cNvSpPr/>
          <p:nvPr/>
        </p:nvSpPr>
        <p:spPr>
          <a:xfrm flipH="1" flipV="1">
            <a:off x="9827909" y="-1072720"/>
            <a:ext cx="2364089" cy="4700334"/>
          </a:xfrm>
          <a:custGeom>
            <a:avLst/>
            <a:gdLst>
              <a:gd name="connsiteX0" fmla="*/ 0 w 1365251"/>
              <a:gd name="connsiteY0" fmla="*/ 0 h 2714422"/>
              <a:gd name="connsiteX1" fmla="*/ 1365251 w 1365251"/>
              <a:gd name="connsiteY1" fmla="*/ 1345491 h 2714422"/>
              <a:gd name="connsiteX2" fmla="*/ 0 w 1365251"/>
              <a:gd name="connsiteY2" fmla="*/ 2714422 h 271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1" h="2714422">
                <a:moveTo>
                  <a:pt x="0" y="0"/>
                </a:moveTo>
                <a:lnTo>
                  <a:pt x="1365251" y="1345491"/>
                </a:lnTo>
                <a:lnTo>
                  <a:pt x="0" y="2714422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80" name="iSHEJI-1-2">
            <a:extLst>
              <a:ext uri="{FF2B5EF4-FFF2-40B4-BE49-F238E27FC236}">
                <a16:creationId xmlns:a16="http://schemas.microsoft.com/office/drawing/2014/main" id="{855C8856-1783-FB9B-081B-EDAA5605F558}"/>
              </a:ext>
            </a:extLst>
          </p:cNvPr>
          <p:cNvSpPr/>
          <p:nvPr/>
        </p:nvSpPr>
        <p:spPr>
          <a:xfrm flipH="1" flipV="1">
            <a:off x="9991129" y="-1069728"/>
            <a:ext cx="2200871" cy="4369885"/>
          </a:xfrm>
          <a:custGeom>
            <a:avLst/>
            <a:gdLst>
              <a:gd name="connsiteX0" fmla="*/ 0 w 1270993"/>
              <a:gd name="connsiteY0" fmla="*/ 0 h 2523589"/>
              <a:gd name="connsiteX1" fmla="*/ 1270993 w 1270993"/>
              <a:gd name="connsiteY1" fmla="*/ 1252597 h 2523589"/>
              <a:gd name="connsiteX2" fmla="*/ 0 w 1270993"/>
              <a:gd name="connsiteY2" fmla="*/ 2523589 h 25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993" h="2523589">
                <a:moveTo>
                  <a:pt x="0" y="0"/>
                </a:moveTo>
                <a:lnTo>
                  <a:pt x="1270993" y="1252597"/>
                </a:lnTo>
                <a:lnTo>
                  <a:pt x="0" y="2523589"/>
                </a:lnTo>
                <a:close/>
              </a:path>
            </a:pathLst>
          </a:custGeom>
          <a:solidFill>
            <a:schemeClr val="bg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96" name="iSHEJI-2">
            <a:extLst>
              <a:ext uri="{FF2B5EF4-FFF2-40B4-BE49-F238E27FC236}">
                <a16:creationId xmlns:a16="http://schemas.microsoft.com/office/drawing/2014/main" id="{F1045F93-C343-F5F6-0810-3B3B6F2006A0}"/>
              </a:ext>
            </a:extLst>
          </p:cNvPr>
          <p:cNvSpPr/>
          <p:nvPr/>
        </p:nvSpPr>
        <p:spPr>
          <a:xfrm>
            <a:off x="-1828385" y="2200875"/>
            <a:ext cx="9469831" cy="4687808"/>
          </a:xfrm>
          <a:custGeom>
            <a:avLst/>
            <a:gdLst>
              <a:gd name="connsiteX0" fmla="*/ 9469831 w 9469831"/>
              <a:gd name="connsiteY0" fmla="*/ 4687808 h 4687808"/>
              <a:gd name="connsiteX1" fmla="*/ 9358050 w 9469831"/>
              <a:gd name="connsiteY1" fmla="*/ 4687808 h 4687808"/>
              <a:gd name="connsiteX2" fmla="*/ 111781 w 9469831"/>
              <a:gd name="connsiteY2" fmla="*/ 4687808 h 4687808"/>
              <a:gd name="connsiteX3" fmla="*/ 0 w 9469831"/>
              <a:gd name="connsiteY3" fmla="*/ 4687808 h 4687808"/>
              <a:gd name="connsiteX4" fmla="*/ 4723727 w 9469831"/>
              <a:gd name="connsiteY4" fmla="*/ 0 h 4687808"/>
              <a:gd name="connsiteX5" fmla="*/ 4734916 w 9469831"/>
              <a:gd name="connsiteY5" fmla="*/ 11104 h 4687808"/>
              <a:gd name="connsiteX6" fmla="*/ 4746105 w 9469831"/>
              <a:gd name="connsiteY6" fmla="*/ 0 h 468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9831" h="4687808">
                <a:moveTo>
                  <a:pt x="9469831" y="4687808"/>
                </a:moveTo>
                <a:lnTo>
                  <a:pt x="9358050" y="4687808"/>
                </a:lnTo>
                <a:lnTo>
                  <a:pt x="111781" y="4687808"/>
                </a:lnTo>
                <a:lnTo>
                  <a:pt x="0" y="4687808"/>
                </a:lnTo>
                <a:lnTo>
                  <a:pt x="4723727" y="0"/>
                </a:lnTo>
                <a:lnTo>
                  <a:pt x="4734916" y="11104"/>
                </a:lnTo>
                <a:lnTo>
                  <a:pt x="474610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b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4" name="iSHEJI-3">
            <a:extLst>
              <a:ext uri="{FF2B5EF4-FFF2-40B4-BE49-F238E27FC236}">
                <a16:creationId xmlns:a16="http://schemas.microsoft.com/office/drawing/2014/main" id="{39C1BD7D-F3BC-F931-E5EC-3525A21AA66C}"/>
              </a:ext>
            </a:extLst>
          </p:cNvPr>
          <p:cNvSpPr/>
          <p:nvPr/>
        </p:nvSpPr>
        <p:spPr>
          <a:xfrm rot="18900000" flipH="1" flipV="1">
            <a:off x="-1272112" y="5746051"/>
            <a:ext cx="3176772" cy="132972"/>
          </a:xfrm>
          <a:custGeom>
            <a:avLst/>
            <a:gdLst>
              <a:gd name="connsiteX0" fmla="*/ 3043801 w 3176772"/>
              <a:gd name="connsiteY0" fmla="*/ 0 h 132972"/>
              <a:gd name="connsiteX1" fmla="*/ 3176772 w 3176772"/>
              <a:gd name="connsiteY1" fmla="*/ 132972 h 132972"/>
              <a:gd name="connsiteX2" fmla="*/ 1 w 3176772"/>
              <a:gd name="connsiteY2" fmla="*/ 132972 h 132972"/>
              <a:gd name="connsiteX3" fmla="*/ 0 w 3176772"/>
              <a:gd name="connsiteY3" fmla="*/ 0 h 13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6772" h="132972">
                <a:moveTo>
                  <a:pt x="3043801" y="0"/>
                </a:moveTo>
                <a:lnTo>
                  <a:pt x="3176772" y="132972"/>
                </a:lnTo>
                <a:lnTo>
                  <a:pt x="1" y="1329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2" name="iSHEJI-4">
            <a:extLst>
              <a:ext uri="{FF2B5EF4-FFF2-40B4-BE49-F238E27FC236}">
                <a16:creationId xmlns:a16="http://schemas.microsoft.com/office/drawing/2014/main" id="{5F4ADF4D-875B-4738-CF4F-0015D92159A6}"/>
              </a:ext>
            </a:extLst>
          </p:cNvPr>
          <p:cNvSpPr/>
          <p:nvPr/>
        </p:nvSpPr>
        <p:spPr>
          <a:xfrm flipH="1" flipV="1">
            <a:off x="1693334" y="914241"/>
            <a:ext cx="6502128" cy="5974442"/>
          </a:xfrm>
          <a:custGeom>
            <a:avLst/>
            <a:gdLst>
              <a:gd name="connsiteX0" fmla="*/ 0 w 6502128"/>
              <a:gd name="connsiteY0" fmla="*/ 0 h 5974442"/>
              <a:gd name="connsiteX1" fmla="*/ 583226 w 6502128"/>
              <a:gd name="connsiteY1" fmla="*/ 0 h 5974442"/>
              <a:gd name="connsiteX2" fmla="*/ 6502128 w 6502128"/>
              <a:gd name="connsiteY2" fmla="*/ 5918896 h 5974442"/>
              <a:gd name="connsiteX3" fmla="*/ 5974447 w 6502128"/>
              <a:gd name="connsiteY3" fmla="*/ 5974442 h 597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128" h="5974442">
                <a:moveTo>
                  <a:pt x="0" y="0"/>
                </a:moveTo>
                <a:lnTo>
                  <a:pt x="583226" y="0"/>
                </a:lnTo>
                <a:lnTo>
                  <a:pt x="6502128" y="5918896"/>
                </a:lnTo>
                <a:lnTo>
                  <a:pt x="5974447" y="597444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8" name="iSHEJI-5">
            <a:extLst>
              <a:ext uri="{FF2B5EF4-FFF2-40B4-BE49-F238E27FC236}">
                <a16:creationId xmlns:a16="http://schemas.microsoft.com/office/drawing/2014/main" id="{A9507661-42EA-DD18-4A34-6EA413D01878}"/>
              </a:ext>
            </a:extLst>
          </p:cNvPr>
          <p:cNvSpPr/>
          <p:nvPr/>
        </p:nvSpPr>
        <p:spPr>
          <a:xfrm flipH="1" flipV="1">
            <a:off x="3551575" y="2926191"/>
            <a:ext cx="4073528" cy="3981544"/>
          </a:xfrm>
          <a:custGeom>
            <a:avLst/>
            <a:gdLst>
              <a:gd name="connsiteX0" fmla="*/ 0 w 4073528"/>
              <a:gd name="connsiteY0" fmla="*/ 0 h 3981544"/>
              <a:gd name="connsiteX1" fmla="*/ 191287 w 4073528"/>
              <a:gd name="connsiteY1" fmla="*/ 0 h 3981544"/>
              <a:gd name="connsiteX2" fmla="*/ 4073528 w 4073528"/>
              <a:gd name="connsiteY2" fmla="*/ 3882237 h 3981544"/>
              <a:gd name="connsiteX3" fmla="*/ 3974219 w 4073528"/>
              <a:gd name="connsiteY3" fmla="*/ 3981544 h 398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3528" h="3981544">
                <a:moveTo>
                  <a:pt x="0" y="0"/>
                </a:moveTo>
                <a:lnTo>
                  <a:pt x="191287" y="0"/>
                </a:lnTo>
                <a:lnTo>
                  <a:pt x="4073528" y="3882237"/>
                </a:lnTo>
                <a:lnTo>
                  <a:pt x="3974219" y="3981544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6" name="iSHEJI-6">
            <a:extLst>
              <a:ext uri="{FF2B5EF4-FFF2-40B4-BE49-F238E27FC236}">
                <a16:creationId xmlns:a16="http://schemas.microsoft.com/office/drawing/2014/main" id="{57144337-4E87-E078-1C6F-4F10DE06B2BC}"/>
              </a:ext>
            </a:extLst>
          </p:cNvPr>
          <p:cNvSpPr/>
          <p:nvPr/>
        </p:nvSpPr>
        <p:spPr>
          <a:xfrm rot="18895800" flipH="1" flipV="1">
            <a:off x="1334810" y="672426"/>
            <a:ext cx="2180006" cy="132974"/>
          </a:xfrm>
          <a:custGeom>
            <a:avLst/>
            <a:gdLst>
              <a:gd name="connsiteX0" fmla="*/ 2180006 w 2180006"/>
              <a:gd name="connsiteY0" fmla="*/ 0 h 132974"/>
              <a:gd name="connsiteX1" fmla="*/ 2180006 w 2180006"/>
              <a:gd name="connsiteY1" fmla="*/ 132973 h 132974"/>
              <a:gd name="connsiteX2" fmla="*/ 132648 w 2180006"/>
              <a:gd name="connsiteY2" fmla="*/ 132974 h 132974"/>
              <a:gd name="connsiteX3" fmla="*/ 0 w 2180006"/>
              <a:gd name="connsiteY3" fmla="*/ 0 h 132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006" h="132974">
                <a:moveTo>
                  <a:pt x="2180006" y="0"/>
                </a:moveTo>
                <a:lnTo>
                  <a:pt x="2180006" y="132973"/>
                </a:lnTo>
                <a:lnTo>
                  <a:pt x="132648" y="1329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65" name="iSHEJI-7">
            <a:extLst>
              <a:ext uri="{FF2B5EF4-FFF2-40B4-BE49-F238E27FC236}">
                <a16:creationId xmlns:a16="http://schemas.microsoft.com/office/drawing/2014/main" id="{40B3ED34-1330-7C98-90F2-F59A01A08D8C}"/>
              </a:ext>
            </a:extLst>
          </p:cNvPr>
          <p:cNvSpPr/>
          <p:nvPr/>
        </p:nvSpPr>
        <p:spPr>
          <a:xfrm rot="18900000">
            <a:off x="2906132" y="1339911"/>
            <a:ext cx="2647045" cy="2018930"/>
          </a:xfrm>
          <a:custGeom>
            <a:avLst/>
            <a:gdLst>
              <a:gd name="connsiteX0" fmla="*/ 2271599 w 2948186"/>
              <a:gd name="connsiteY0" fmla="*/ 1663507 h 2248613"/>
              <a:gd name="connsiteX1" fmla="*/ 2271598 w 2948186"/>
              <a:gd name="connsiteY1" fmla="*/ 1850981 h 2248613"/>
              <a:gd name="connsiteX2" fmla="*/ 2117068 w 2948186"/>
              <a:gd name="connsiteY2" fmla="*/ 1850982 h 2248613"/>
              <a:gd name="connsiteX3" fmla="*/ 2117068 w 2948186"/>
              <a:gd name="connsiteY3" fmla="*/ 1663507 h 2248613"/>
              <a:gd name="connsiteX4" fmla="*/ 2516376 w 2948186"/>
              <a:gd name="connsiteY4" fmla="*/ 1090377 h 2248613"/>
              <a:gd name="connsiteX5" fmla="*/ 2516376 w 2948186"/>
              <a:gd name="connsiteY5" fmla="*/ 1501410 h 2248613"/>
              <a:gd name="connsiteX6" fmla="*/ 2177508 w 2948186"/>
              <a:gd name="connsiteY6" fmla="*/ 1501410 h 2248613"/>
              <a:gd name="connsiteX7" fmla="*/ 2177508 w 2948186"/>
              <a:gd name="connsiteY7" fmla="*/ 1090377 h 2248613"/>
              <a:gd name="connsiteX8" fmla="*/ 2948186 w 2948186"/>
              <a:gd name="connsiteY8" fmla="*/ 1138927 h 2248613"/>
              <a:gd name="connsiteX9" fmla="*/ 2948185 w 2948186"/>
              <a:gd name="connsiteY9" fmla="*/ 1335814 h 2248613"/>
              <a:gd name="connsiteX10" fmla="*/ 2785812 w 2948186"/>
              <a:gd name="connsiteY10" fmla="*/ 1335815 h 2248613"/>
              <a:gd name="connsiteX11" fmla="*/ 2785811 w 2948186"/>
              <a:gd name="connsiteY11" fmla="*/ 1138927 h 2248613"/>
              <a:gd name="connsiteX12" fmla="*/ 1855906 w 2948186"/>
              <a:gd name="connsiteY12" fmla="*/ 4 h 2248613"/>
              <a:gd name="connsiteX13" fmla="*/ 1856462 w 2948186"/>
              <a:gd name="connsiteY13" fmla="*/ 324483 h 2248613"/>
              <a:gd name="connsiteX14" fmla="*/ 2175948 w 2948186"/>
              <a:gd name="connsiteY14" fmla="*/ 324484 h 2248613"/>
              <a:gd name="connsiteX15" fmla="*/ 2176504 w 2948186"/>
              <a:gd name="connsiteY15" fmla="*/ 879703 h 2248613"/>
              <a:gd name="connsiteX16" fmla="*/ 1855908 w 2948186"/>
              <a:gd name="connsiteY16" fmla="*/ 879702 h 2248613"/>
              <a:gd name="connsiteX17" fmla="*/ 1855910 w 2948186"/>
              <a:gd name="connsiteY17" fmla="*/ 1536424 h 2248613"/>
              <a:gd name="connsiteX18" fmla="*/ 2027856 w 2948186"/>
              <a:gd name="connsiteY18" fmla="*/ 1536426 h 2248613"/>
              <a:gd name="connsiteX19" fmla="*/ 2027303 w 2948186"/>
              <a:gd name="connsiteY19" fmla="*/ 2091644 h 2248613"/>
              <a:gd name="connsiteX20" fmla="*/ 1855912 w 2948186"/>
              <a:gd name="connsiteY20" fmla="*/ 2092198 h 2248613"/>
              <a:gd name="connsiteX21" fmla="*/ 1855912 w 2948186"/>
              <a:gd name="connsiteY21" fmla="*/ 2248613 h 2248613"/>
              <a:gd name="connsiteX22" fmla="*/ 6 w 2948186"/>
              <a:gd name="connsiteY22" fmla="*/ 2248608 h 2248613"/>
              <a:gd name="connsiteX23" fmla="*/ 0 w 2948186"/>
              <a:gd name="connsiteY23" fmla="*/ 0 h 2248613"/>
              <a:gd name="connsiteX24" fmla="*/ 2532486 w 2948186"/>
              <a:gd name="connsiteY24" fmla="*/ 659341 h 2248613"/>
              <a:gd name="connsiteX25" fmla="*/ 2532486 w 2948186"/>
              <a:gd name="connsiteY25" fmla="*/ 927610 h 2248613"/>
              <a:gd name="connsiteX26" fmla="*/ 2311280 w 2948186"/>
              <a:gd name="connsiteY26" fmla="*/ 927610 h 2248613"/>
              <a:gd name="connsiteX27" fmla="*/ 2311280 w 2948186"/>
              <a:gd name="connsiteY27" fmla="*/ 659340 h 224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48186" h="2248613">
                <a:moveTo>
                  <a:pt x="2271599" y="1663507"/>
                </a:moveTo>
                <a:lnTo>
                  <a:pt x="2271598" y="1850981"/>
                </a:lnTo>
                <a:lnTo>
                  <a:pt x="2117068" y="1850982"/>
                </a:lnTo>
                <a:lnTo>
                  <a:pt x="2117068" y="1663507"/>
                </a:lnTo>
                <a:close/>
                <a:moveTo>
                  <a:pt x="2516376" y="1090377"/>
                </a:moveTo>
                <a:lnTo>
                  <a:pt x="2516376" y="1501410"/>
                </a:lnTo>
                <a:lnTo>
                  <a:pt x="2177508" y="1501410"/>
                </a:lnTo>
                <a:lnTo>
                  <a:pt x="2177508" y="1090377"/>
                </a:lnTo>
                <a:close/>
                <a:moveTo>
                  <a:pt x="2948186" y="1138927"/>
                </a:moveTo>
                <a:lnTo>
                  <a:pt x="2948185" y="1335814"/>
                </a:lnTo>
                <a:lnTo>
                  <a:pt x="2785812" y="1335815"/>
                </a:lnTo>
                <a:lnTo>
                  <a:pt x="2785811" y="1138927"/>
                </a:lnTo>
                <a:close/>
                <a:moveTo>
                  <a:pt x="1855906" y="4"/>
                </a:moveTo>
                <a:lnTo>
                  <a:pt x="1856462" y="324483"/>
                </a:lnTo>
                <a:lnTo>
                  <a:pt x="2175948" y="324484"/>
                </a:lnTo>
                <a:lnTo>
                  <a:pt x="2176504" y="879703"/>
                </a:lnTo>
                <a:lnTo>
                  <a:pt x="1855908" y="879702"/>
                </a:lnTo>
                <a:lnTo>
                  <a:pt x="1855910" y="1536424"/>
                </a:lnTo>
                <a:lnTo>
                  <a:pt x="2027856" y="1536426"/>
                </a:lnTo>
                <a:lnTo>
                  <a:pt x="2027303" y="2091644"/>
                </a:lnTo>
                <a:lnTo>
                  <a:pt x="1855912" y="2092198"/>
                </a:lnTo>
                <a:lnTo>
                  <a:pt x="1855912" y="2248613"/>
                </a:lnTo>
                <a:lnTo>
                  <a:pt x="6" y="2248608"/>
                </a:lnTo>
                <a:lnTo>
                  <a:pt x="0" y="0"/>
                </a:lnTo>
                <a:close/>
                <a:moveTo>
                  <a:pt x="2532486" y="659341"/>
                </a:moveTo>
                <a:lnTo>
                  <a:pt x="2532486" y="927610"/>
                </a:lnTo>
                <a:lnTo>
                  <a:pt x="2311280" y="927610"/>
                </a:lnTo>
                <a:lnTo>
                  <a:pt x="2311280" y="65934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3921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66" name="iSHEJI-8">
            <a:extLst>
              <a:ext uri="{FF2B5EF4-FFF2-40B4-BE49-F238E27FC236}">
                <a16:creationId xmlns:a16="http://schemas.microsoft.com/office/drawing/2014/main" id="{37075AB6-023E-F3CE-EA78-85B477380F6C}"/>
              </a:ext>
            </a:extLst>
          </p:cNvPr>
          <p:cNvSpPr/>
          <p:nvPr/>
        </p:nvSpPr>
        <p:spPr>
          <a:xfrm>
            <a:off x="922303" y="521159"/>
            <a:ext cx="2902338" cy="3029740"/>
          </a:xfrm>
          <a:custGeom>
            <a:avLst/>
            <a:gdLst>
              <a:gd name="connsiteX0" fmla="*/ 595272 w 2902338"/>
              <a:gd name="connsiteY0" fmla="*/ 187765 h 3029740"/>
              <a:gd name="connsiteX1" fmla="*/ 834888 w 2902338"/>
              <a:gd name="connsiteY1" fmla="*/ 427381 h 3029740"/>
              <a:gd name="connsiteX2" fmla="*/ 544244 w 2902338"/>
              <a:gd name="connsiteY2" fmla="*/ 718025 h 3029740"/>
              <a:gd name="connsiteX3" fmla="*/ 304629 w 2902338"/>
              <a:gd name="connsiteY3" fmla="*/ 478409 h 3029740"/>
              <a:gd name="connsiteX4" fmla="*/ 1357824 w 2902338"/>
              <a:gd name="connsiteY4" fmla="*/ 116436 h 3029740"/>
              <a:gd name="connsiteX5" fmla="*/ 1479408 w 2902338"/>
              <a:gd name="connsiteY5" fmla="*/ 238020 h 3029740"/>
              <a:gd name="connsiteX6" fmla="*/ 1590011 w 2902338"/>
              <a:gd name="connsiteY6" fmla="*/ 127418 h 3029740"/>
              <a:gd name="connsiteX7" fmla="*/ 2902338 w 2902338"/>
              <a:gd name="connsiteY7" fmla="*/ 1439738 h 3029740"/>
              <a:gd name="connsiteX8" fmla="*/ 1312328 w 2902338"/>
              <a:gd name="connsiteY8" fmla="*/ 3029740 h 3029740"/>
              <a:gd name="connsiteX9" fmla="*/ 0 w 2902338"/>
              <a:gd name="connsiteY9" fmla="*/ 1717420 h 3029740"/>
              <a:gd name="connsiteX10" fmla="*/ 229049 w 2902338"/>
              <a:gd name="connsiteY10" fmla="*/ 1487587 h 3029740"/>
              <a:gd name="connsiteX11" fmla="*/ 3138 w 2902338"/>
              <a:gd name="connsiteY11" fmla="*/ 1260892 h 3029740"/>
              <a:gd name="connsiteX12" fmla="*/ 396130 w 2902338"/>
              <a:gd name="connsiteY12" fmla="*/ 868686 h 3029740"/>
              <a:gd name="connsiteX13" fmla="*/ 622042 w 2902338"/>
              <a:gd name="connsiteY13" fmla="*/ 1094597 h 3029740"/>
              <a:gd name="connsiteX14" fmla="*/ 1086416 w 2902338"/>
              <a:gd name="connsiteY14" fmla="*/ 631010 h 3029740"/>
              <a:gd name="connsiteX15" fmla="*/ 964832 w 2902338"/>
              <a:gd name="connsiteY15" fmla="*/ 509426 h 3029740"/>
              <a:gd name="connsiteX16" fmla="*/ 1015173 w 2902338"/>
              <a:gd name="connsiteY16" fmla="*/ 114109 h 3029740"/>
              <a:gd name="connsiteX17" fmla="*/ 1124442 w 2902338"/>
              <a:gd name="connsiteY17" fmla="*/ 223379 h 3029740"/>
              <a:gd name="connsiteX18" fmla="*/ 991878 w 2902338"/>
              <a:gd name="connsiteY18" fmla="*/ 355944 h 3029740"/>
              <a:gd name="connsiteX19" fmla="*/ 882608 w 2902338"/>
              <a:gd name="connsiteY19" fmla="*/ 246674 h 3029740"/>
              <a:gd name="connsiteX20" fmla="*/ 173244 w 2902338"/>
              <a:gd name="connsiteY20" fmla="*/ 0 h 3029740"/>
              <a:gd name="connsiteX21" fmla="*/ 288060 w 2902338"/>
              <a:gd name="connsiteY21" fmla="*/ 114816 h 3029740"/>
              <a:gd name="connsiteX22" fmla="*/ 148839 w 2902338"/>
              <a:gd name="connsiteY22" fmla="*/ 254037 h 3029740"/>
              <a:gd name="connsiteX23" fmla="*/ 34023 w 2902338"/>
              <a:gd name="connsiteY23" fmla="*/ 139221 h 30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02338" h="3029740">
                <a:moveTo>
                  <a:pt x="595272" y="187765"/>
                </a:moveTo>
                <a:lnTo>
                  <a:pt x="834888" y="427381"/>
                </a:lnTo>
                <a:lnTo>
                  <a:pt x="544244" y="718025"/>
                </a:lnTo>
                <a:lnTo>
                  <a:pt x="304629" y="478409"/>
                </a:lnTo>
                <a:close/>
                <a:moveTo>
                  <a:pt x="1357824" y="116436"/>
                </a:moveTo>
                <a:lnTo>
                  <a:pt x="1479408" y="238020"/>
                </a:lnTo>
                <a:lnTo>
                  <a:pt x="1590011" y="127418"/>
                </a:lnTo>
                <a:lnTo>
                  <a:pt x="2902338" y="1439738"/>
                </a:lnTo>
                <a:lnTo>
                  <a:pt x="1312328" y="3029740"/>
                </a:lnTo>
                <a:lnTo>
                  <a:pt x="0" y="1717420"/>
                </a:lnTo>
                <a:lnTo>
                  <a:pt x="229049" y="1487587"/>
                </a:lnTo>
                <a:lnTo>
                  <a:pt x="3138" y="1260892"/>
                </a:lnTo>
                <a:lnTo>
                  <a:pt x="396130" y="868686"/>
                </a:lnTo>
                <a:lnTo>
                  <a:pt x="622042" y="1094597"/>
                </a:lnTo>
                <a:lnTo>
                  <a:pt x="1086416" y="631010"/>
                </a:lnTo>
                <a:lnTo>
                  <a:pt x="964832" y="509426"/>
                </a:lnTo>
                <a:close/>
                <a:moveTo>
                  <a:pt x="1015173" y="114109"/>
                </a:moveTo>
                <a:lnTo>
                  <a:pt x="1124442" y="223379"/>
                </a:lnTo>
                <a:lnTo>
                  <a:pt x="991878" y="355944"/>
                </a:lnTo>
                <a:lnTo>
                  <a:pt x="882608" y="246674"/>
                </a:lnTo>
                <a:close/>
                <a:moveTo>
                  <a:pt x="173244" y="0"/>
                </a:moveTo>
                <a:lnTo>
                  <a:pt x="288060" y="114816"/>
                </a:lnTo>
                <a:lnTo>
                  <a:pt x="148839" y="254037"/>
                </a:lnTo>
                <a:lnTo>
                  <a:pt x="34023" y="13922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64" name="iSHEJI-9">
            <a:extLst>
              <a:ext uri="{FF2B5EF4-FFF2-40B4-BE49-F238E27FC236}">
                <a16:creationId xmlns:a16="http://schemas.microsoft.com/office/drawing/2014/main" id="{6E972C05-4800-23B5-44C8-29641301ABEB}"/>
              </a:ext>
            </a:extLst>
          </p:cNvPr>
          <p:cNvSpPr/>
          <p:nvPr/>
        </p:nvSpPr>
        <p:spPr>
          <a:xfrm rot="2700000">
            <a:off x="1493707" y="1990111"/>
            <a:ext cx="2947123" cy="2248614"/>
          </a:xfrm>
          <a:custGeom>
            <a:avLst/>
            <a:gdLst>
              <a:gd name="connsiteX0" fmla="*/ 2784749 w 2947123"/>
              <a:gd name="connsiteY0" fmla="*/ 1138945 h 2248614"/>
              <a:gd name="connsiteX1" fmla="*/ 2947123 w 2947123"/>
              <a:gd name="connsiteY1" fmla="*/ 1138945 h 2248614"/>
              <a:gd name="connsiteX2" fmla="*/ 2947123 w 2947123"/>
              <a:gd name="connsiteY2" fmla="*/ 1335832 h 2248614"/>
              <a:gd name="connsiteX3" fmla="*/ 2784749 w 2947123"/>
              <a:gd name="connsiteY3" fmla="*/ 1335833 h 2248614"/>
              <a:gd name="connsiteX4" fmla="*/ 2117045 w 2947123"/>
              <a:gd name="connsiteY4" fmla="*/ 1664069 h 2248614"/>
              <a:gd name="connsiteX5" fmla="*/ 2271575 w 2947123"/>
              <a:gd name="connsiteY5" fmla="*/ 1664069 h 2248614"/>
              <a:gd name="connsiteX6" fmla="*/ 2271575 w 2947123"/>
              <a:gd name="connsiteY6" fmla="*/ 1851544 h 2248614"/>
              <a:gd name="connsiteX7" fmla="*/ 2117045 w 2947123"/>
              <a:gd name="connsiteY7" fmla="*/ 1851544 h 2248614"/>
              <a:gd name="connsiteX8" fmla="*/ 2177282 w 2947123"/>
              <a:gd name="connsiteY8" fmla="*/ 1090887 h 2248614"/>
              <a:gd name="connsiteX9" fmla="*/ 2516149 w 2947123"/>
              <a:gd name="connsiteY9" fmla="*/ 1090887 h 2248614"/>
              <a:gd name="connsiteX10" fmla="*/ 2516149 w 2947123"/>
              <a:gd name="connsiteY10" fmla="*/ 1501919 h 2248614"/>
              <a:gd name="connsiteX11" fmla="*/ 2177282 w 2947123"/>
              <a:gd name="connsiteY11" fmla="*/ 1501919 h 2248614"/>
              <a:gd name="connsiteX12" fmla="*/ 6 w 2947123"/>
              <a:gd name="connsiteY12" fmla="*/ 5 h 2248614"/>
              <a:gd name="connsiteX13" fmla="*/ 1855912 w 2947123"/>
              <a:gd name="connsiteY13" fmla="*/ 0 h 2248614"/>
              <a:gd name="connsiteX14" fmla="*/ 1855911 w 2947123"/>
              <a:gd name="connsiteY14" fmla="*/ 325033 h 2248614"/>
              <a:gd name="connsiteX15" fmla="*/ 2175952 w 2947123"/>
              <a:gd name="connsiteY15" fmla="*/ 324478 h 2248614"/>
              <a:gd name="connsiteX16" fmla="*/ 2175951 w 2947123"/>
              <a:gd name="connsiteY16" fmla="*/ 880251 h 2248614"/>
              <a:gd name="connsiteX17" fmla="*/ 1855910 w 2947123"/>
              <a:gd name="connsiteY17" fmla="*/ 879697 h 2248614"/>
              <a:gd name="connsiteX18" fmla="*/ 1855908 w 2947123"/>
              <a:gd name="connsiteY18" fmla="*/ 1536420 h 2248614"/>
              <a:gd name="connsiteX19" fmla="*/ 2027854 w 2947123"/>
              <a:gd name="connsiteY19" fmla="*/ 1536420 h 2248614"/>
              <a:gd name="connsiteX20" fmla="*/ 2027298 w 2947123"/>
              <a:gd name="connsiteY20" fmla="*/ 2091638 h 2248614"/>
              <a:gd name="connsiteX21" fmla="*/ 1855907 w 2947123"/>
              <a:gd name="connsiteY21" fmla="*/ 2092193 h 2248614"/>
              <a:gd name="connsiteX22" fmla="*/ 1855906 w 2947123"/>
              <a:gd name="connsiteY22" fmla="*/ 2248608 h 2248614"/>
              <a:gd name="connsiteX23" fmla="*/ 0 w 2947123"/>
              <a:gd name="connsiteY23" fmla="*/ 2248614 h 22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47123" h="2248614">
                <a:moveTo>
                  <a:pt x="2784749" y="1138945"/>
                </a:moveTo>
                <a:lnTo>
                  <a:pt x="2947123" y="1138945"/>
                </a:lnTo>
                <a:lnTo>
                  <a:pt x="2947123" y="1335832"/>
                </a:lnTo>
                <a:lnTo>
                  <a:pt x="2784749" y="1335833"/>
                </a:lnTo>
                <a:close/>
                <a:moveTo>
                  <a:pt x="2117045" y="1664069"/>
                </a:moveTo>
                <a:lnTo>
                  <a:pt x="2271575" y="1664069"/>
                </a:lnTo>
                <a:lnTo>
                  <a:pt x="2271575" y="1851544"/>
                </a:lnTo>
                <a:lnTo>
                  <a:pt x="2117045" y="1851544"/>
                </a:lnTo>
                <a:close/>
                <a:moveTo>
                  <a:pt x="2177282" y="1090887"/>
                </a:moveTo>
                <a:lnTo>
                  <a:pt x="2516149" y="1090887"/>
                </a:lnTo>
                <a:lnTo>
                  <a:pt x="2516149" y="1501919"/>
                </a:lnTo>
                <a:lnTo>
                  <a:pt x="2177282" y="1501919"/>
                </a:lnTo>
                <a:close/>
                <a:moveTo>
                  <a:pt x="6" y="5"/>
                </a:moveTo>
                <a:lnTo>
                  <a:pt x="1855912" y="0"/>
                </a:lnTo>
                <a:lnTo>
                  <a:pt x="1855911" y="325033"/>
                </a:lnTo>
                <a:lnTo>
                  <a:pt x="2175952" y="324478"/>
                </a:lnTo>
                <a:lnTo>
                  <a:pt x="2175951" y="880251"/>
                </a:lnTo>
                <a:lnTo>
                  <a:pt x="1855910" y="879697"/>
                </a:lnTo>
                <a:lnTo>
                  <a:pt x="1855908" y="1536420"/>
                </a:lnTo>
                <a:lnTo>
                  <a:pt x="2027854" y="1536420"/>
                </a:lnTo>
                <a:lnTo>
                  <a:pt x="2027298" y="2091638"/>
                </a:lnTo>
                <a:lnTo>
                  <a:pt x="1855907" y="2092193"/>
                </a:lnTo>
                <a:lnTo>
                  <a:pt x="1855906" y="2248608"/>
                </a:lnTo>
                <a:lnTo>
                  <a:pt x="0" y="2248614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68" name="iSHEJI-10">
            <a:extLst>
              <a:ext uri="{FF2B5EF4-FFF2-40B4-BE49-F238E27FC236}">
                <a16:creationId xmlns:a16="http://schemas.microsoft.com/office/drawing/2014/main" id="{DC317331-2EAF-48E2-CBA5-A03B47479855}"/>
              </a:ext>
            </a:extLst>
          </p:cNvPr>
          <p:cNvSpPr txBox="1"/>
          <p:nvPr/>
        </p:nvSpPr>
        <p:spPr>
          <a:xfrm>
            <a:off x="1521365" y="2203293"/>
            <a:ext cx="12353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20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9" name="iSHEJI-11">
            <a:extLst>
              <a:ext uri="{FF2B5EF4-FFF2-40B4-BE49-F238E27FC236}">
                <a16:creationId xmlns:a16="http://schemas.microsoft.com/office/drawing/2014/main" id="{372523CD-0BD8-4038-3A34-0BB8BC6B453D}"/>
              </a:ext>
            </a:extLst>
          </p:cNvPr>
          <p:cNvSpPr txBox="1"/>
          <p:nvPr/>
        </p:nvSpPr>
        <p:spPr>
          <a:xfrm>
            <a:off x="2494379" y="2203293"/>
            <a:ext cx="12353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24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70" name="iSHEJI-12">
            <a:extLst>
              <a:ext uri="{FF2B5EF4-FFF2-40B4-BE49-F238E27FC236}">
                <a16:creationId xmlns:a16="http://schemas.microsoft.com/office/drawing/2014/main" id="{17D9734E-7BF0-4B0F-A6A7-D01E6478332B}"/>
              </a:ext>
            </a:extLst>
          </p:cNvPr>
          <p:cNvSpPr txBox="1"/>
          <p:nvPr/>
        </p:nvSpPr>
        <p:spPr>
          <a:xfrm>
            <a:off x="1605475" y="3009686"/>
            <a:ext cx="2040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Designed by </a:t>
            </a:r>
            <a:r>
              <a:rPr lang="en-US" altLang="zh-CN" sz="1400" spc="0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Zhang Yingjie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3" name="iSHEJI-14">
            <a:extLst>
              <a:ext uri="{FF2B5EF4-FFF2-40B4-BE49-F238E27FC236}">
                <a16:creationId xmlns:a16="http://schemas.microsoft.com/office/drawing/2014/main" id="{C5548E12-D343-42D1-B170-AE1A9F3FE868}"/>
              </a:ext>
            </a:extLst>
          </p:cNvPr>
          <p:cNvSpPr txBox="1"/>
          <p:nvPr/>
        </p:nvSpPr>
        <p:spPr>
          <a:xfrm>
            <a:off x="5989030" y="2841206"/>
            <a:ext cx="37046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Thank you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very much for your attention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4" name="iSHEJI-15">
            <a:extLst>
              <a:ext uri="{FF2B5EF4-FFF2-40B4-BE49-F238E27FC236}">
                <a16:creationId xmlns:a16="http://schemas.microsoft.com/office/drawing/2014/main" id="{D3951FFA-6659-98A7-15A1-13F4823589A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18928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255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HEJI-1">
            <a:extLst>
              <a:ext uri="{FF2B5EF4-FFF2-40B4-BE49-F238E27FC236}">
                <a16:creationId xmlns:a16="http://schemas.microsoft.com/office/drawing/2014/main" id="{E6280F4A-9347-C2D8-4A2E-5A4669CFA1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6" name="iSHEJI-2">
            <a:extLst>
              <a:ext uri="{FF2B5EF4-FFF2-40B4-BE49-F238E27FC236}">
                <a16:creationId xmlns:a16="http://schemas.microsoft.com/office/drawing/2014/main" id="{DD202D0D-8338-580D-5666-6AFBEE27413A}"/>
              </a:ext>
            </a:extLst>
          </p:cNvPr>
          <p:cNvSpPr/>
          <p:nvPr/>
        </p:nvSpPr>
        <p:spPr>
          <a:xfrm rot="16200000" flipH="1" flipV="1">
            <a:off x="-3600299" y="1148595"/>
            <a:ext cx="9469831" cy="4687808"/>
          </a:xfrm>
          <a:custGeom>
            <a:avLst/>
            <a:gdLst>
              <a:gd name="connsiteX0" fmla="*/ 9469831 w 9469831"/>
              <a:gd name="connsiteY0" fmla="*/ 4687808 h 4687808"/>
              <a:gd name="connsiteX1" fmla="*/ 9358050 w 9469831"/>
              <a:gd name="connsiteY1" fmla="*/ 4687808 h 4687808"/>
              <a:gd name="connsiteX2" fmla="*/ 111781 w 9469831"/>
              <a:gd name="connsiteY2" fmla="*/ 4687808 h 4687808"/>
              <a:gd name="connsiteX3" fmla="*/ 0 w 9469831"/>
              <a:gd name="connsiteY3" fmla="*/ 4687808 h 4687808"/>
              <a:gd name="connsiteX4" fmla="*/ 4723727 w 9469831"/>
              <a:gd name="connsiteY4" fmla="*/ 0 h 4687808"/>
              <a:gd name="connsiteX5" fmla="*/ 4734916 w 9469831"/>
              <a:gd name="connsiteY5" fmla="*/ 11104 h 4687808"/>
              <a:gd name="connsiteX6" fmla="*/ 4746105 w 9469831"/>
              <a:gd name="connsiteY6" fmla="*/ 0 h 468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9831" h="4687808">
                <a:moveTo>
                  <a:pt x="9469831" y="4687808"/>
                </a:moveTo>
                <a:lnTo>
                  <a:pt x="9358050" y="4687808"/>
                </a:lnTo>
                <a:lnTo>
                  <a:pt x="111781" y="4687808"/>
                </a:lnTo>
                <a:lnTo>
                  <a:pt x="0" y="4687808"/>
                </a:lnTo>
                <a:lnTo>
                  <a:pt x="4723727" y="0"/>
                </a:lnTo>
                <a:lnTo>
                  <a:pt x="4734916" y="11104"/>
                </a:lnTo>
                <a:lnTo>
                  <a:pt x="47461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9" name="iSHEJI-3">
            <a:extLst>
              <a:ext uri="{FF2B5EF4-FFF2-40B4-BE49-F238E27FC236}">
                <a16:creationId xmlns:a16="http://schemas.microsoft.com/office/drawing/2014/main" id="{E7FEF372-CDDC-9845-F408-EB07515149B9}"/>
              </a:ext>
            </a:extLst>
          </p:cNvPr>
          <p:cNvSpPr/>
          <p:nvPr/>
        </p:nvSpPr>
        <p:spPr>
          <a:xfrm>
            <a:off x="2888251" y="1400238"/>
            <a:ext cx="2042752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</a:t>
            </a:r>
            <a:r>
              <a:rPr lang="en-US" altLang="zh-CN" sz="280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atalogue</a:t>
            </a:r>
            <a:endParaRPr lang="zh-CN" altLang="en-US" sz="2800" dirty="0">
              <a:solidFill>
                <a:schemeClr val="bg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B9B98F65-1162-F702-383B-C77262594974}"/>
              </a:ext>
            </a:extLst>
          </p:cNvPr>
          <p:cNvSpPr/>
          <p:nvPr/>
        </p:nvSpPr>
        <p:spPr>
          <a:xfrm>
            <a:off x="6232866" y="1367569"/>
            <a:ext cx="38269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2800" dirty="0">
              <a:solidFill>
                <a:schemeClr val="accent2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5">
            <a:extLst>
              <a:ext uri="{FF2B5EF4-FFF2-40B4-BE49-F238E27FC236}">
                <a16:creationId xmlns:a16="http://schemas.microsoft.com/office/drawing/2014/main" id="{3CF2BF5C-EF43-BA02-E262-8ED88DDF5AED}"/>
              </a:ext>
            </a:extLst>
          </p:cNvPr>
          <p:cNvSpPr txBox="1"/>
          <p:nvPr/>
        </p:nvSpPr>
        <p:spPr>
          <a:xfrm>
            <a:off x="6600921" y="1445315"/>
            <a:ext cx="198003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spc="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The Definition</a:t>
            </a:r>
            <a:endParaRPr kumimoji="0" lang="zh-CN" altLang="en-US" sz="2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3" name="iSHEJI-6">
            <a:extLst>
              <a:ext uri="{FF2B5EF4-FFF2-40B4-BE49-F238E27FC236}">
                <a16:creationId xmlns:a16="http://schemas.microsoft.com/office/drawing/2014/main" id="{C872ACDB-C2B3-5905-2436-EE7BF8354286}"/>
              </a:ext>
            </a:extLst>
          </p:cNvPr>
          <p:cNvSpPr txBox="1"/>
          <p:nvPr/>
        </p:nvSpPr>
        <p:spPr>
          <a:xfrm>
            <a:off x="6621780" y="1854009"/>
            <a:ext cx="25479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What is innovation </a:t>
            </a:r>
          </a:p>
        </p:txBody>
      </p:sp>
      <p:sp>
        <p:nvSpPr>
          <p:cNvPr id="24" name="iSHEJI-7">
            <a:extLst>
              <a:ext uri="{FF2B5EF4-FFF2-40B4-BE49-F238E27FC236}">
                <a16:creationId xmlns:a16="http://schemas.microsoft.com/office/drawing/2014/main" id="{9C149221-3D17-668A-EA25-3BA0F9873EA8}"/>
              </a:ext>
            </a:extLst>
          </p:cNvPr>
          <p:cNvSpPr txBox="1"/>
          <p:nvPr/>
        </p:nvSpPr>
        <p:spPr>
          <a:xfrm>
            <a:off x="6619451" y="2586572"/>
            <a:ext cx="21756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spc="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The Advantages</a:t>
            </a:r>
            <a:endParaRPr kumimoji="0" lang="zh-CN" altLang="en-US" sz="2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5" name="iSHEJI-8">
            <a:extLst>
              <a:ext uri="{FF2B5EF4-FFF2-40B4-BE49-F238E27FC236}">
                <a16:creationId xmlns:a16="http://schemas.microsoft.com/office/drawing/2014/main" id="{9649F026-654B-9FED-7238-D8688A80C88E}"/>
              </a:ext>
            </a:extLst>
          </p:cNvPr>
          <p:cNvSpPr txBox="1"/>
          <p:nvPr/>
        </p:nvSpPr>
        <p:spPr>
          <a:xfrm>
            <a:off x="6629400" y="2995266"/>
            <a:ext cx="2293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What can innovation do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6" name="iSHEJI-9">
            <a:extLst>
              <a:ext uri="{FF2B5EF4-FFF2-40B4-BE49-F238E27FC236}">
                <a16:creationId xmlns:a16="http://schemas.microsoft.com/office/drawing/2014/main" id="{40A35BDE-3D73-3B70-052B-51FB7015E5D6}"/>
              </a:ext>
            </a:extLst>
          </p:cNvPr>
          <p:cNvSpPr/>
          <p:nvPr/>
        </p:nvSpPr>
        <p:spPr>
          <a:xfrm>
            <a:off x="6216631" y="2508826"/>
            <a:ext cx="38269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2800" dirty="0">
              <a:solidFill>
                <a:schemeClr val="accent2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7" name="iSHEJI-10">
            <a:extLst>
              <a:ext uri="{FF2B5EF4-FFF2-40B4-BE49-F238E27FC236}">
                <a16:creationId xmlns:a16="http://schemas.microsoft.com/office/drawing/2014/main" id="{5DB55255-2F49-71AF-A895-50DBFBD3467C}"/>
              </a:ext>
            </a:extLst>
          </p:cNvPr>
          <p:cNvSpPr txBox="1"/>
          <p:nvPr/>
        </p:nvSpPr>
        <p:spPr>
          <a:xfrm>
            <a:off x="6593301" y="3741178"/>
            <a:ext cx="198003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spc="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The Needs</a:t>
            </a:r>
            <a:endParaRPr lang="zh-CN" altLang="en-US" sz="2200" spc="0" dirty="0">
              <a:solidFill>
                <a:schemeClr val="bg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8" name="iSHEJI-11">
            <a:extLst>
              <a:ext uri="{FF2B5EF4-FFF2-40B4-BE49-F238E27FC236}">
                <a16:creationId xmlns:a16="http://schemas.microsoft.com/office/drawing/2014/main" id="{F71A999F-1CDD-C8A9-AF05-0DC9A80F64A8}"/>
              </a:ext>
            </a:extLst>
          </p:cNvPr>
          <p:cNvSpPr txBox="1"/>
          <p:nvPr/>
        </p:nvSpPr>
        <p:spPr>
          <a:xfrm>
            <a:off x="6600650" y="4149872"/>
            <a:ext cx="30034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Why we need innovation</a:t>
            </a:r>
          </a:p>
        </p:txBody>
      </p:sp>
      <p:sp>
        <p:nvSpPr>
          <p:cNvPr id="29" name="iSHEJI-12">
            <a:extLst>
              <a:ext uri="{FF2B5EF4-FFF2-40B4-BE49-F238E27FC236}">
                <a16:creationId xmlns:a16="http://schemas.microsoft.com/office/drawing/2014/main" id="{0813B9D9-1CCB-66C8-93E2-13E356044168}"/>
              </a:ext>
            </a:extLst>
          </p:cNvPr>
          <p:cNvSpPr/>
          <p:nvPr/>
        </p:nvSpPr>
        <p:spPr>
          <a:xfrm>
            <a:off x="6202330" y="3650083"/>
            <a:ext cx="38269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2800" dirty="0">
              <a:solidFill>
                <a:schemeClr val="accent2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0" name="iSHEJI-13">
            <a:extLst>
              <a:ext uri="{FF2B5EF4-FFF2-40B4-BE49-F238E27FC236}">
                <a16:creationId xmlns:a16="http://schemas.microsoft.com/office/drawing/2014/main" id="{10C60941-8EAF-72A8-F4C5-E146E43BD5CC}"/>
              </a:ext>
            </a:extLst>
          </p:cNvPr>
          <p:cNvSpPr txBox="1"/>
          <p:nvPr/>
        </p:nvSpPr>
        <p:spPr>
          <a:xfrm>
            <a:off x="6600921" y="4895784"/>
            <a:ext cx="198003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spc="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The ways </a:t>
            </a:r>
            <a:endParaRPr lang="zh-CN" altLang="en-US" sz="2200" spc="0" dirty="0">
              <a:solidFill>
                <a:schemeClr val="bg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4">
            <a:extLst>
              <a:ext uri="{FF2B5EF4-FFF2-40B4-BE49-F238E27FC236}">
                <a16:creationId xmlns:a16="http://schemas.microsoft.com/office/drawing/2014/main" id="{08835E11-ED0D-0B1C-9FD0-B7B92398AFA8}"/>
              </a:ext>
            </a:extLst>
          </p:cNvPr>
          <p:cNvSpPr txBox="1"/>
          <p:nvPr/>
        </p:nvSpPr>
        <p:spPr>
          <a:xfrm>
            <a:off x="6631130" y="5304478"/>
            <a:ext cx="30034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How we can embrace innovation</a:t>
            </a:r>
          </a:p>
        </p:txBody>
      </p:sp>
      <p:sp>
        <p:nvSpPr>
          <p:cNvPr id="32" name="iSHEJI-15">
            <a:extLst>
              <a:ext uri="{FF2B5EF4-FFF2-40B4-BE49-F238E27FC236}">
                <a16:creationId xmlns:a16="http://schemas.microsoft.com/office/drawing/2014/main" id="{EDBFF0DA-CA27-9CAF-AFF2-27AA95985E08}"/>
              </a:ext>
            </a:extLst>
          </p:cNvPr>
          <p:cNvSpPr/>
          <p:nvPr/>
        </p:nvSpPr>
        <p:spPr>
          <a:xfrm>
            <a:off x="6228580" y="4804689"/>
            <a:ext cx="38269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2800" dirty="0">
              <a:solidFill>
                <a:schemeClr val="accent2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9" name="iSHEJI-17">
            <a:extLst>
              <a:ext uri="{FF2B5EF4-FFF2-40B4-BE49-F238E27FC236}">
                <a16:creationId xmlns:a16="http://schemas.microsoft.com/office/drawing/2014/main" id="{94C26725-0525-A57A-C5FB-6F390639F530}"/>
              </a:ext>
            </a:extLst>
          </p:cNvPr>
          <p:cNvSpPr/>
          <p:nvPr/>
        </p:nvSpPr>
        <p:spPr>
          <a:xfrm rot="18895800">
            <a:off x="8079758" y="6392597"/>
            <a:ext cx="2180006" cy="132974"/>
          </a:xfrm>
          <a:custGeom>
            <a:avLst/>
            <a:gdLst>
              <a:gd name="connsiteX0" fmla="*/ 2180006 w 2180006"/>
              <a:gd name="connsiteY0" fmla="*/ 0 h 132974"/>
              <a:gd name="connsiteX1" fmla="*/ 2180006 w 2180006"/>
              <a:gd name="connsiteY1" fmla="*/ 132973 h 132974"/>
              <a:gd name="connsiteX2" fmla="*/ 132648 w 2180006"/>
              <a:gd name="connsiteY2" fmla="*/ 132974 h 132974"/>
              <a:gd name="connsiteX3" fmla="*/ 0 w 2180006"/>
              <a:gd name="connsiteY3" fmla="*/ 0 h 132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006" h="132974">
                <a:moveTo>
                  <a:pt x="2180006" y="0"/>
                </a:moveTo>
                <a:lnTo>
                  <a:pt x="2180006" y="132973"/>
                </a:lnTo>
                <a:lnTo>
                  <a:pt x="132648" y="1329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3" name="iSHEJI-18">
            <a:extLst>
              <a:ext uri="{FF2B5EF4-FFF2-40B4-BE49-F238E27FC236}">
                <a16:creationId xmlns:a16="http://schemas.microsoft.com/office/drawing/2014/main" id="{7FF45D62-9385-F9E0-2C26-EB3921D6989F}"/>
              </a:ext>
            </a:extLst>
          </p:cNvPr>
          <p:cNvSpPr/>
          <p:nvPr/>
        </p:nvSpPr>
        <p:spPr>
          <a:xfrm rot="13500000">
            <a:off x="-1698918" y="937450"/>
            <a:ext cx="3176772" cy="132972"/>
          </a:xfrm>
          <a:custGeom>
            <a:avLst/>
            <a:gdLst>
              <a:gd name="connsiteX0" fmla="*/ 3043801 w 3176772"/>
              <a:gd name="connsiteY0" fmla="*/ 0 h 132972"/>
              <a:gd name="connsiteX1" fmla="*/ 3176772 w 3176772"/>
              <a:gd name="connsiteY1" fmla="*/ 132972 h 132972"/>
              <a:gd name="connsiteX2" fmla="*/ 1 w 3176772"/>
              <a:gd name="connsiteY2" fmla="*/ 132972 h 132972"/>
              <a:gd name="connsiteX3" fmla="*/ 0 w 3176772"/>
              <a:gd name="connsiteY3" fmla="*/ 0 h 13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6772" h="132972">
                <a:moveTo>
                  <a:pt x="3043801" y="0"/>
                </a:moveTo>
                <a:lnTo>
                  <a:pt x="3176772" y="132972"/>
                </a:lnTo>
                <a:lnTo>
                  <a:pt x="1" y="1329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4" name="iSHEJI-19">
            <a:extLst>
              <a:ext uri="{FF2B5EF4-FFF2-40B4-BE49-F238E27FC236}">
                <a16:creationId xmlns:a16="http://schemas.microsoft.com/office/drawing/2014/main" id="{A446D546-F6F3-5734-6060-D1E97DAC3988}"/>
              </a:ext>
            </a:extLst>
          </p:cNvPr>
          <p:cNvSpPr/>
          <p:nvPr/>
        </p:nvSpPr>
        <p:spPr>
          <a:xfrm rot="16200000">
            <a:off x="-1251721" y="4358193"/>
            <a:ext cx="4073528" cy="3981544"/>
          </a:xfrm>
          <a:custGeom>
            <a:avLst/>
            <a:gdLst>
              <a:gd name="connsiteX0" fmla="*/ 0 w 4073528"/>
              <a:gd name="connsiteY0" fmla="*/ 0 h 3981544"/>
              <a:gd name="connsiteX1" fmla="*/ 191287 w 4073528"/>
              <a:gd name="connsiteY1" fmla="*/ 0 h 3981544"/>
              <a:gd name="connsiteX2" fmla="*/ 4073528 w 4073528"/>
              <a:gd name="connsiteY2" fmla="*/ 3882237 h 3981544"/>
              <a:gd name="connsiteX3" fmla="*/ 3974219 w 4073528"/>
              <a:gd name="connsiteY3" fmla="*/ 3981544 h 398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3528" h="3981544">
                <a:moveTo>
                  <a:pt x="0" y="0"/>
                </a:moveTo>
                <a:lnTo>
                  <a:pt x="191287" y="0"/>
                </a:lnTo>
                <a:lnTo>
                  <a:pt x="4073528" y="3882237"/>
                </a:lnTo>
                <a:lnTo>
                  <a:pt x="3974219" y="3981544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0" name="iSHEJI-20-1">
            <a:extLst>
              <a:ext uri="{FF2B5EF4-FFF2-40B4-BE49-F238E27FC236}">
                <a16:creationId xmlns:a16="http://schemas.microsoft.com/office/drawing/2014/main" id="{55747626-452C-B859-5CBA-3A6ECCED3514}"/>
              </a:ext>
            </a:extLst>
          </p:cNvPr>
          <p:cNvSpPr/>
          <p:nvPr/>
        </p:nvSpPr>
        <p:spPr>
          <a:xfrm rot="18900000">
            <a:off x="2718612" y="3016595"/>
            <a:ext cx="2647045" cy="2018930"/>
          </a:xfrm>
          <a:custGeom>
            <a:avLst/>
            <a:gdLst>
              <a:gd name="connsiteX0" fmla="*/ 2271599 w 2948186"/>
              <a:gd name="connsiteY0" fmla="*/ 1663507 h 2248613"/>
              <a:gd name="connsiteX1" fmla="*/ 2271598 w 2948186"/>
              <a:gd name="connsiteY1" fmla="*/ 1850981 h 2248613"/>
              <a:gd name="connsiteX2" fmla="*/ 2117068 w 2948186"/>
              <a:gd name="connsiteY2" fmla="*/ 1850982 h 2248613"/>
              <a:gd name="connsiteX3" fmla="*/ 2117068 w 2948186"/>
              <a:gd name="connsiteY3" fmla="*/ 1663507 h 2248613"/>
              <a:gd name="connsiteX4" fmla="*/ 2516376 w 2948186"/>
              <a:gd name="connsiteY4" fmla="*/ 1090377 h 2248613"/>
              <a:gd name="connsiteX5" fmla="*/ 2516376 w 2948186"/>
              <a:gd name="connsiteY5" fmla="*/ 1501410 h 2248613"/>
              <a:gd name="connsiteX6" fmla="*/ 2177508 w 2948186"/>
              <a:gd name="connsiteY6" fmla="*/ 1501410 h 2248613"/>
              <a:gd name="connsiteX7" fmla="*/ 2177508 w 2948186"/>
              <a:gd name="connsiteY7" fmla="*/ 1090377 h 2248613"/>
              <a:gd name="connsiteX8" fmla="*/ 2948186 w 2948186"/>
              <a:gd name="connsiteY8" fmla="*/ 1138927 h 2248613"/>
              <a:gd name="connsiteX9" fmla="*/ 2948185 w 2948186"/>
              <a:gd name="connsiteY9" fmla="*/ 1335814 h 2248613"/>
              <a:gd name="connsiteX10" fmla="*/ 2785812 w 2948186"/>
              <a:gd name="connsiteY10" fmla="*/ 1335815 h 2248613"/>
              <a:gd name="connsiteX11" fmla="*/ 2785811 w 2948186"/>
              <a:gd name="connsiteY11" fmla="*/ 1138927 h 2248613"/>
              <a:gd name="connsiteX12" fmla="*/ 1855906 w 2948186"/>
              <a:gd name="connsiteY12" fmla="*/ 4 h 2248613"/>
              <a:gd name="connsiteX13" fmla="*/ 1856462 w 2948186"/>
              <a:gd name="connsiteY13" fmla="*/ 324483 h 2248613"/>
              <a:gd name="connsiteX14" fmla="*/ 2175948 w 2948186"/>
              <a:gd name="connsiteY14" fmla="*/ 324484 h 2248613"/>
              <a:gd name="connsiteX15" fmla="*/ 2176504 w 2948186"/>
              <a:gd name="connsiteY15" fmla="*/ 879703 h 2248613"/>
              <a:gd name="connsiteX16" fmla="*/ 1855908 w 2948186"/>
              <a:gd name="connsiteY16" fmla="*/ 879702 h 2248613"/>
              <a:gd name="connsiteX17" fmla="*/ 1855910 w 2948186"/>
              <a:gd name="connsiteY17" fmla="*/ 1536424 h 2248613"/>
              <a:gd name="connsiteX18" fmla="*/ 2027856 w 2948186"/>
              <a:gd name="connsiteY18" fmla="*/ 1536426 h 2248613"/>
              <a:gd name="connsiteX19" fmla="*/ 2027303 w 2948186"/>
              <a:gd name="connsiteY19" fmla="*/ 2091644 h 2248613"/>
              <a:gd name="connsiteX20" fmla="*/ 1855912 w 2948186"/>
              <a:gd name="connsiteY20" fmla="*/ 2092198 h 2248613"/>
              <a:gd name="connsiteX21" fmla="*/ 1855912 w 2948186"/>
              <a:gd name="connsiteY21" fmla="*/ 2248613 h 2248613"/>
              <a:gd name="connsiteX22" fmla="*/ 6 w 2948186"/>
              <a:gd name="connsiteY22" fmla="*/ 2248608 h 2248613"/>
              <a:gd name="connsiteX23" fmla="*/ 0 w 2948186"/>
              <a:gd name="connsiteY23" fmla="*/ 0 h 2248613"/>
              <a:gd name="connsiteX24" fmla="*/ 2532486 w 2948186"/>
              <a:gd name="connsiteY24" fmla="*/ 659341 h 2248613"/>
              <a:gd name="connsiteX25" fmla="*/ 2532486 w 2948186"/>
              <a:gd name="connsiteY25" fmla="*/ 927610 h 2248613"/>
              <a:gd name="connsiteX26" fmla="*/ 2311280 w 2948186"/>
              <a:gd name="connsiteY26" fmla="*/ 927610 h 2248613"/>
              <a:gd name="connsiteX27" fmla="*/ 2311280 w 2948186"/>
              <a:gd name="connsiteY27" fmla="*/ 659340 h 224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48186" h="2248613">
                <a:moveTo>
                  <a:pt x="2271599" y="1663507"/>
                </a:moveTo>
                <a:lnTo>
                  <a:pt x="2271598" y="1850981"/>
                </a:lnTo>
                <a:lnTo>
                  <a:pt x="2117068" y="1850982"/>
                </a:lnTo>
                <a:lnTo>
                  <a:pt x="2117068" y="1663507"/>
                </a:lnTo>
                <a:close/>
                <a:moveTo>
                  <a:pt x="2516376" y="1090377"/>
                </a:moveTo>
                <a:lnTo>
                  <a:pt x="2516376" y="1501410"/>
                </a:lnTo>
                <a:lnTo>
                  <a:pt x="2177508" y="1501410"/>
                </a:lnTo>
                <a:lnTo>
                  <a:pt x="2177508" y="1090377"/>
                </a:lnTo>
                <a:close/>
                <a:moveTo>
                  <a:pt x="2948186" y="1138927"/>
                </a:moveTo>
                <a:lnTo>
                  <a:pt x="2948185" y="1335814"/>
                </a:lnTo>
                <a:lnTo>
                  <a:pt x="2785812" y="1335815"/>
                </a:lnTo>
                <a:lnTo>
                  <a:pt x="2785811" y="1138927"/>
                </a:lnTo>
                <a:close/>
                <a:moveTo>
                  <a:pt x="1855906" y="4"/>
                </a:moveTo>
                <a:lnTo>
                  <a:pt x="1856462" y="324483"/>
                </a:lnTo>
                <a:lnTo>
                  <a:pt x="2175948" y="324484"/>
                </a:lnTo>
                <a:lnTo>
                  <a:pt x="2176504" y="879703"/>
                </a:lnTo>
                <a:lnTo>
                  <a:pt x="1855908" y="879702"/>
                </a:lnTo>
                <a:lnTo>
                  <a:pt x="1855910" y="1536424"/>
                </a:lnTo>
                <a:lnTo>
                  <a:pt x="2027856" y="1536426"/>
                </a:lnTo>
                <a:lnTo>
                  <a:pt x="2027303" y="2091644"/>
                </a:lnTo>
                <a:lnTo>
                  <a:pt x="1855912" y="2092198"/>
                </a:lnTo>
                <a:lnTo>
                  <a:pt x="1855912" y="2248613"/>
                </a:lnTo>
                <a:lnTo>
                  <a:pt x="6" y="2248608"/>
                </a:lnTo>
                <a:lnTo>
                  <a:pt x="0" y="0"/>
                </a:lnTo>
                <a:close/>
                <a:moveTo>
                  <a:pt x="2532486" y="659341"/>
                </a:moveTo>
                <a:lnTo>
                  <a:pt x="2532486" y="927610"/>
                </a:lnTo>
                <a:lnTo>
                  <a:pt x="2311280" y="927610"/>
                </a:lnTo>
                <a:lnTo>
                  <a:pt x="2311280" y="65934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3921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1" name="iSHEJI-20-2">
            <a:extLst>
              <a:ext uri="{FF2B5EF4-FFF2-40B4-BE49-F238E27FC236}">
                <a16:creationId xmlns:a16="http://schemas.microsoft.com/office/drawing/2014/main" id="{44B555F8-3BE3-01A0-9E5E-E434B404FA8F}"/>
              </a:ext>
            </a:extLst>
          </p:cNvPr>
          <p:cNvSpPr/>
          <p:nvPr/>
        </p:nvSpPr>
        <p:spPr>
          <a:xfrm>
            <a:off x="734783" y="2197843"/>
            <a:ext cx="2902338" cy="3029740"/>
          </a:xfrm>
          <a:custGeom>
            <a:avLst/>
            <a:gdLst>
              <a:gd name="connsiteX0" fmla="*/ 595272 w 2902338"/>
              <a:gd name="connsiteY0" fmla="*/ 187765 h 3029740"/>
              <a:gd name="connsiteX1" fmla="*/ 834888 w 2902338"/>
              <a:gd name="connsiteY1" fmla="*/ 427381 h 3029740"/>
              <a:gd name="connsiteX2" fmla="*/ 544244 w 2902338"/>
              <a:gd name="connsiteY2" fmla="*/ 718025 h 3029740"/>
              <a:gd name="connsiteX3" fmla="*/ 304629 w 2902338"/>
              <a:gd name="connsiteY3" fmla="*/ 478409 h 3029740"/>
              <a:gd name="connsiteX4" fmla="*/ 1357824 w 2902338"/>
              <a:gd name="connsiteY4" fmla="*/ 116436 h 3029740"/>
              <a:gd name="connsiteX5" fmla="*/ 1479408 w 2902338"/>
              <a:gd name="connsiteY5" fmla="*/ 238020 h 3029740"/>
              <a:gd name="connsiteX6" fmla="*/ 1590011 w 2902338"/>
              <a:gd name="connsiteY6" fmla="*/ 127418 h 3029740"/>
              <a:gd name="connsiteX7" fmla="*/ 2902338 w 2902338"/>
              <a:gd name="connsiteY7" fmla="*/ 1439738 h 3029740"/>
              <a:gd name="connsiteX8" fmla="*/ 1312328 w 2902338"/>
              <a:gd name="connsiteY8" fmla="*/ 3029740 h 3029740"/>
              <a:gd name="connsiteX9" fmla="*/ 0 w 2902338"/>
              <a:gd name="connsiteY9" fmla="*/ 1717420 h 3029740"/>
              <a:gd name="connsiteX10" fmla="*/ 229049 w 2902338"/>
              <a:gd name="connsiteY10" fmla="*/ 1487587 h 3029740"/>
              <a:gd name="connsiteX11" fmla="*/ 3138 w 2902338"/>
              <a:gd name="connsiteY11" fmla="*/ 1260892 h 3029740"/>
              <a:gd name="connsiteX12" fmla="*/ 396130 w 2902338"/>
              <a:gd name="connsiteY12" fmla="*/ 868686 h 3029740"/>
              <a:gd name="connsiteX13" fmla="*/ 622042 w 2902338"/>
              <a:gd name="connsiteY13" fmla="*/ 1094597 h 3029740"/>
              <a:gd name="connsiteX14" fmla="*/ 1086416 w 2902338"/>
              <a:gd name="connsiteY14" fmla="*/ 631010 h 3029740"/>
              <a:gd name="connsiteX15" fmla="*/ 964832 w 2902338"/>
              <a:gd name="connsiteY15" fmla="*/ 509426 h 3029740"/>
              <a:gd name="connsiteX16" fmla="*/ 1015173 w 2902338"/>
              <a:gd name="connsiteY16" fmla="*/ 114109 h 3029740"/>
              <a:gd name="connsiteX17" fmla="*/ 1124442 w 2902338"/>
              <a:gd name="connsiteY17" fmla="*/ 223379 h 3029740"/>
              <a:gd name="connsiteX18" fmla="*/ 991878 w 2902338"/>
              <a:gd name="connsiteY18" fmla="*/ 355944 h 3029740"/>
              <a:gd name="connsiteX19" fmla="*/ 882608 w 2902338"/>
              <a:gd name="connsiteY19" fmla="*/ 246674 h 3029740"/>
              <a:gd name="connsiteX20" fmla="*/ 173244 w 2902338"/>
              <a:gd name="connsiteY20" fmla="*/ 0 h 3029740"/>
              <a:gd name="connsiteX21" fmla="*/ 288060 w 2902338"/>
              <a:gd name="connsiteY21" fmla="*/ 114816 h 3029740"/>
              <a:gd name="connsiteX22" fmla="*/ 148839 w 2902338"/>
              <a:gd name="connsiteY22" fmla="*/ 254037 h 3029740"/>
              <a:gd name="connsiteX23" fmla="*/ 34023 w 2902338"/>
              <a:gd name="connsiteY23" fmla="*/ 139221 h 30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02338" h="3029740">
                <a:moveTo>
                  <a:pt x="595272" y="187765"/>
                </a:moveTo>
                <a:lnTo>
                  <a:pt x="834888" y="427381"/>
                </a:lnTo>
                <a:lnTo>
                  <a:pt x="544244" y="718025"/>
                </a:lnTo>
                <a:lnTo>
                  <a:pt x="304629" y="478409"/>
                </a:lnTo>
                <a:close/>
                <a:moveTo>
                  <a:pt x="1357824" y="116436"/>
                </a:moveTo>
                <a:lnTo>
                  <a:pt x="1479408" y="238020"/>
                </a:lnTo>
                <a:lnTo>
                  <a:pt x="1590011" y="127418"/>
                </a:lnTo>
                <a:lnTo>
                  <a:pt x="2902338" y="1439738"/>
                </a:lnTo>
                <a:lnTo>
                  <a:pt x="1312328" y="3029740"/>
                </a:lnTo>
                <a:lnTo>
                  <a:pt x="0" y="1717420"/>
                </a:lnTo>
                <a:lnTo>
                  <a:pt x="229049" y="1487587"/>
                </a:lnTo>
                <a:lnTo>
                  <a:pt x="3138" y="1260892"/>
                </a:lnTo>
                <a:lnTo>
                  <a:pt x="396130" y="868686"/>
                </a:lnTo>
                <a:lnTo>
                  <a:pt x="622042" y="1094597"/>
                </a:lnTo>
                <a:lnTo>
                  <a:pt x="1086416" y="631010"/>
                </a:lnTo>
                <a:lnTo>
                  <a:pt x="964832" y="509426"/>
                </a:lnTo>
                <a:close/>
                <a:moveTo>
                  <a:pt x="1015173" y="114109"/>
                </a:moveTo>
                <a:lnTo>
                  <a:pt x="1124442" y="223379"/>
                </a:lnTo>
                <a:lnTo>
                  <a:pt x="991878" y="355944"/>
                </a:lnTo>
                <a:lnTo>
                  <a:pt x="882608" y="246674"/>
                </a:lnTo>
                <a:close/>
                <a:moveTo>
                  <a:pt x="173244" y="0"/>
                </a:moveTo>
                <a:lnTo>
                  <a:pt x="288060" y="114816"/>
                </a:lnTo>
                <a:lnTo>
                  <a:pt x="148839" y="254037"/>
                </a:lnTo>
                <a:lnTo>
                  <a:pt x="34023" y="13922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2" name="iSHEJI-20-3">
            <a:extLst>
              <a:ext uri="{FF2B5EF4-FFF2-40B4-BE49-F238E27FC236}">
                <a16:creationId xmlns:a16="http://schemas.microsoft.com/office/drawing/2014/main" id="{36FB9D0A-8E8E-F9DB-0824-8B4B7667B23D}"/>
              </a:ext>
            </a:extLst>
          </p:cNvPr>
          <p:cNvSpPr/>
          <p:nvPr/>
        </p:nvSpPr>
        <p:spPr>
          <a:xfrm rot="2700000">
            <a:off x="1306187" y="3666795"/>
            <a:ext cx="2947123" cy="2248614"/>
          </a:xfrm>
          <a:custGeom>
            <a:avLst/>
            <a:gdLst>
              <a:gd name="connsiteX0" fmla="*/ 2784749 w 2947123"/>
              <a:gd name="connsiteY0" fmla="*/ 1138945 h 2248614"/>
              <a:gd name="connsiteX1" fmla="*/ 2947123 w 2947123"/>
              <a:gd name="connsiteY1" fmla="*/ 1138945 h 2248614"/>
              <a:gd name="connsiteX2" fmla="*/ 2947123 w 2947123"/>
              <a:gd name="connsiteY2" fmla="*/ 1335832 h 2248614"/>
              <a:gd name="connsiteX3" fmla="*/ 2784749 w 2947123"/>
              <a:gd name="connsiteY3" fmla="*/ 1335833 h 2248614"/>
              <a:gd name="connsiteX4" fmla="*/ 2117045 w 2947123"/>
              <a:gd name="connsiteY4" fmla="*/ 1664069 h 2248614"/>
              <a:gd name="connsiteX5" fmla="*/ 2271575 w 2947123"/>
              <a:gd name="connsiteY5" fmla="*/ 1664069 h 2248614"/>
              <a:gd name="connsiteX6" fmla="*/ 2271575 w 2947123"/>
              <a:gd name="connsiteY6" fmla="*/ 1851544 h 2248614"/>
              <a:gd name="connsiteX7" fmla="*/ 2117045 w 2947123"/>
              <a:gd name="connsiteY7" fmla="*/ 1851544 h 2248614"/>
              <a:gd name="connsiteX8" fmla="*/ 2177282 w 2947123"/>
              <a:gd name="connsiteY8" fmla="*/ 1090887 h 2248614"/>
              <a:gd name="connsiteX9" fmla="*/ 2516149 w 2947123"/>
              <a:gd name="connsiteY9" fmla="*/ 1090887 h 2248614"/>
              <a:gd name="connsiteX10" fmla="*/ 2516149 w 2947123"/>
              <a:gd name="connsiteY10" fmla="*/ 1501919 h 2248614"/>
              <a:gd name="connsiteX11" fmla="*/ 2177282 w 2947123"/>
              <a:gd name="connsiteY11" fmla="*/ 1501919 h 2248614"/>
              <a:gd name="connsiteX12" fmla="*/ 6 w 2947123"/>
              <a:gd name="connsiteY12" fmla="*/ 5 h 2248614"/>
              <a:gd name="connsiteX13" fmla="*/ 1855912 w 2947123"/>
              <a:gd name="connsiteY13" fmla="*/ 0 h 2248614"/>
              <a:gd name="connsiteX14" fmla="*/ 1855911 w 2947123"/>
              <a:gd name="connsiteY14" fmla="*/ 325033 h 2248614"/>
              <a:gd name="connsiteX15" fmla="*/ 2175952 w 2947123"/>
              <a:gd name="connsiteY15" fmla="*/ 324478 h 2248614"/>
              <a:gd name="connsiteX16" fmla="*/ 2175951 w 2947123"/>
              <a:gd name="connsiteY16" fmla="*/ 880251 h 2248614"/>
              <a:gd name="connsiteX17" fmla="*/ 1855910 w 2947123"/>
              <a:gd name="connsiteY17" fmla="*/ 879697 h 2248614"/>
              <a:gd name="connsiteX18" fmla="*/ 1855908 w 2947123"/>
              <a:gd name="connsiteY18" fmla="*/ 1536420 h 2248614"/>
              <a:gd name="connsiteX19" fmla="*/ 2027854 w 2947123"/>
              <a:gd name="connsiteY19" fmla="*/ 1536420 h 2248614"/>
              <a:gd name="connsiteX20" fmla="*/ 2027298 w 2947123"/>
              <a:gd name="connsiteY20" fmla="*/ 2091638 h 2248614"/>
              <a:gd name="connsiteX21" fmla="*/ 1855907 w 2947123"/>
              <a:gd name="connsiteY21" fmla="*/ 2092193 h 2248614"/>
              <a:gd name="connsiteX22" fmla="*/ 1855906 w 2947123"/>
              <a:gd name="connsiteY22" fmla="*/ 2248608 h 2248614"/>
              <a:gd name="connsiteX23" fmla="*/ 0 w 2947123"/>
              <a:gd name="connsiteY23" fmla="*/ 2248614 h 22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47123" h="2248614">
                <a:moveTo>
                  <a:pt x="2784749" y="1138945"/>
                </a:moveTo>
                <a:lnTo>
                  <a:pt x="2947123" y="1138945"/>
                </a:lnTo>
                <a:lnTo>
                  <a:pt x="2947123" y="1335832"/>
                </a:lnTo>
                <a:lnTo>
                  <a:pt x="2784749" y="1335833"/>
                </a:lnTo>
                <a:close/>
                <a:moveTo>
                  <a:pt x="2117045" y="1664069"/>
                </a:moveTo>
                <a:lnTo>
                  <a:pt x="2271575" y="1664069"/>
                </a:lnTo>
                <a:lnTo>
                  <a:pt x="2271575" y="1851544"/>
                </a:lnTo>
                <a:lnTo>
                  <a:pt x="2117045" y="1851544"/>
                </a:lnTo>
                <a:close/>
                <a:moveTo>
                  <a:pt x="2177282" y="1090887"/>
                </a:moveTo>
                <a:lnTo>
                  <a:pt x="2516149" y="1090887"/>
                </a:lnTo>
                <a:lnTo>
                  <a:pt x="2516149" y="1501919"/>
                </a:lnTo>
                <a:lnTo>
                  <a:pt x="2177282" y="1501919"/>
                </a:lnTo>
                <a:close/>
                <a:moveTo>
                  <a:pt x="6" y="5"/>
                </a:moveTo>
                <a:lnTo>
                  <a:pt x="1855912" y="0"/>
                </a:lnTo>
                <a:lnTo>
                  <a:pt x="1855911" y="325033"/>
                </a:lnTo>
                <a:lnTo>
                  <a:pt x="2175952" y="324478"/>
                </a:lnTo>
                <a:lnTo>
                  <a:pt x="2175951" y="880251"/>
                </a:lnTo>
                <a:lnTo>
                  <a:pt x="1855910" y="879697"/>
                </a:lnTo>
                <a:lnTo>
                  <a:pt x="1855908" y="1536420"/>
                </a:lnTo>
                <a:lnTo>
                  <a:pt x="2027854" y="1536420"/>
                </a:lnTo>
                <a:lnTo>
                  <a:pt x="2027298" y="2091638"/>
                </a:lnTo>
                <a:lnTo>
                  <a:pt x="1855907" y="2092193"/>
                </a:lnTo>
                <a:lnTo>
                  <a:pt x="1855906" y="2248608"/>
                </a:lnTo>
                <a:lnTo>
                  <a:pt x="0" y="2248614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7" name="iSHEJI-21">
            <a:extLst>
              <a:ext uri="{FF2B5EF4-FFF2-40B4-BE49-F238E27FC236}">
                <a16:creationId xmlns:a16="http://schemas.microsoft.com/office/drawing/2014/main" id="{515C0B06-41C1-FBA8-F08B-18276DDF1CF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60243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365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SHEJI-1">
            <a:extLst>
              <a:ext uri="{FF2B5EF4-FFF2-40B4-BE49-F238E27FC236}">
                <a16:creationId xmlns:a16="http://schemas.microsoft.com/office/drawing/2014/main" id="{E9613139-C794-9250-4785-52FC9F643CF0}"/>
              </a:ext>
            </a:extLst>
          </p:cNvPr>
          <p:cNvSpPr/>
          <p:nvPr/>
        </p:nvSpPr>
        <p:spPr>
          <a:xfrm flipH="1" flipV="1">
            <a:off x="2450882" y="1"/>
            <a:ext cx="9150478" cy="4520875"/>
          </a:xfrm>
          <a:custGeom>
            <a:avLst/>
            <a:gdLst>
              <a:gd name="connsiteX0" fmla="*/ 9150478 w 9150478"/>
              <a:gd name="connsiteY0" fmla="*/ 4520875 h 4520875"/>
              <a:gd name="connsiteX1" fmla="*/ 0 w 9150478"/>
              <a:gd name="connsiteY1" fmla="*/ 4520875 h 4520875"/>
              <a:gd name="connsiteX2" fmla="*/ 4555514 w 9150478"/>
              <a:gd name="connsiteY2" fmla="*/ 0 h 4520875"/>
              <a:gd name="connsiteX3" fmla="*/ 4575240 w 9150478"/>
              <a:gd name="connsiteY3" fmla="*/ 19576 h 4520875"/>
              <a:gd name="connsiteX4" fmla="*/ 4594965 w 9150478"/>
              <a:gd name="connsiteY4" fmla="*/ 0 h 45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0478" h="4520875">
                <a:moveTo>
                  <a:pt x="9150478" y="4520875"/>
                </a:moveTo>
                <a:lnTo>
                  <a:pt x="0" y="4520875"/>
                </a:lnTo>
                <a:lnTo>
                  <a:pt x="4555514" y="0"/>
                </a:lnTo>
                <a:lnTo>
                  <a:pt x="4575240" y="19576"/>
                </a:lnTo>
                <a:lnTo>
                  <a:pt x="45949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6" name="iSHEJI-2">
            <a:extLst>
              <a:ext uri="{FF2B5EF4-FFF2-40B4-BE49-F238E27FC236}">
                <a16:creationId xmlns:a16="http://schemas.microsoft.com/office/drawing/2014/main" id="{55ACAC5C-1FE4-695C-40DE-29F7C3EC7EA7}"/>
              </a:ext>
            </a:extLst>
          </p:cNvPr>
          <p:cNvSpPr/>
          <p:nvPr/>
        </p:nvSpPr>
        <p:spPr>
          <a:xfrm rot="18900000">
            <a:off x="8176977" y="740140"/>
            <a:ext cx="2659366" cy="234418"/>
          </a:xfrm>
          <a:custGeom>
            <a:avLst/>
            <a:gdLst>
              <a:gd name="connsiteX0" fmla="*/ 2424949 w 2659366"/>
              <a:gd name="connsiteY0" fmla="*/ 0 h 234418"/>
              <a:gd name="connsiteX1" fmla="*/ 2659366 w 2659366"/>
              <a:gd name="connsiteY1" fmla="*/ 234418 h 234418"/>
              <a:gd name="connsiteX2" fmla="*/ 2 w 2659366"/>
              <a:gd name="connsiteY2" fmla="*/ 234418 h 234418"/>
              <a:gd name="connsiteX3" fmla="*/ 0 w 2659366"/>
              <a:gd name="connsiteY3" fmla="*/ 0 h 23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9366" h="234418">
                <a:moveTo>
                  <a:pt x="2424949" y="0"/>
                </a:moveTo>
                <a:lnTo>
                  <a:pt x="2659366" y="234418"/>
                </a:lnTo>
                <a:lnTo>
                  <a:pt x="2" y="2344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5" name="iSHEJI-3">
            <a:extLst>
              <a:ext uri="{FF2B5EF4-FFF2-40B4-BE49-F238E27FC236}">
                <a16:creationId xmlns:a16="http://schemas.microsoft.com/office/drawing/2014/main" id="{7348CA1D-E42E-91D7-42D1-1C0BB3C38149}"/>
              </a:ext>
            </a:extLst>
          </p:cNvPr>
          <p:cNvSpPr/>
          <p:nvPr/>
        </p:nvSpPr>
        <p:spPr>
          <a:xfrm>
            <a:off x="2129959" y="0"/>
            <a:ext cx="3451102" cy="3282068"/>
          </a:xfrm>
          <a:custGeom>
            <a:avLst/>
            <a:gdLst>
              <a:gd name="connsiteX0" fmla="*/ 0 w 3451102"/>
              <a:gd name="connsiteY0" fmla="*/ 0 h 3282068"/>
              <a:gd name="connsiteX1" fmla="*/ 344101 w 3451102"/>
              <a:gd name="connsiteY1" fmla="*/ 0 h 3282068"/>
              <a:gd name="connsiteX2" fmla="*/ 3451102 w 3451102"/>
              <a:gd name="connsiteY2" fmla="*/ 3106999 h 3282068"/>
              <a:gd name="connsiteX3" fmla="*/ 3276029 w 3451102"/>
              <a:gd name="connsiteY3" fmla="*/ 3282068 h 328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102" h="3282068">
                <a:moveTo>
                  <a:pt x="0" y="0"/>
                </a:moveTo>
                <a:lnTo>
                  <a:pt x="344101" y="0"/>
                </a:lnTo>
                <a:lnTo>
                  <a:pt x="3451102" y="3106999"/>
                </a:lnTo>
                <a:lnTo>
                  <a:pt x="3276029" y="3282068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5" name="iSHEJI-4-1">
            <a:extLst>
              <a:ext uri="{FF2B5EF4-FFF2-40B4-BE49-F238E27FC236}">
                <a16:creationId xmlns:a16="http://schemas.microsoft.com/office/drawing/2014/main" id="{3F78B127-CF56-D26B-3B7E-9FDF634C573A}"/>
              </a:ext>
            </a:extLst>
          </p:cNvPr>
          <p:cNvSpPr/>
          <p:nvPr/>
        </p:nvSpPr>
        <p:spPr>
          <a:xfrm rot="18900000">
            <a:off x="6609730" y="2414936"/>
            <a:ext cx="2209900" cy="1685514"/>
          </a:xfrm>
          <a:custGeom>
            <a:avLst/>
            <a:gdLst>
              <a:gd name="connsiteX0" fmla="*/ 2271599 w 2948186"/>
              <a:gd name="connsiteY0" fmla="*/ 1663507 h 2248613"/>
              <a:gd name="connsiteX1" fmla="*/ 2271598 w 2948186"/>
              <a:gd name="connsiteY1" fmla="*/ 1850981 h 2248613"/>
              <a:gd name="connsiteX2" fmla="*/ 2117068 w 2948186"/>
              <a:gd name="connsiteY2" fmla="*/ 1850982 h 2248613"/>
              <a:gd name="connsiteX3" fmla="*/ 2117068 w 2948186"/>
              <a:gd name="connsiteY3" fmla="*/ 1663507 h 2248613"/>
              <a:gd name="connsiteX4" fmla="*/ 2516376 w 2948186"/>
              <a:gd name="connsiteY4" fmla="*/ 1090377 h 2248613"/>
              <a:gd name="connsiteX5" fmla="*/ 2516376 w 2948186"/>
              <a:gd name="connsiteY5" fmla="*/ 1501410 h 2248613"/>
              <a:gd name="connsiteX6" fmla="*/ 2177508 w 2948186"/>
              <a:gd name="connsiteY6" fmla="*/ 1501410 h 2248613"/>
              <a:gd name="connsiteX7" fmla="*/ 2177508 w 2948186"/>
              <a:gd name="connsiteY7" fmla="*/ 1090377 h 2248613"/>
              <a:gd name="connsiteX8" fmla="*/ 2948186 w 2948186"/>
              <a:gd name="connsiteY8" fmla="*/ 1138927 h 2248613"/>
              <a:gd name="connsiteX9" fmla="*/ 2948185 w 2948186"/>
              <a:gd name="connsiteY9" fmla="*/ 1335814 h 2248613"/>
              <a:gd name="connsiteX10" fmla="*/ 2785812 w 2948186"/>
              <a:gd name="connsiteY10" fmla="*/ 1335815 h 2248613"/>
              <a:gd name="connsiteX11" fmla="*/ 2785811 w 2948186"/>
              <a:gd name="connsiteY11" fmla="*/ 1138927 h 2248613"/>
              <a:gd name="connsiteX12" fmla="*/ 1855906 w 2948186"/>
              <a:gd name="connsiteY12" fmla="*/ 4 h 2248613"/>
              <a:gd name="connsiteX13" fmla="*/ 1856462 w 2948186"/>
              <a:gd name="connsiteY13" fmla="*/ 324483 h 2248613"/>
              <a:gd name="connsiteX14" fmla="*/ 2175948 w 2948186"/>
              <a:gd name="connsiteY14" fmla="*/ 324484 h 2248613"/>
              <a:gd name="connsiteX15" fmla="*/ 2176504 w 2948186"/>
              <a:gd name="connsiteY15" fmla="*/ 879703 h 2248613"/>
              <a:gd name="connsiteX16" fmla="*/ 1855908 w 2948186"/>
              <a:gd name="connsiteY16" fmla="*/ 879702 h 2248613"/>
              <a:gd name="connsiteX17" fmla="*/ 1855910 w 2948186"/>
              <a:gd name="connsiteY17" fmla="*/ 1536424 h 2248613"/>
              <a:gd name="connsiteX18" fmla="*/ 2027856 w 2948186"/>
              <a:gd name="connsiteY18" fmla="*/ 1536426 h 2248613"/>
              <a:gd name="connsiteX19" fmla="*/ 2027303 w 2948186"/>
              <a:gd name="connsiteY19" fmla="*/ 2091644 h 2248613"/>
              <a:gd name="connsiteX20" fmla="*/ 1855912 w 2948186"/>
              <a:gd name="connsiteY20" fmla="*/ 2092198 h 2248613"/>
              <a:gd name="connsiteX21" fmla="*/ 1855912 w 2948186"/>
              <a:gd name="connsiteY21" fmla="*/ 2248613 h 2248613"/>
              <a:gd name="connsiteX22" fmla="*/ 6 w 2948186"/>
              <a:gd name="connsiteY22" fmla="*/ 2248608 h 2248613"/>
              <a:gd name="connsiteX23" fmla="*/ 0 w 2948186"/>
              <a:gd name="connsiteY23" fmla="*/ 0 h 2248613"/>
              <a:gd name="connsiteX24" fmla="*/ 2532486 w 2948186"/>
              <a:gd name="connsiteY24" fmla="*/ 659341 h 2248613"/>
              <a:gd name="connsiteX25" fmla="*/ 2532486 w 2948186"/>
              <a:gd name="connsiteY25" fmla="*/ 927610 h 2248613"/>
              <a:gd name="connsiteX26" fmla="*/ 2311280 w 2948186"/>
              <a:gd name="connsiteY26" fmla="*/ 927610 h 2248613"/>
              <a:gd name="connsiteX27" fmla="*/ 2311280 w 2948186"/>
              <a:gd name="connsiteY27" fmla="*/ 659340 h 224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48186" h="2248613">
                <a:moveTo>
                  <a:pt x="2271599" y="1663507"/>
                </a:moveTo>
                <a:lnTo>
                  <a:pt x="2271598" y="1850981"/>
                </a:lnTo>
                <a:lnTo>
                  <a:pt x="2117068" y="1850982"/>
                </a:lnTo>
                <a:lnTo>
                  <a:pt x="2117068" y="1663507"/>
                </a:lnTo>
                <a:close/>
                <a:moveTo>
                  <a:pt x="2516376" y="1090377"/>
                </a:moveTo>
                <a:lnTo>
                  <a:pt x="2516376" y="1501410"/>
                </a:lnTo>
                <a:lnTo>
                  <a:pt x="2177508" y="1501410"/>
                </a:lnTo>
                <a:lnTo>
                  <a:pt x="2177508" y="1090377"/>
                </a:lnTo>
                <a:close/>
                <a:moveTo>
                  <a:pt x="2948186" y="1138927"/>
                </a:moveTo>
                <a:lnTo>
                  <a:pt x="2948185" y="1335814"/>
                </a:lnTo>
                <a:lnTo>
                  <a:pt x="2785812" y="1335815"/>
                </a:lnTo>
                <a:lnTo>
                  <a:pt x="2785811" y="1138927"/>
                </a:lnTo>
                <a:close/>
                <a:moveTo>
                  <a:pt x="1855906" y="4"/>
                </a:moveTo>
                <a:lnTo>
                  <a:pt x="1856462" y="324483"/>
                </a:lnTo>
                <a:lnTo>
                  <a:pt x="2175948" y="324484"/>
                </a:lnTo>
                <a:lnTo>
                  <a:pt x="2176504" y="879703"/>
                </a:lnTo>
                <a:lnTo>
                  <a:pt x="1855908" y="879702"/>
                </a:lnTo>
                <a:lnTo>
                  <a:pt x="1855910" y="1536424"/>
                </a:lnTo>
                <a:lnTo>
                  <a:pt x="2027856" y="1536426"/>
                </a:lnTo>
                <a:lnTo>
                  <a:pt x="2027303" y="2091644"/>
                </a:lnTo>
                <a:lnTo>
                  <a:pt x="1855912" y="2092198"/>
                </a:lnTo>
                <a:lnTo>
                  <a:pt x="1855912" y="2248613"/>
                </a:lnTo>
                <a:lnTo>
                  <a:pt x="6" y="2248608"/>
                </a:lnTo>
                <a:lnTo>
                  <a:pt x="0" y="0"/>
                </a:lnTo>
                <a:close/>
                <a:moveTo>
                  <a:pt x="2532486" y="659341"/>
                </a:moveTo>
                <a:lnTo>
                  <a:pt x="2532486" y="927610"/>
                </a:lnTo>
                <a:lnTo>
                  <a:pt x="2311280" y="927610"/>
                </a:lnTo>
                <a:lnTo>
                  <a:pt x="2311280" y="65934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3921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6" name="iSHEJI-4-2">
            <a:extLst>
              <a:ext uri="{FF2B5EF4-FFF2-40B4-BE49-F238E27FC236}">
                <a16:creationId xmlns:a16="http://schemas.microsoft.com/office/drawing/2014/main" id="{BCBC06B7-A84C-3FC5-751E-2B9D003C03EC}"/>
              </a:ext>
            </a:extLst>
          </p:cNvPr>
          <p:cNvSpPr/>
          <p:nvPr/>
        </p:nvSpPr>
        <p:spPr>
          <a:xfrm>
            <a:off x="4953520" y="1731397"/>
            <a:ext cx="2423032" cy="2529394"/>
          </a:xfrm>
          <a:custGeom>
            <a:avLst/>
            <a:gdLst>
              <a:gd name="connsiteX0" fmla="*/ 595272 w 2902338"/>
              <a:gd name="connsiteY0" fmla="*/ 187765 h 3029740"/>
              <a:gd name="connsiteX1" fmla="*/ 834888 w 2902338"/>
              <a:gd name="connsiteY1" fmla="*/ 427381 h 3029740"/>
              <a:gd name="connsiteX2" fmla="*/ 544244 w 2902338"/>
              <a:gd name="connsiteY2" fmla="*/ 718025 h 3029740"/>
              <a:gd name="connsiteX3" fmla="*/ 304629 w 2902338"/>
              <a:gd name="connsiteY3" fmla="*/ 478409 h 3029740"/>
              <a:gd name="connsiteX4" fmla="*/ 1357824 w 2902338"/>
              <a:gd name="connsiteY4" fmla="*/ 116436 h 3029740"/>
              <a:gd name="connsiteX5" fmla="*/ 1479408 w 2902338"/>
              <a:gd name="connsiteY5" fmla="*/ 238020 h 3029740"/>
              <a:gd name="connsiteX6" fmla="*/ 1590011 w 2902338"/>
              <a:gd name="connsiteY6" fmla="*/ 127418 h 3029740"/>
              <a:gd name="connsiteX7" fmla="*/ 2902338 w 2902338"/>
              <a:gd name="connsiteY7" fmla="*/ 1439738 h 3029740"/>
              <a:gd name="connsiteX8" fmla="*/ 1312328 w 2902338"/>
              <a:gd name="connsiteY8" fmla="*/ 3029740 h 3029740"/>
              <a:gd name="connsiteX9" fmla="*/ 0 w 2902338"/>
              <a:gd name="connsiteY9" fmla="*/ 1717420 h 3029740"/>
              <a:gd name="connsiteX10" fmla="*/ 229049 w 2902338"/>
              <a:gd name="connsiteY10" fmla="*/ 1487587 h 3029740"/>
              <a:gd name="connsiteX11" fmla="*/ 3138 w 2902338"/>
              <a:gd name="connsiteY11" fmla="*/ 1260892 h 3029740"/>
              <a:gd name="connsiteX12" fmla="*/ 396130 w 2902338"/>
              <a:gd name="connsiteY12" fmla="*/ 868686 h 3029740"/>
              <a:gd name="connsiteX13" fmla="*/ 622042 w 2902338"/>
              <a:gd name="connsiteY13" fmla="*/ 1094597 h 3029740"/>
              <a:gd name="connsiteX14" fmla="*/ 1086416 w 2902338"/>
              <a:gd name="connsiteY14" fmla="*/ 631010 h 3029740"/>
              <a:gd name="connsiteX15" fmla="*/ 964832 w 2902338"/>
              <a:gd name="connsiteY15" fmla="*/ 509426 h 3029740"/>
              <a:gd name="connsiteX16" fmla="*/ 1015173 w 2902338"/>
              <a:gd name="connsiteY16" fmla="*/ 114109 h 3029740"/>
              <a:gd name="connsiteX17" fmla="*/ 1124442 w 2902338"/>
              <a:gd name="connsiteY17" fmla="*/ 223379 h 3029740"/>
              <a:gd name="connsiteX18" fmla="*/ 991878 w 2902338"/>
              <a:gd name="connsiteY18" fmla="*/ 355944 h 3029740"/>
              <a:gd name="connsiteX19" fmla="*/ 882608 w 2902338"/>
              <a:gd name="connsiteY19" fmla="*/ 246674 h 3029740"/>
              <a:gd name="connsiteX20" fmla="*/ 173244 w 2902338"/>
              <a:gd name="connsiteY20" fmla="*/ 0 h 3029740"/>
              <a:gd name="connsiteX21" fmla="*/ 288060 w 2902338"/>
              <a:gd name="connsiteY21" fmla="*/ 114816 h 3029740"/>
              <a:gd name="connsiteX22" fmla="*/ 148839 w 2902338"/>
              <a:gd name="connsiteY22" fmla="*/ 254037 h 3029740"/>
              <a:gd name="connsiteX23" fmla="*/ 34023 w 2902338"/>
              <a:gd name="connsiteY23" fmla="*/ 139221 h 30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02338" h="3029740">
                <a:moveTo>
                  <a:pt x="595272" y="187765"/>
                </a:moveTo>
                <a:lnTo>
                  <a:pt x="834888" y="427381"/>
                </a:lnTo>
                <a:lnTo>
                  <a:pt x="544244" y="718025"/>
                </a:lnTo>
                <a:lnTo>
                  <a:pt x="304629" y="478409"/>
                </a:lnTo>
                <a:close/>
                <a:moveTo>
                  <a:pt x="1357824" y="116436"/>
                </a:moveTo>
                <a:lnTo>
                  <a:pt x="1479408" y="238020"/>
                </a:lnTo>
                <a:lnTo>
                  <a:pt x="1590011" y="127418"/>
                </a:lnTo>
                <a:lnTo>
                  <a:pt x="2902338" y="1439738"/>
                </a:lnTo>
                <a:lnTo>
                  <a:pt x="1312328" y="3029740"/>
                </a:lnTo>
                <a:lnTo>
                  <a:pt x="0" y="1717420"/>
                </a:lnTo>
                <a:lnTo>
                  <a:pt x="229049" y="1487587"/>
                </a:lnTo>
                <a:lnTo>
                  <a:pt x="3138" y="1260892"/>
                </a:lnTo>
                <a:lnTo>
                  <a:pt x="396130" y="868686"/>
                </a:lnTo>
                <a:lnTo>
                  <a:pt x="622042" y="1094597"/>
                </a:lnTo>
                <a:lnTo>
                  <a:pt x="1086416" y="631010"/>
                </a:lnTo>
                <a:lnTo>
                  <a:pt x="964832" y="509426"/>
                </a:lnTo>
                <a:close/>
                <a:moveTo>
                  <a:pt x="1015173" y="114109"/>
                </a:moveTo>
                <a:lnTo>
                  <a:pt x="1124442" y="223379"/>
                </a:lnTo>
                <a:lnTo>
                  <a:pt x="991878" y="355944"/>
                </a:lnTo>
                <a:lnTo>
                  <a:pt x="882608" y="246674"/>
                </a:lnTo>
                <a:close/>
                <a:moveTo>
                  <a:pt x="173244" y="0"/>
                </a:moveTo>
                <a:lnTo>
                  <a:pt x="288060" y="114816"/>
                </a:lnTo>
                <a:lnTo>
                  <a:pt x="148839" y="254037"/>
                </a:lnTo>
                <a:lnTo>
                  <a:pt x="34023" y="13922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7" name="iSHEJI-4-3">
            <a:extLst>
              <a:ext uri="{FF2B5EF4-FFF2-40B4-BE49-F238E27FC236}">
                <a16:creationId xmlns:a16="http://schemas.microsoft.com/office/drawing/2014/main" id="{AD4F11CC-3AEB-59B6-34AA-434B4DA09D1C}"/>
              </a:ext>
            </a:extLst>
          </p:cNvPr>
          <p:cNvSpPr/>
          <p:nvPr/>
        </p:nvSpPr>
        <p:spPr>
          <a:xfrm rot="2700000">
            <a:off x="5430560" y="2957759"/>
            <a:ext cx="2460421" cy="1877267"/>
          </a:xfrm>
          <a:custGeom>
            <a:avLst/>
            <a:gdLst>
              <a:gd name="connsiteX0" fmla="*/ 2784749 w 2947123"/>
              <a:gd name="connsiteY0" fmla="*/ 1138945 h 2248614"/>
              <a:gd name="connsiteX1" fmla="*/ 2947123 w 2947123"/>
              <a:gd name="connsiteY1" fmla="*/ 1138945 h 2248614"/>
              <a:gd name="connsiteX2" fmla="*/ 2947123 w 2947123"/>
              <a:gd name="connsiteY2" fmla="*/ 1335832 h 2248614"/>
              <a:gd name="connsiteX3" fmla="*/ 2784749 w 2947123"/>
              <a:gd name="connsiteY3" fmla="*/ 1335833 h 2248614"/>
              <a:gd name="connsiteX4" fmla="*/ 2117045 w 2947123"/>
              <a:gd name="connsiteY4" fmla="*/ 1664069 h 2248614"/>
              <a:gd name="connsiteX5" fmla="*/ 2271575 w 2947123"/>
              <a:gd name="connsiteY5" fmla="*/ 1664069 h 2248614"/>
              <a:gd name="connsiteX6" fmla="*/ 2271575 w 2947123"/>
              <a:gd name="connsiteY6" fmla="*/ 1851544 h 2248614"/>
              <a:gd name="connsiteX7" fmla="*/ 2117045 w 2947123"/>
              <a:gd name="connsiteY7" fmla="*/ 1851544 h 2248614"/>
              <a:gd name="connsiteX8" fmla="*/ 2177282 w 2947123"/>
              <a:gd name="connsiteY8" fmla="*/ 1090887 h 2248614"/>
              <a:gd name="connsiteX9" fmla="*/ 2516149 w 2947123"/>
              <a:gd name="connsiteY9" fmla="*/ 1090887 h 2248614"/>
              <a:gd name="connsiteX10" fmla="*/ 2516149 w 2947123"/>
              <a:gd name="connsiteY10" fmla="*/ 1501919 h 2248614"/>
              <a:gd name="connsiteX11" fmla="*/ 2177282 w 2947123"/>
              <a:gd name="connsiteY11" fmla="*/ 1501919 h 2248614"/>
              <a:gd name="connsiteX12" fmla="*/ 6 w 2947123"/>
              <a:gd name="connsiteY12" fmla="*/ 5 h 2248614"/>
              <a:gd name="connsiteX13" fmla="*/ 1855912 w 2947123"/>
              <a:gd name="connsiteY13" fmla="*/ 0 h 2248614"/>
              <a:gd name="connsiteX14" fmla="*/ 1855911 w 2947123"/>
              <a:gd name="connsiteY14" fmla="*/ 325033 h 2248614"/>
              <a:gd name="connsiteX15" fmla="*/ 2175952 w 2947123"/>
              <a:gd name="connsiteY15" fmla="*/ 324478 h 2248614"/>
              <a:gd name="connsiteX16" fmla="*/ 2175951 w 2947123"/>
              <a:gd name="connsiteY16" fmla="*/ 880251 h 2248614"/>
              <a:gd name="connsiteX17" fmla="*/ 1855910 w 2947123"/>
              <a:gd name="connsiteY17" fmla="*/ 879697 h 2248614"/>
              <a:gd name="connsiteX18" fmla="*/ 1855908 w 2947123"/>
              <a:gd name="connsiteY18" fmla="*/ 1536420 h 2248614"/>
              <a:gd name="connsiteX19" fmla="*/ 2027854 w 2947123"/>
              <a:gd name="connsiteY19" fmla="*/ 1536420 h 2248614"/>
              <a:gd name="connsiteX20" fmla="*/ 2027298 w 2947123"/>
              <a:gd name="connsiteY20" fmla="*/ 2091638 h 2248614"/>
              <a:gd name="connsiteX21" fmla="*/ 1855907 w 2947123"/>
              <a:gd name="connsiteY21" fmla="*/ 2092193 h 2248614"/>
              <a:gd name="connsiteX22" fmla="*/ 1855906 w 2947123"/>
              <a:gd name="connsiteY22" fmla="*/ 2248608 h 2248614"/>
              <a:gd name="connsiteX23" fmla="*/ 0 w 2947123"/>
              <a:gd name="connsiteY23" fmla="*/ 2248614 h 22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47123" h="2248614">
                <a:moveTo>
                  <a:pt x="2784749" y="1138945"/>
                </a:moveTo>
                <a:lnTo>
                  <a:pt x="2947123" y="1138945"/>
                </a:lnTo>
                <a:lnTo>
                  <a:pt x="2947123" y="1335832"/>
                </a:lnTo>
                <a:lnTo>
                  <a:pt x="2784749" y="1335833"/>
                </a:lnTo>
                <a:close/>
                <a:moveTo>
                  <a:pt x="2117045" y="1664069"/>
                </a:moveTo>
                <a:lnTo>
                  <a:pt x="2271575" y="1664069"/>
                </a:lnTo>
                <a:lnTo>
                  <a:pt x="2271575" y="1851544"/>
                </a:lnTo>
                <a:lnTo>
                  <a:pt x="2117045" y="1851544"/>
                </a:lnTo>
                <a:close/>
                <a:moveTo>
                  <a:pt x="2177282" y="1090887"/>
                </a:moveTo>
                <a:lnTo>
                  <a:pt x="2516149" y="1090887"/>
                </a:lnTo>
                <a:lnTo>
                  <a:pt x="2516149" y="1501919"/>
                </a:lnTo>
                <a:lnTo>
                  <a:pt x="2177282" y="1501919"/>
                </a:lnTo>
                <a:close/>
                <a:moveTo>
                  <a:pt x="6" y="5"/>
                </a:moveTo>
                <a:lnTo>
                  <a:pt x="1855912" y="0"/>
                </a:lnTo>
                <a:lnTo>
                  <a:pt x="1855911" y="325033"/>
                </a:lnTo>
                <a:lnTo>
                  <a:pt x="2175952" y="324478"/>
                </a:lnTo>
                <a:lnTo>
                  <a:pt x="2175951" y="880251"/>
                </a:lnTo>
                <a:lnTo>
                  <a:pt x="1855910" y="879697"/>
                </a:lnTo>
                <a:lnTo>
                  <a:pt x="1855908" y="1536420"/>
                </a:lnTo>
                <a:lnTo>
                  <a:pt x="2027854" y="1536420"/>
                </a:lnTo>
                <a:lnTo>
                  <a:pt x="2027298" y="2091638"/>
                </a:lnTo>
                <a:lnTo>
                  <a:pt x="1855907" y="2092193"/>
                </a:lnTo>
                <a:lnTo>
                  <a:pt x="1855906" y="2248608"/>
                </a:lnTo>
                <a:lnTo>
                  <a:pt x="0" y="2248614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7" name="iSHEJI-5">
            <a:extLst>
              <a:ext uri="{FF2B5EF4-FFF2-40B4-BE49-F238E27FC236}">
                <a16:creationId xmlns:a16="http://schemas.microsoft.com/office/drawing/2014/main" id="{77FAA03E-4A37-7F89-A780-31FA19BDBC37}"/>
              </a:ext>
            </a:extLst>
          </p:cNvPr>
          <p:cNvSpPr/>
          <p:nvPr/>
        </p:nvSpPr>
        <p:spPr>
          <a:xfrm>
            <a:off x="1344135" y="2220547"/>
            <a:ext cx="2386683" cy="1769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01.</a:t>
            </a:r>
            <a:endParaRPr lang="zh-CN" altLang="en-US" sz="11500" dirty="0">
              <a:solidFill>
                <a:schemeClr val="bg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8" name="iSHEJI-6">
            <a:extLst>
              <a:ext uri="{FF2B5EF4-FFF2-40B4-BE49-F238E27FC236}">
                <a16:creationId xmlns:a16="http://schemas.microsoft.com/office/drawing/2014/main" id="{E1D2497D-3ABC-4AD8-4187-35890782F84E}"/>
              </a:ext>
            </a:extLst>
          </p:cNvPr>
          <p:cNvSpPr txBox="1"/>
          <p:nvPr/>
        </p:nvSpPr>
        <p:spPr>
          <a:xfrm>
            <a:off x="1441317" y="4289843"/>
            <a:ext cx="27883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The Definition</a:t>
            </a:r>
          </a:p>
        </p:txBody>
      </p:sp>
      <p:sp>
        <p:nvSpPr>
          <p:cNvPr id="50" name="iSHEJI-7">
            <a:extLst>
              <a:ext uri="{FF2B5EF4-FFF2-40B4-BE49-F238E27FC236}">
                <a16:creationId xmlns:a16="http://schemas.microsoft.com/office/drawing/2014/main" id="{3BEC9356-BB8B-C93D-4EFC-F2D5C3F2F4DE}"/>
              </a:ext>
            </a:extLst>
          </p:cNvPr>
          <p:cNvSpPr txBox="1"/>
          <p:nvPr/>
        </p:nvSpPr>
        <p:spPr>
          <a:xfrm>
            <a:off x="1441317" y="4820457"/>
            <a:ext cx="33223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What Is Innovation </a:t>
            </a:r>
          </a:p>
        </p:txBody>
      </p:sp>
      <p:cxnSp>
        <p:nvCxnSpPr>
          <p:cNvPr id="51" name="iSHEJI-8">
            <a:extLst>
              <a:ext uri="{FF2B5EF4-FFF2-40B4-BE49-F238E27FC236}">
                <a16:creationId xmlns:a16="http://schemas.microsoft.com/office/drawing/2014/main" id="{C1D7B626-C740-2F56-6FED-DAC644C68FE6}"/>
              </a:ext>
            </a:extLst>
          </p:cNvPr>
          <p:cNvCxnSpPr/>
          <p:nvPr/>
        </p:nvCxnSpPr>
        <p:spPr>
          <a:xfrm>
            <a:off x="1441317" y="4020302"/>
            <a:ext cx="1047750" cy="0"/>
          </a:xfrm>
          <a:prstGeom prst="line">
            <a:avLst/>
          </a:prstGeom>
          <a:ln w="4191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HEJI-9">
            <a:extLst>
              <a:ext uri="{FF2B5EF4-FFF2-40B4-BE49-F238E27FC236}">
                <a16:creationId xmlns:a16="http://schemas.microsoft.com/office/drawing/2014/main" id="{45594867-BD13-DCF2-9613-7A81D5A8DBF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18928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29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HEJI-1">
            <a:extLst>
              <a:ext uri="{FF2B5EF4-FFF2-40B4-BE49-F238E27FC236}">
                <a16:creationId xmlns:a16="http://schemas.microsoft.com/office/drawing/2014/main" id="{0D5BE06D-7A6D-AE21-0740-E49A3744DAC9}"/>
              </a:ext>
            </a:extLst>
          </p:cNvPr>
          <p:cNvSpPr/>
          <p:nvPr/>
        </p:nvSpPr>
        <p:spPr>
          <a:xfrm>
            <a:off x="4115718" y="1762306"/>
            <a:ext cx="5375339" cy="1101766"/>
          </a:xfrm>
          <a:custGeom>
            <a:avLst/>
            <a:gdLst>
              <a:gd name="connsiteX0" fmla="*/ 0 w 4576389"/>
              <a:gd name="connsiteY0" fmla="*/ 0 h 1101766"/>
              <a:gd name="connsiteX1" fmla="*/ 4576391 w 4576389"/>
              <a:gd name="connsiteY1" fmla="*/ 0 h 1101766"/>
              <a:gd name="connsiteX2" fmla="*/ 4576391 w 4576389"/>
              <a:gd name="connsiteY2" fmla="*/ 1101766 h 1101766"/>
              <a:gd name="connsiteX3" fmla="*/ 0 w 4576389"/>
              <a:gd name="connsiteY3" fmla="*/ 1101766 h 110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6389" h="1101766">
                <a:moveTo>
                  <a:pt x="0" y="0"/>
                </a:moveTo>
                <a:lnTo>
                  <a:pt x="4576391" y="0"/>
                </a:lnTo>
                <a:lnTo>
                  <a:pt x="4576391" y="1101766"/>
                </a:lnTo>
                <a:lnTo>
                  <a:pt x="0" y="110176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83" name="iSHEJI-2">
            <a:extLst>
              <a:ext uri="{FF2B5EF4-FFF2-40B4-BE49-F238E27FC236}">
                <a16:creationId xmlns:a16="http://schemas.microsoft.com/office/drawing/2014/main" id="{8125B785-B031-5021-B677-A3490A068FAC}"/>
              </a:ext>
            </a:extLst>
          </p:cNvPr>
          <p:cNvSpPr/>
          <p:nvPr/>
        </p:nvSpPr>
        <p:spPr>
          <a:xfrm>
            <a:off x="6188089" y="3573676"/>
            <a:ext cx="5375339" cy="1101766"/>
          </a:xfrm>
          <a:custGeom>
            <a:avLst/>
            <a:gdLst>
              <a:gd name="connsiteX0" fmla="*/ 0 w 4576389"/>
              <a:gd name="connsiteY0" fmla="*/ 0 h 1101766"/>
              <a:gd name="connsiteX1" fmla="*/ 4576391 w 4576389"/>
              <a:gd name="connsiteY1" fmla="*/ 0 h 1101766"/>
              <a:gd name="connsiteX2" fmla="*/ 4576391 w 4576389"/>
              <a:gd name="connsiteY2" fmla="*/ 1101766 h 1101766"/>
              <a:gd name="connsiteX3" fmla="*/ 0 w 4576389"/>
              <a:gd name="connsiteY3" fmla="*/ 1101766 h 110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6389" h="1101766">
                <a:moveTo>
                  <a:pt x="0" y="0"/>
                </a:moveTo>
                <a:lnTo>
                  <a:pt x="4576391" y="0"/>
                </a:lnTo>
                <a:lnTo>
                  <a:pt x="4576391" y="1101766"/>
                </a:lnTo>
                <a:lnTo>
                  <a:pt x="0" y="110176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88" name="iSHEJI-3">
            <a:extLst>
              <a:ext uri="{FF2B5EF4-FFF2-40B4-BE49-F238E27FC236}">
                <a16:creationId xmlns:a16="http://schemas.microsoft.com/office/drawing/2014/main" id="{FF4C60AF-3F3B-E82A-54DB-75B3505AF862}"/>
              </a:ext>
            </a:extLst>
          </p:cNvPr>
          <p:cNvSpPr/>
          <p:nvPr/>
        </p:nvSpPr>
        <p:spPr>
          <a:xfrm>
            <a:off x="4541002" y="5240370"/>
            <a:ext cx="5375339" cy="1101766"/>
          </a:xfrm>
          <a:custGeom>
            <a:avLst/>
            <a:gdLst>
              <a:gd name="connsiteX0" fmla="*/ 0 w 4576389"/>
              <a:gd name="connsiteY0" fmla="*/ 0 h 1101766"/>
              <a:gd name="connsiteX1" fmla="*/ 4576391 w 4576389"/>
              <a:gd name="connsiteY1" fmla="*/ 0 h 1101766"/>
              <a:gd name="connsiteX2" fmla="*/ 4576391 w 4576389"/>
              <a:gd name="connsiteY2" fmla="*/ 1101766 h 1101766"/>
              <a:gd name="connsiteX3" fmla="*/ 0 w 4576389"/>
              <a:gd name="connsiteY3" fmla="*/ 1101766 h 110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6389" h="1101766">
                <a:moveTo>
                  <a:pt x="0" y="0"/>
                </a:moveTo>
                <a:lnTo>
                  <a:pt x="4576391" y="0"/>
                </a:lnTo>
                <a:lnTo>
                  <a:pt x="4576391" y="1101766"/>
                </a:lnTo>
                <a:lnTo>
                  <a:pt x="0" y="110176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E63F5F52-0751-227E-C587-3161D97460ED}"/>
              </a:ext>
            </a:extLst>
          </p:cNvPr>
          <p:cNvSpPr txBox="1"/>
          <p:nvPr/>
        </p:nvSpPr>
        <p:spPr>
          <a:xfrm>
            <a:off x="390424" y="432434"/>
            <a:ext cx="24461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The Definition</a:t>
            </a: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AD1B4920-54BE-18FC-9B0D-CDFCD7714921}"/>
              </a:ext>
            </a:extLst>
          </p:cNvPr>
          <p:cNvSpPr txBox="1"/>
          <p:nvPr/>
        </p:nvSpPr>
        <p:spPr>
          <a:xfrm>
            <a:off x="390424" y="863321"/>
            <a:ext cx="28906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What Is Innovation </a:t>
            </a:r>
          </a:p>
        </p:txBody>
      </p:sp>
      <p:sp>
        <p:nvSpPr>
          <p:cNvPr id="15" name="iSHEJI-6">
            <a:extLst>
              <a:ext uri="{FF2B5EF4-FFF2-40B4-BE49-F238E27FC236}">
                <a16:creationId xmlns:a16="http://schemas.microsoft.com/office/drawing/2014/main" id="{AD91401C-0429-1DA4-5785-3A3C3E894B6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18928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7">
            <a:extLst>
              <a:ext uri="{FF2B5EF4-FFF2-40B4-BE49-F238E27FC236}">
                <a16:creationId xmlns:a16="http://schemas.microsoft.com/office/drawing/2014/main" id="{034B5170-24CB-B855-95BE-CAF3485A4BE4}"/>
              </a:ext>
            </a:extLst>
          </p:cNvPr>
          <p:cNvSpPr/>
          <p:nvPr/>
        </p:nvSpPr>
        <p:spPr>
          <a:xfrm>
            <a:off x="2585858" y="1617630"/>
            <a:ext cx="1766748" cy="798899"/>
          </a:xfrm>
          <a:custGeom>
            <a:avLst/>
            <a:gdLst>
              <a:gd name="connsiteX0" fmla="*/ 2072373 w 2072372"/>
              <a:gd name="connsiteY0" fmla="*/ 798900 h 798899"/>
              <a:gd name="connsiteX1" fmla="*/ 0 w 2072372"/>
              <a:gd name="connsiteY1" fmla="*/ 798900 h 798899"/>
              <a:gd name="connsiteX2" fmla="*/ 0 w 2072372"/>
              <a:gd name="connsiteY2" fmla="*/ 270275 h 798899"/>
              <a:gd name="connsiteX3" fmla="*/ 376795 w 2072372"/>
              <a:gd name="connsiteY3" fmla="*/ 0 h 798899"/>
              <a:gd name="connsiteX4" fmla="*/ 2072373 w 2072372"/>
              <a:gd name="connsiteY4" fmla="*/ 0 h 798899"/>
              <a:gd name="connsiteX5" fmla="*/ 2072373 w 2072372"/>
              <a:gd name="connsiteY5" fmla="*/ 798900 h 79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2372" h="798899">
                <a:moveTo>
                  <a:pt x="2072373" y="798900"/>
                </a:moveTo>
                <a:lnTo>
                  <a:pt x="0" y="798900"/>
                </a:lnTo>
                <a:lnTo>
                  <a:pt x="0" y="270275"/>
                </a:lnTo>
                <a:lnTo>
                  <a:pt x="376795" y="0"/>
                </a:lnTo>
                <a:lnTo>
                  <a:pt x="2072373" y="0"/>
                </a:lnTo>
                <a:lnTo>
                  <a:pt x="2072373" y="798900"/>
                </a:lnTo>
                <a:close/>
              </a:path>
            </a:pathLst>
          </a:custGeom>
          <a:solidFill>
            <a:schemeClr val="accent1"/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A63C63FB-A104-4B61-2E4A-2C1E39A4CF0C}"/>
              </a:ext>
            </a:extLst>
          </p:cNvPr>
          <p:cNvSpPr/>
          <p:nvPr/>
        </p:nvSpPr>
        <p:spPr>
          <a:xfrm>
            <a:off x="2535467" y="1617630"/>
            <a:ext cx="376794" cy="436413"/>
          </a:xfrm>
          <a:custGeom>
            <a:avLst/>
            <a:gdLst>
              <a:gd name="connsiteX0" fmla="*/ 0 w 376794"/>
              <a:gd name="connsiteY0" fmla="*/ 0 h 436413"/>
              <a:gd name="connsiteX1" fmla="*/ 376795 w 376794"/>
              <a:gd name="connsiteY1" fmla="*/ 218604 h 436413"/>
              <a:gd name="connsiteX2" fmla="*/ 0 w 376794"/>
              <a:gd name="connsiteY2" fmla="*/ 436414 h 436413"/>
              <a:gd name="connsiteX3" fmla="*/ 0 w 376794"/>
              <a:gd name="connsiteY3" fmla="*/ 0 h 43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94" h="436413">
                <a:moveTo>
                  <a:pt x="0" y="0"/>
                </a:moveTo>
                <a:lnTo>
                  <a:pt x="376795" y="218604"/>
                </a:lnTo>
                <a:lnTo>
                  <a:pt x="0" y="4364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" name="iSHEJI-9">
            <a:extLst>
              <a:ext uri="{FF2B5EF4-FFF2-40B4-BE49-F238E27FC236}">
                <a16:creationId xmlns:a16="http://schemas.microsoft.com/office/drawing/2014/main" id="{459C3B20-9265-D122-5D26-84A995A1E759}"/>
              </a:ext>
            </a:extLst>
          </p:cNvPr>
          <p:cNvSpPr/>
          <p:nvPr/>
        </p:nvSpPr>
        <p:spPr>
          <a:xfrm>
            <a:off x="2723864" y="1617630"/>
            <a:ext cx="188397" cy="217809"/>
          </a:xfrm>
          <a:custGeom>
            <a:avLst/>
            <a:gdLst>
              <a:gd name="connsiteX0" fmla="*/ 188398 w 188397"/>
              <a:gd name="connsiteY0" fmla="*/ 217809 h 217809"/>
              <a:gd name="connsiteX1" fmla="*/ 0 w 188397"/>
              <a:gd name="connsiteY1" fmla="*/ 108905 h 217809"/>
              <a:gd name="connsiteX2" fmla="*/ 188398 w 188397"/>
              <a:gd name="connsiteY2" fmla="*/ 0 h 217809"/>
              <a:gd name="connsiteX3" fmla="*/ 188398 w 188397"/>
              <a:gd name="connsiteY3" fmla="*/ 217809 h 21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97" h="217809">
                <a:moveTo>
                  <a:pt x="188398" y="217809"/>
                </a:moveTo>
                <a:lnTo>
                  <a:pt x="0" y="108905"/>
                </a:lnTo>
                <a:lnTo>
                  <a:pt x="188398" y="0"/>
                </a:lnTo>
                <a:lnTo>
                  <a:pt x="188398" y="21780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9" name="iSHEJI-10">
            <a:extLst>
              <a:ext uri="{FF2B5EF4-FFF2-40B4-BE49-F238E27FC236}">
                <a16:creationId xmlns:a16="http://schemas.microsoft.com/office/drawing/2014/main" id="{18874A72-9FFA-D3D7-B86F-152940254438}"/>
              </a:ext>
            </a:extLst>
          </p:cNvPr>
          <p:cNvSpPr/>
          <p:nvPr/>
        </p:nvSpPr>
        <p:spPr>
          <a:xfrm>
            <a:off x="4115718" y="2416529"/>
            <a:ext cx="236887" cy="134342"/>
          </a:xfrm>
          <a:custGeom>
            <a:avLst/>
            <a:gdLst>
              <a:gd name="connsiteX0" fmla="*/ 0 w 236887"/>
              <a:gd name="connsiteY0" fmla="*/ 0 h 134342"/>
              <a:gd name="connsiteX1" fmla="*/ 236888 w 236887"/>
              <a:gd name="connsiteY1" fmla="*/ 0 h 134342"/>
              <a:gd name="connsiteX2" fmla="*/ 0 w 236887"/>
              <a:gd name="connsiteY2" fmla="*/ 134342 h 134342"/>
              <a:gd name="connsiteX3" fmla="*/ 0 w 236887"/>
              <a:gd name="connsiteY3" fmla="*/ 0 h 13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87" h="134342">
                <a:moveTo>
                  <a:pt x="0" y="0"/>
                </a:moveTo>
                <a:lnTo>
                  <a:pt x="236888" y="0"/>
                </a:lnTo>
                <a:lnTo>
                  <a:pt x="0" y="134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84" name="iSHEJI-11">
            <a:extLst>
              <a:ext uri="{FF2B5EF4-FFF2-40B4-BE49-F238E27FC236}">
                <a16:creationId xmlns:a16="http://schemas.microsoft.com/office/drawing/2014/main" id="{90947DA0-68B8-ACA0-CB7A-A533CC973B02}"/>
              </a:ext>
            </a:extLst>
          </p:cNvPr>
          <p:cNvSpPr/>
          <p:nvPr/>
        </p:nvSpPr>
        <p:spPr>
          <a:xfrm>
            <a:off x="4658229" y="3429000"/>
            <a:ext cx="1766748" cy="798899"/>
          </a:xfrm>
          <a:custGeom>
            <a:avLst/>
            <a:gdLst>
              <a:gd name="connsiteX0" fmla="*/ 2072373 w 2072372"/>
              <a:gd name="connsiteY0" fmla="*/ 798900 h 798899"/>
              <a:gd name="connsiteX1" fmla="*/ 0 w 2072372"/>
              <a:gd name="connsiteY1" fmla="*/ 798900 h 798899"/>
              <a:gd name="connsiteX2" fmla="*/ 0 w 2072372"/>
              <a:gd name="connsiteY2" fmla="*/ 270275 h 798899"/>
              <a:gd name="connsiteX3" fmla="*/ 376795 w 2072372"/>
              <a:gd name="connsiteY3" fmla="*/ 0 h 798899"/>
              <a:gd name="connsiteX4" fmla="*/ 2072373 w 2072372"/>
              <a:gd name="connsiteY4" fmla="*/ 0 h 798899"/>
              <a:gd name="connsiteX5" fmla="*/ 2072373 w 2072372"/>
              <a:gd name="connsiteY5" fmla="*/ 798900 h 79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2372" h="798899">
                <a:moveTo>
                  <a:pt x="2072373" y="798900"/>
                </a:moveTo>
                <a:lnTo>
                  <a:pt x="0" y="798900"/>
                </a:lnTo>
                <a:lnTo>
                  <a:pt x="0" y="270275"/>
                </a:lnTo>
                <a:lnTo>
                  <a:pt x="376795" y="0"/>
                </a:lnTo>
                <a:lnTo>
                  <a:pt x="2072373" y="0"/>
                </a:lnTo>
                <a:lnTo>
                  <a:pt x="2072373" y="798900"/>
                </a:lnTo>
                <a:close/>
              </a:path>
            </a:pathLst>
          </a:custGeom>
          <a:solidFill>
            <a:schemeClr val="accent1"/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85" name="iSHEJI-12">
            <a:extLst>
              <a:ext uri="{FF2B5EF4-FFF2-40B4-BE49-F238E27FC236}">
                <a16:creationId xmlns:a16="http://schemas.microsoft.com/office/drawing/2014/main" id="{0CA4B632-5674-9E5A-14E9-6483FA4A70ED}"/>
              </a:ext>
            </a:extLst>
          </p:cNvPr>
          <p:cNvSpPr/>
          <p:nvPr/>
        </p:nvSpPr>
        <p:spPr>
          <a:xfrm>
            <a:off x="4607838" y="3429000"/>
            <a:ext cx="376794" cy="436413"/>
          </a:xfrm>
          <a:custGeom>
            <a:avLst/>
            <a:gdLst>
              <a:gd name="connsiteX0" fmla="*/ 0 w 376794"/>
              <a:gd name="connsiteY0" fmla="*/ 0 h 436413"/>
              <a:gd name="connsiteX1" fmla="*/ 376795 w 376794"/>
              <a:gd name="connsiteY1" fmla="*/ 218604 h 436413"/>
              <a:gd name="connsiteX2" fmla="*/ 0 w 376794"/>
              <a:gd name="connsiteY2" fmla="*/ 436414 h 436413"/>
              <a:gd name="connsiteX3" fmla="*/ 0 w 376794"/>
              <a:gd name="connsiteY3" fmla="*/ 0 h 43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94" h="436413">
                <a:moveTo>
                  <a:pt x="0" y="0"/>
                </a:moveTo>
                <a:lnTo>
                  <a:pt x="376795" y="218604"/>
                </a:lnTo>
                <a:lnTo>
                  <a:pt x="0" y="4364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86" name="iSHEJI-13">
            <a:extLst>
              <a:ext uri="{FF2B5EF4-FFF2-40B4-BE49-F238E27FC236}">
                <a16:creationId xmlns:a16="http://schemas.microsoft.com/office/drawing/2014/main" id="{F6A8B05F-86BF-18B5-5CB2-19E8C3460655}"/>
              </a:ext>
            </a:extLst>
          </p:cNvPr>
          <p:cNvSpPr/>
          <p:nvPr/>
        </p:nvSpPr>
        <p:spPr>
          <a:xfrm>
            <a:off x="4796235" y="3429000"/>
            <a:ext cx="188397" cy="217809"/>
          </a:xfrm>
          <a:custGeom>
            <a:avLst/>
            <a:gdLst>
              <a:gd name="connsiteX0" fmla="*/ 188398 w 188397"/>
              <a:gd name="connsiteY0" fmla="*/ 217809 h 217809"/>
              <a:gd name="connsiteX1" fmla="*/ 0 w 188397"/>
              <a:gd name="connsiteY1" fmla="*/ 108905 h 217809"/>
              <a:gd name="connsiteX2" fmla="*/ 188398 w 188397"/>
              <a:gd name="connsiteY2" fmla="*/ 0 h 217809"/>
              <a:gd name="connsiteX3" fmla="*/ 188398 w 188397"/>
              <a:gd name="connsiteY3" fmla="*/ 217809 h 21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97" h="217809">
                <a:moveTo>
                  <a:pt x="188398" y="217809"/>
                </a:moveTo>
                <a:lnTo>
                  <a:pt x="0" y="108905"/>
                </a:lnTo>
                <a:lnTo>
                  <a:pt x="188398" y="0"/>
                </a:lnTo>
                <a:lnTo>
                  <a:pt x="188398" y="21780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87" name="iSHEJI-14">
            <a:extLst>
              <a:ext uri="{FF2B5EF4-FFF2-40B4-BE49-F238E27FC236}">
                <a16:creationId xmlns:a16="http://schemas.microsoft.com/office/drawing/2014/main" id="{D165907D-7360-1A59-C6CA-8429FAE5D2C5}"/>
              </a:ext>
            </a:extLst>
          </p:cNvPr>
          <p:cNvSpPr/>
          <p:nvPr/>
        </p:nvSpPr>
        <p:spPr>
          <a:xfrm>
            <a:off x="6188089" y="4227899"/>
            <a:ext cx="236887" cy="134342"/>
          </a:xfrm>
          <a:custGeom>
            <a:avLst/>
            <a:gdLst>
              <a:gd name="connsiteX0" fmla="*/ 0 w 236887"/>
              <a:gd name="connsiteY0" fmla="*/ 0 h 134342"/>
              <a:gd name="connsiteX1" fmla="*/ 236888 w 236887"/>
              <a:gd name="connsiteY1" fmla="*/ 0 h 134342"/>
              <a:gd name="connsiteX2" fmla="*/ 0 w 236887"/>
              <a:gd name="connsiteY2" fmla="*/ 134342 h 134342"/>
              <a:gd name="connsiteX3" fmla="*/ 0 w 236887"/>
              <a:gd name="connsiteY3" fmla="*/ 0 h 13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87" h="134342">
                <a:moveTo>
                  <a:pt x="0" y="0"/>
                </a:moveTo>
                <a:lnTo>
                  <a:pt x="236888" y="0"/>
                </a:lnTo>
                <a:lnTo>
                  <a:pt x="0" y="134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89" name="iSHEJI-15">
            <a:extLst>
              <a:ext uri="{FF2B5EF4-FFF2-40B4-BE49-F238E27FC236}">
                <a16:creationId xmlns:a16="http://schemas.microsoft.com/office/drawing/2014/main" id="{24A9E55B-BC74-8759-4026-7A2304E50BF7}"/>
              </a:ext>
            </a:extLst>
          </p:cNvPr>
          <p:cNvSpPr/>
          <p:nvPr/>
        </p:nvSpPr>
        <p:spPr>
          <a:xfrm>
            <a:off x="3011142" y="5095694"/>
            <a:ext cx="1766748" cy="798899"/>
          </a:xfrm>
          <a:custGeom>
            <a:avLst/>
            <a:gdLst>
              <a:gd name="connsiteX0" fmla="*/ 2072373 w 2072372"/>
              <a:gd name="connsiteY0" fmla="*/ 798900 h 798899"/>
              <a:gd name="connsiteX1" fmla="*/ 0 w 2072372"/>
              <a:gd name="connsiteY1" fmla="*/ 798900 h 798899"/>
              <a:gd name="connsiteX2" fmla="*/ 0 w 2072372"/>
              <a:gd name="connsiteY2" fmla="*/ 270275 h 798899"/>
              <a:gd name="connsiteX3" fmla="*/ 376795 w 2072372"/>
              <a:gd name="connsiteY3" fmla="*/ 0 h 798899"/>
              <a:gd name="connsiteX4" fmla="*/ 2072373 w 2072372"/>
              <a:gd name="connsiteY4" fmla="*/ 0 h 798899"/>
              <a:gd name="connsiteX5" fmla="*/ 2072373 w 2072372"/>
              <a:gd name="connsiteY5" fmla="*/ 798900 h 79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2372" h="798899">
                <a:moveTo>
                  <a:pt x="2072373" y="798900"/>
                </a:moveTo>
                <a:lnTo>
                  <a:pt x="0" y="798900"/>
                </a:lnTo>
                <a:lnTo>
                  <a:pt x="0" y="270275"/>
                </a:lnTo>
                <a:lnTo>
                  <a:pt x="376795" y="0"/>
                </a:lnTo>
                <a:lnTo>
                  <a:pt x="2072373" y="0"/>
                </a:lnTo>
                <a:lnTo>
                  <a:pt x="2072373" y="798900"/>
                </a:lnTo>
                <a:close/>
              </a:path>
            </a:pathLst>
          </a:custGeom>
          <a:solidFill>
            <a:schemeClr val="accent1"/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90" name="iSHEJI-16">
            <a:extLst>
              <a:ext uri="{FF2B5EF4-FFF2-40B4-BE49-F238E27FC236}">
                <a16:creationId xmlns:a16="http://schemas.microsoft.com/office/drawing/2014/main" id="{A1ED36DD-64AB-8AA4-71F7-D395D0C43443}"/>
              </a:ext>
            </a:extLst>
          </p:cNvPr>
          <p:cNvSpPr/>
          <p:nvPr/>
        </p:nvSpPr>
        <p:spPr>
          <a:xfrm>
            <a:off x="2960751" y="5095694"/>
            <a:ext cx="376794" cy="436413"/>
          </a:xfrm>
          <a:custGeom>
            <a:avLst/>
            <a:gdLst>
              <a:gd name="connsiteX0" fmla="*/ 0 w 376794"/>
              <a:gd name="connsiteY0" fmla="*/ 0 h 436413"/>
              <a:gd name="connsiteX1" fmla="*/ 376795 w 376794"/>
              <a:gd name="connsiteY1" fmla="*/ 218604 h 436413"/>
              <a:gd name="connsiteX2" fmla="*/ 0 w 376794"/>
              <a:gd name="connsiteY2" fmla="*/ 436414 h 436413"/>
              <a:gd name="connsiteX3" fmla="*/ 0 w 376794"/>
              <a:gd name="connsiteY3" fmla="*/ 0 h 43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94" h="436413">
                <a:moveTo>
                  <a:pt x="0" y="0"/>
                </a:moveTo>
                <a:lnTo>
                  <a:pt x="376795" y="218604"/>
                </a:lnTo>
                <a:lnTo>
                  <a:pt x="0" y="4364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91" name="iSHEJI-17">
            <a:extLst>
              <a:ext uri="{FF2B5EF4-FFF2-40B4-BE49-F238E27FC236}">
                <a16:creationId xmlns:a16="http://schemas.microsoft.com/office/drawing/2014/main" id="{BE33AD1D-600C-AD16-B863-1076B3CB7459}"/>
              </a:ext>
            </a:extLst>
          </p:cNvPr>
          <p:cNvSpPr/>
          <p:nvPr/>
        </p:nvSpPr>
        <p:spPr>
          <a:xfrm>
            <a:off x="3149148" y="5095694"/>
            <a:ext cx="188397" cy="217809"/>
          </a:xfrm>
          <a:custGeom>
            <a:avLst/>
            <a:gdLst>
              <a:gd name="connsiteX0" fmla="*/ 188398 w 188397"/>
              <a:gd name="connsiteY0" fmla="*/ 217809 h 217809"/>
              <a:gd name="connsiteX1" fmla="*/ 0 w 188397"/>
              <a:gd name="connsiteY1" fmla="*/ 108905 h 217809"/>
              <a:gd name="connsiteX2" fmla="*/ 188398 w 188397"/>
              <a:gd name="connsiteY2" fmla="*/ 0 h 217809"/>
              <a:gd name="connsiteX3" fmla="*/ 188398 w 188397"/>
              <a:gd name="connsiteY3" fmla="*/ 217809 h 21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97" h="217809">
                <a:moveTo>
                  <a:pt x="188398" y="217809"/>
                </a:moveTo>
                <a:lnTo>
                  <a:pt x="0" y="108905"/>
                </a:lnTo>
                <a:lnTo>
                  <a:pt x="188398" y="0"/>
                </a:lnTo>
                <a:lnTo>
                  <a:pt x="188398" y="21780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92" name="iSHEJI-18">
            <a:extLst>
              <a:ext uri="{FF2B5EF4-FFF2-40B4-BE49-F238E27FC236}">
                <a16:creationId xmlns:a16="http://schemas.microsoft.com/office/drawing/2014/main" id="{9839A03E-B68B-C5A5-2D86-10B2E0C18B5E}"/>
              </a:ext>
            </a:extLst>
          </p:cNvPr>
          <p:cNvSpPr/>
          <p:nvPr/>
        </p:nvSpPr>
        <p:spPr>
          <a:xfrm>
            <a:off x="4541002" y="5894593"/>
            <a:ext cx="236887" cy="134342"/>
          </a:xfrm>
          <a:custGeom>
            <a:avLst/>
            <a:gdLst>
              <a:gd name="connsiteX0" fmla="*/ 0 w 236887"/>
              <a:gd name="connsiteY0" fmla="*/ 0 h 134342"/>
              <a:gd name="connsiteX1" fmla="*/ 236888 w 236887"/>
              <a:gd name="connsiteY1" fmla="*/ 0 h 134342"/>
              <a:gd name="connsiteX2" fmla="*/ 0 w 236887"/>
              <a:gd name="connsiteY2" fmla="*/ 134342 h 134342"/>
              <a:gd name="connsiteX3" fmla="*/ 0 w 236887"/>
              <a:gd name="connsiteY3" fmla="*/ 0 h 13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87" h="134342">
                <a:moveTo>
                  <a:pt x="0" y="0"/>
                </a:moveTo>
                <a:lnTo>
                  <a:pt x="236888" y="0"/>
                </a:lnTo>
                <a:lnTo>
                  <a:pt x="0" y="134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1" name="iSHEJI-19">
            <a:extLst>
              <a:ext uri="{FF2B5EF4-FFF2-40B4-BE49-F238E27FC236}">
                <a16:creationId xmlns:a16="http://schemas.microsoft.com/office/drawing/2014/main" id="{B169BA0A-6DE2-A512-4ADD-E6A7BCEE1FBA}"/>
              </a:ext>
            </a:extLst>
          </p:cNvPr>
          <p:cNvSpPr txBox="1"/>
          <p:nvPr/>
        </p:nvSpPr>
        <p:spPr>
          <a:xfrm>
            <a:off x="4492512" y="1958350"/>
            <a:ext cx="4800011" cy="691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zh-CN" sz="1800" spc="0" dirty="0">
                <a:solidFill>
                  <a:schemeClr val="bg1"/>
                </a:solidFill>
                <a:ea typeface="阿里巴巴普惠体 2.0 45 Light" panose="00020600040101010101" pitchFamily="18" charset="-122"/>
              </a:rPr>
              <a:t>A Buzzword or A Trend And The Lifeblood Of Progress </a:t>
            </a:r>
            <a:endParaRPr lang="zh-CN" altLang="en-US" sz="1800" spc="0" dirty="0">
              <a:solidFill>
                <a:schemeClr val="bg1"/>
              </a:solidFill>
              <a:ea typeface="阿里巴巴普惠体 2.0 45 Light" panose="00020600040101010101" pitchFamily="18" charset="-122"/>
            </a:endParaRPr>
          </a:p>
        </p:txBody>
      </p:sp>
      <p:sp>
        <p:nvSpPr>
          <p:cNvPr id="23" name="iSHEJI-20">
            <a:extLst>
              <a:ext uri="{FF2B5EF4-FFF2-40B4-BE49-F238E27FC236}">
                <a16:creationId xmlns:a16="http://schemas.microsoft.com/office/drawing/2014/main" id="{9A9A3006-44D3-9AAA-FC30-09C5E6021403}"/>
              </a:ext>
            </a:extLst>
          </p:cNvPr>
          <p:cNvSpPr txBox="1"/>
          <p:nvPr/>
        </p:nvSpPr>
        <p:spPr>
          <a:xfrm>
            <a:off x="6475752" y="3774768"/>
            <a:ext cx="4800011" cy="61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T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he Spark That Ignites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C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hange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, Driving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U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s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F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orward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Into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A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n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U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nknown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But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E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xciting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Future.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24" name="iSHEJI-21">
            <a:extLst>
              <a:ext uri="{FF2B5EF4-FFF2-40B4-BE49-F238E27FC236}">
                <a16:creationId xmlns:a16="http://schemas.microsoft.com/office/drawing/2014/main" id="{969DE71C-9F1F-4B91-6E4A-6E64BBDB1F30}"/>
              </a:ext>
            </a:extLst>
          </p:cNvPr>
          <p:cNvSpPr txBox="1"/>
          <p:nvPr/>
        </p:nvSpPr>
        <p:spPr>
          <a:xfrm>
            <a:off x="4986720" y="5483102"/>
            <a:ext cx="4800011" cy="61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A Radical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I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dea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, A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L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eap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Into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T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he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D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ark, Fueled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B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y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I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nnovation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And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T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he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D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esire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To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I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mprove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Our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L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ives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.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25" name="iSHEJI-22">
            <a:extLst>
              <a:ext uri="{FF2B5EF4-FFF2-40B4-BE49-F238E27FC236}">
                <a16:creationId xmlns:a16="http://schemas.microsoft.com/office/drawing/2014/main" id="{5A93905F-2447-69F4-AA08-5F08A93FF98A}"/>
              </a:ext>
            </a:extLst>
          </p:cNvPr>
          <p:cNvSpPr/>
          <p:nvPr/>
        </p:nvSpPr>
        <p:spPr>
          <a:xfrm>
            <a:off x="3183482" y="1731116"/>
            <a:ext cx="571500" cy="571500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6" name="iSHEJI-23">
            <a:extLst>
              <a:ext uri="{FF2B5EF4-FFF2-40B4-BE49-F238E27FC236}">
                <a16:creationId xmlns:a16="http://schemas.microsoft.com/office/drawing/2014/main" id="{CF09025C-41F0-6AF3-A637-743996939137}"/>
              </a:ext>
            </a:extLst>
          </p:cNvPr>
          <p:cNvSpPr/>
          <p:nvPr/>
        </p:nvSpPr>
        <p:spPr>
          <a:xfrm>
            <a:off x="5255853" y="3510997"/>
            <a:ext cx="571500" cy="571500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24">
            <a:extLst>
              <a:ext uri="{FF2B5EF4-FFF2-40B4-BE49-F238E27FC236}">
                <a16:creationId xmlns:a16="http://schemas.microsoft.com/office/drawing/2014/main" id="{AB76565F-DB21-C3C6-3906-D8D8EA67DF5A}"/>
              </a:ext>
            </a:extLst>
          </p:cNvPr>
          <p:cNvSpPr/>
          <p:nvPr/>
        </p:nvSpPr>
        <p:spPr>
          <a:xfrm>
            <a:off x="3644305" y="5185317"/>
            <a:ext cx="500423" cy="571500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bg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25">
            <a:extLst>
              <a:ext uri="{FF2B5EF4-FFF2-40B4-BE49-F238E27FC236}">
                <a16:creationId xmlns:a16="http://schemas.microsoft.com/office/drawing/2014/main" id="{CB694085-35F2-D136-5A99-A100D32CB789}"/>
              </a:ext>
            </a:extLst>
          </p:cNvPr>
          <p:cNvSpPr/>
          <p:nvPr/>
        </p:nvSpPr>
        <p:spPr>
          <a:xfrm>
            <a:off x="-614818" y="2054043"/>
            <a:ext cx="2874700" cy="5715542"/>
          </a:xfrm>
          <a:custGeom>
            <a:avLst/>
            <a:gdLst>
              <a:gd name="connsiteX0" fmla="*/ 0 w 1365251"/>
              <a:gd name="connsiteY0" fmla="*/ 0 h 2714422"/>
              <a:gd name="connsiteX1" fmla="*/ 1365251 w 1365251"/>
              <a:gd name="connsiteY1" fmla="*/ 1345491 h 2714422"/>
              <a:gd name="connsiteX2" fmla="*/ 0 w 1365251"/>
              <a:gd name="connsiteY2" fmla="*/ 2714422 h 271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1" h="2714422">
                <a:moveTo>
                  <a:pt x="0" y="0"/>
                </a:moveTo>
                <a:lnTo>
                  <a:pt x="1365251" y="1345491"/>
                </a:lnTo>
                <a:lnTo>
                  <a:pt x="0" y="2714422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26">
            <a:extLst>
              <a:ext uri="{FF2B5EF4-FFF2-40B4-BE49-F238E27FC236}">
                <a16:creationId xmlns:a16="http://schemas.microsoft.com/office/drawing/2014/main" id="{411758F8-E827-B592-8758-D6A008FA8EC0}"/>
              </a:ext>
            </a:extLst>
          </p:cNvPr>
          <p:cNvSpPr/>
          <p:nvPr/>
        </p:nvSpPr>
        <p:spPr>
          <a:xfrm>
            <a:off x="-614820" y="2470270"/>
            <a:ext cx="2676228" cy="5313720"/>
          </a:xfrm>
          <a:custGeom>
            <a:avLst/>
            <a:gdLst>
              <a:gd name="connsiteX0" fmla="*/ 0 w 1270993"/>
              <a:gd name="connsiteY0" fmla="*/ 0 h 2523589"/>
              <a:gd name="connsiteX1" fmla="*/ 1270993 w 1270993"/>
              <a:gd name="connsiteY1" fmla="*/ 1252597 h 2523589"/>
              <a:gd name="connsiteX2" fmla="*/ 0 w 1270993"/>
              <a:gd name="connsiteY2" fmla="*/ 2523589 h 25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993" h="2523589">
                <a:moveTo>
                  <a:pt x="0" y="0"/>
                </a:moveTo>
                <a:lnTo>
                  <a:pt x="1270993" y="1252597"/>
                </a:lnTo>
                <a:lnTo>
                  <a:pt x="0" y="2523589"/>
                </a:lnTo>
                <a:close/>
              </a:path>
            </a:pathLst>
          </a:custGeom>
          <a:solidFill>
            <a:schemeClr val="bg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2" name="iSHEJI-27-1">
            <a:extLst>
              <a:ext uri="{FF2B5EF4-FFF2-40B4-BE49-F238E27FC236}">
                <a16:creationId xmlns:a16="http://schemas.microsoft.com/office/drawing/2014/main" id="{B640CFD9-A857-5802-EAAA-463D711CF8D4}"/>
              </a:ext>
            </a:extLst>
          </p:cNvPr>
          <p:cNvSpPr/>
          <p:nvPr/>
        </p:nvSpPr>
        <p:spPr>
          <a:xfrm rot="18900000">
            <a:off x="1537928" y="4157490"/>
            <a:ext cx="1525153" cy="1163251"/>
          </a:xfrm>
          <a:custGeom>
            <a:avLst/>
            <a:gdLst>
              <a:gd name="connsiteX0" fmla="*/ 2271599 w 2948186"/>
              <a:gd name="connsiteY0" fmla="*/ 1663507 h 2248613"/>
              <a:gd name="connsiteX1" fmla="*/ 2271598 w 2948186"/>
              <a:gd name="connsiteY1" fmla="*/ 1850981 h 2248613"/>
              <a:gd name="connsiteX2" fmla="*/ 2117068 w 2948186"/>
              <a:gd name="connsiteY2" fmla="*/ 1850982 h 2248613"/>
              <a:gd name="connsiteX3" fmla="*/ 2117068 w 2948186"/>
              <a:gd name="connsiteY3" fmla="*/ 1663507 h 2248613"/>
              <a:gd name="connsiteX4" fmla="*/ 2516376 w 2948186"/>
              <a:gd name="connsiteY4" fmla="*/ 1090377 h 2248613"/>
              <a:gd name="connsiteX5" fmla="*/ 2516376 w 2948186"/>
              <a:gd name="connsiteY5" fmla="*/ 1501410 h 2248613"/>
              <a:gd name="connsiteX6" fmla="*/ 2177508 w 2948186"/>
              <a:gd name="connsiteY6" fmla="*/ 1501410 h 2248613"/>
              <a:gd name="connsiteX7" fmla="*/ 2177508 w 2948186"/>
              <a:gd name="connsiteY7" fmla="*/ 1090377 h 2248613"/>
              <a:gd name="connsiteX8" fmla="*/ 2948186 w 2948186"/>
              <a:gd name="connsiteY8" fmla="*/ 1138927 h 2248613"/>
              <a:gd name="connsiteX9" fmla="*/ 2948185 w 2948186"/>
              <a:gd name="connsiteY9" fmla="*/ 1335814 h 2248613"/>
              <a:gd name="connsiteX10" fmla="*/ 2785812 w 2948186"/>
              <a:gd name="connsiteY10" fmla="*/ 1335815 h 2248613"/>
              <a:gd name="connsiteX11" fmla="*/ 2785811 w 2948186"/>
              <a:gd name="connsiteY11" fmla="*/ 1138927 h 2248613"/>
              <a:gd name="connsiteX12" fmla="*/ 1855906 w 2948186"/>
              <a:gd name="connsiteY12" fmla="*/ 4 h 2248613"/>
              <a:gd name="connsiteX13" fmla="*/ 1856462 w 2948186"/>
              <a:gd name="connsiteY13" fmla="*/ 324483 h 2248613"/>
              <a:gd name="connsiteX14" fmla="*/ 2175948 w 2948186"/>
              <a:gd name="connsiteY14" fmla="*/ 324484 h 2248613"/>
              <a:gd name="connsiteX15" fmla="*/ 2176504 w 2948186"/>
              <a:gd name="connsiteY15" fmla="*/ 879703 h 2248613"/>
              <a:gd name="connsiteX16" fmla="*/ 1855908 w 2948186"/>
              <a:gd name="connsiteY16" fmla="*/ 879702 h 2248613"/>
              <a:gd name="connsiteX17" fmla="*/ 1855910 w 2948186"/>
              <a:gd name="connsiteY17" fmla="*/ 1536424 h 2248613"/>
              <a:gd name="connsiteX18" fmla="*/ 2027856 w 2948186"/>
              <a:gd name="connsiteY18" fmla="*/ 1536426 h 2248613"/>
              <a:gd name="connsiteX19" fmla="*/ 2027303 w 2948186"/>
              <a:gd name="connsiteY19" fmla="*/ 2091644 h 2248613"/>
              <a:gd name="connsiteX20" fmla="*/ 1855912 w 2948186"/>
              <a:gd name="connsiteY20" fmla="*/ 2092198 h 2248613"/>
              <a:gd name="connsiteX21" fmla="*/ 1855912 w 2948186"/>
              <a:gd name="connsiteY21" fmla="*/ 2248613 h 2248613"/>
              <a:gd name="connsiteX22" fmla="*/ 6 w 2948186"/>
              <a:gd name="connsiteY22" fmla="*/ 2248608 h 2248613"/>
              <a:gd name="connsiteX23" fmla="*/ 0 w 2948186"/>
              <a:gd name="connsiteY23" fmla="*/ 0 h 2248613"/>
              <a:gd name="connsiteX24" fmla="*/ 2532486 w 2948186"/>
              <a:gd name="connsiteY24" fmla="*/ 659341 h 2248613"/>
              <a:gd name="connsiteX25" fmla="*/ 2532486 w 2948186"/>
              <a:gd name="connsiteY25" fmla="*/ 927610 h 2248613"/>
              <a:gd name="connsiteX26" fmla="*/ 2311280 w 2948186"/>
              <a:gd name="connsiteY26" fmla="*/ 927610 h 2248613"/>
              <a:gd name="connsiteX27" fmla="*/ 2311280 w 2948186"/>
              <a:gd name="connsiteY27" fmla="*/ 659340 h 224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48186" h="2248613">
                <a:moveTo>
                  <a:pt x="2271599" y="1663507"/>
                </a:moveTo>
                <a:lnTo>
                  <a:pt x="2271598" y="1850981"/>
                </a:lnTo>
                <a:lnTo>
                  <a:pt x="2117068" y="1850982"/>
                </a:lnTo>
                <a:lnTo>
                  <a:pt x="2117068" y="1663507"/>
                </a:lnTo>
                <a:close/>
                <a:moveTo>
                  <a:pt x="2516376" y="1090377"/>
                </a:moveTo>
                <a:lnTo>
                  <a:pt x="2516376" y="1501410"/>
                </a:lnTo>
                <a:lnTo>
                  <a:pt x="2177508" y="1501410"/>
                </a:lnTo>
                <a:lnTo>
                  <a:pt x="2177508" y="1090377"/>
                </a:lnTo>
                <a:close/>
                <a:moveTo>
                  <a:pt x="2948186" y="1138927"/>
                </a:moveTo>
                <a:lnTo>
                  <a:pt x="2948185" y="1335814"/>
                </a:lnTo>
                <a:lnTo>
                  <a:pt x="2785812" y="1335815"/>
                </a:lnTo>
                <a:lnTo>
                  <a:pt x="2785811" y="1138927"/>
                </a:lnTo>
                <a:close/>
                <a:moveTo>
                  <a:pt x="1855906" y="4"/>
                </a:moveTo>
                <a:lnTo>
                  <a:pt x="1856462" y="324483"/>
                </a:lnTo>
                <a:lnTo>
                  <a:pt x="2175948" y="324484"/>
                </a:lnTo>
                <a:lnTo>
                  <a:pt x="2176504" y="879703"/>
                </a:lnTo>
                <a:lnTo>
                  <a:pt x="1855908" y="879702"/>
                </a:lnTo>
                <a:lnTo>
                  <a:pt x="1855910" y="1536424"/>
                </a:lnTo>
                <a:lnTo>
                  <a:pt x="2027856" y="1536426"/>
                </a:lnTo>
                <a:lnTo>
                  <a:pt x="2027303" y="2091644"/>
                </a:lnTo>
                <a:lnTo>
                  <a:pt x="1855912" y="2092198"/>
                </a:lnTo>
                <a:lnTo>
                  <a:pt x="1855912" y="2248613"/>
                </a:lnTo>
                <a:lnTo>
                  <a:pt x="6" y="2248608"/>
                </a:lnTo>
                <a:lnTo>
                  <a:pt x="0" y="0"/>
                </a:lnTo>
                <a:close/>
                <a:moveTo>
                  <a:pt x="2532486" y="659341"/>
                </a:moveTo>
                <a:lnTo>
                  <a:pt x="2532486" y="927610"/>
                </a:lnTo>
                <a:lnTo>
                  <a:pt x="2311280" y="927610"/>
                </a:lnTo>
                <a:lnTo>
                  <a:pt x="2311280" y="65934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3921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7-2">
            <a:extLst>
              <a:ext uri="{FF2B5EF4-FFF2-40B4-BE49-F238E27FC236}">
                <a16:creationId xmlns:a16="http://schemas.microsoft.com/office/drawing/2014/main" id="{4985CEA3-B292-0FCB-505D-88876A383637}"/>
              </a:ext>
            </a:extLst>
          </p:cNvPr>
          <p:cNvSpPr/>
          <p:nvPr/>
        </p:nvSpPr>
        <p:spPr>
          <a:xfrm>
            <a:off x="394902" y="3685748"/>
            <a:ext cx="1672245" cy="1745651"/>
          </a:xfrm>
          <a:custGeom>
            <a:avLst/>
            <a:gdLst>
              <a:gd name="connsiteX0" fmla="*/ 595272 w 2902338"/>
              <a:gd name="connsiteY0" fmla="*/ 187765 h 3029740"/>
              <a:gd name="connsiteX1" fmla="*/ 834888 w 2902338"/>
              <a:gd name="connsiteY1" fmla="*/ 427381 h 3029740"/>
              <a:gd name="connsiteX2" fmla="*/ 544244 w 2902338"/>
              <a:gd name="connsiteY2" fmla="*/ 718025 h 3029740"/>
              <a:gd name="connsiteX3" fmla="*/ 304629 w 2902338"/>
              <a:gd name="connsiteY3" fmla="*/ 478409 h 3029740"/>
              <a:gd name="connsiteX4" fmla="*/ 1357824 w 2902338"/>
              <a:gd name="connsiteY4" fmla="*/ 116436 h 3029740"/>
              <a:gd name="connsiteX5" fmla="*/ 1479408 w 2902338"/>
              <a:gd name="connsiteY5" fmla="*/ 238020 h 3029740"/>
              <a:gd name="connsiteX6" fmla="*/ 1590011 w 2902338"/>
              <a:gd name="connsiteY6" fmla="*/ 127418 h 3029740"/>
              <a:gd name="connsiteX7" fmla="*/ 2902338 w 2902338"/>
              <a:gd name="connsiteY7" fmla="*/ 1439738 h 3029740"/>
              <a:gd name="connsiteX8" fmla="*/ 1312328 w 2902338"/>
              <a:gd name="connsiteY8" fmla="*/ 3029740 h 3029740"/>
              <a:gd name="connsiteX9" fmla="*/ 0 w 2902338"/>
              <a:gd name="connsiteY9" fmla="*/ 1717420 h 3029740"/>
              <a:gd name="connsiteX10" fmla="*/ 229049 w 2902338"/>
              <a:gd name="connsiteY10" fmla="*/ 1487587 h 3029740"/>
              <a:gd name="connsiteX11" fmla="*/ 3138 w 2902338"/>
              <a:gd name="connsiteY11" fmla="*/ 1260892 h 3029740"/>
              <a:gd name="connsiteX12" fmla="*/ 396130 w 2902338"/>
              <a:gd name="connsiteY12" fmla="*/ 868686 h 3029740"/>
              <a:gd name="connsiteX13" fmla="*/ 622042 w 2902338"/>
              <a:gd name="connsiteY13" fmla="*/ 1094597 h 3029740"/>
              <a:gd name="connsiteX14" fmla="*/ 1086416 w 2902338"/>
              <a:gd name="connsiteY14" fmla="*/ 631010 h 3029740"/>
              <a:gd name="connsiteX15" fmla="*/ 964832 w 2902338"/>
              <a:gd name="connsiteY15" fmla="*/ 509426 h 3029740"/>
              <a:gd name="connsiteX16" fmla="*/ 1015173 w 2902338"/>
              <a:gd name="connsiteY16" fmla="*/ 114109 h 3029740"/>
              <a:gd name="connsiteX17" fmla="*/ 1124442 w 2902338"/>
              <a:gd name="connsiteY17" fmla="*/ 223379 h 3029740"/>
              <a:gd name="connsiteX18" fmla="*/ 991878 w 2902338"/>
              <a:gd name="connsiteY18" fmla="*/ 355944 h 3029740"/>
              <a:gd name="connsiteX19" fmla="*/ 882608 w 2902338"/>
              <a:gd name="connsiteY19" fmla="*/ 246674 h 3029740"/>
              <a:gd name="connsiteX20" fmla="*/ 173244 w 2902338"/>
              <a:gd name="connsiteY20" fmla="*/ 0 h 3029740"/>
              <a:gd name="connsiteX21" fmla="*/ 288060 w 2902338"/>
              <a:gd name="connsiteY21" fmla="*/ 114816 h 3029740"/>
              <a:gd name="connsiteX22" fmla="*/ 148839 w 2902338"/>
              <a:gd name="connsiteY22" fmla="*/ 254037 h 3029740"/>
              <a:gd name="connsiteX23" fmla="*/ 34023 w 2902338"/>
              <a:gd name="connsiteY23" fmla="*/ 139221 h 30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02338" h="3029740">
                <a:moveTo>
                  <a:pt x="595272" y="187765"/>
                </a:moveTo>
                <a:lnTo>
                  <a:pt x="834888" y="427381"/>
                </a:lnTo>
                <a:lnTo>
                  <a:pt x="544244" y="718025"/>
                </a:lnTo>
                <a:lnTo>
                  <a:pt x="304629" y="478409"/>
                </a:lnTo>
                <a:close/>
                <a:moveTo>
                  <a:pt x="1357824" y="116436"/>
                </a:moveTo>
                <a:lnTo>
                  <a:pt x="1479408" y="238020"/>
                </a:lnTo>
                <a:lnTo>
                  <a:pt x="1590011" y="127418"/>
                </a:lnTo>
                <a:lnTo>
                  <a:pt x="2902338" y="1439738"/>
                </a:lnTo>
                <a:lnTo>
                  <a:pt x="1312328" y="3029740"/>
                </a:lnTo>
                <a:lnTo>
                  <a:pt x="0" y="1717420"/>
                </a:lnTo>
                <a:lnTo>
                  <a:pt x="229049" y="1487587"/>
                </a:lnTo>
                <a:lnTo>
                  <a:pt x="3138" y="1260892"/>
                </a:lnTo>
                <a:lnTo>
                  <a:pt x="396130" y="868686"/>
                </a:lnTo>
                <a:lnTo>
                  <a:pt x="622042" y="1094597"/>
                </a:lnTo>
                <a:lnTo>
                  <a:pt x="1086416" y="631010"/>
                </a:lnTo>
                <a:lnTo>
                  <a:pt x="964832" y="509426"/>
                </a:lnTo>
                <a:close/>
                <a:moveTo>
                  <a:pt x="1015173" y="114109"/>
                </a:moveTo>
                <a:lnTo>
                  <a:pt x="1124442" y="223379"/>
                </a:lnTo>
                <a:lnTo>
                  <a:pt x="991878" y="355944"/>
                </a:lnTo>
                <a:lnTo>
                  <a:pt x="882608" y="246674"/>
                </a:lnTo>
                <a:close/>
                <a:moveTo>
                  <a:pt x="173244" y="0"/>
                </a:moveTo>
                <a:lnTo>
                  <a:pt x="288060" y="114816"/>
                </a:lnTo>
                <a:lnTo>
                  <a:pt x="148839" y="254037"/>
                </a:lnTo>
                <a:lnTo>
                  <a:pt x="34023" y="13922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4" name="iSHEJI-27-3">
            <a:extLst>
              <a:ext uri="{FF2B5EF4-FFF2-40B4-BE49-F238E27FC236}">
                <a16:creationId xmlns:a16="http://schemas.microsoft.com/office/drawing/2014/main" id="{E38260B0-628D-6C99-E8C0-C23047441FA4}"/>
              </a:ext>
            </a:extLst>
          </p:cNvPr>
          <p:cNvSpPr/>
          <p:nvPr/>
        </p:nvSpPr>
        <p:spPr>
          <a:xfrm rot="2700000">
            <a:off x="724129" y="4532117"/>
            <a:ext cx="1698049" cy="1295588"/>
          </a:xfrm>
          <a:custGeom>
            <a:avLst/>
            <a:gdLst>
              <a:gd name="connsiteX0" fmla="*/ 2784749 w 2947123"/>
              <a:gd name="connsiteY0" fmla="*/ 1138945 h 2248614"/>
              <a:gd name="connsiteX1" fmla="*/ 2947123 w 2947123"/>
              <a:gd name="connsiteY1" fmla="*/ 1138945 h 2248614"/>
              <a:gd name="connsiteX2" fmla="*/ 2947123 w 2947123"/>
              <a:gd name="connsiteY2" fmla="*/ 1335832 h 2248614"/>
              <a:gd name="connsiteX3" fmla="*/ 2784749 w 2947123"/>
              <a:gd name="connsiteY3" fmla="*/ 1335833 h 2248614"/>
              <a:gd name="connsiteX4" fmla="*/ 2117045 w 2947123"/>
              <a:gd name="connsiteY4" fmla="*/ 1664069 h 2248614"/>
              <a:gd name="connsiteX5" fmla="*/ 2271575 w 2947123"/>
              <a:gd name="connsiteY5" fmla="*/ 1664069 h 2248614"/>
              <a:gd name="connsiteX6" fmla="*/ 2271575 w 2947123"/>
              <a:gd name="connsiteY6" fmla="*/ 1851544 h 2248614"/>
              <a:gd name="connsiteX7" fmla="*/ 2117045 w 2947123"/>
              <a:gd name="connsiteY7" fmla="*/ 1851544 h 2248614"/>
              <a:gd name="connsiteX8" fmla="*/ 2177282 w 2947123"/>
              <a:gd name="connsiteY8" fmla="*/ 1090887 h 2248614"/>
              <a:gd name="connsiteX9" fmla="*/ 2516149 w 2947123"/>
              <a:gd name="connsiteY9" fmla="*/ 1090887 h 2248614"/>
              <a:gd name="connsiteX10" fmla="*/ 2516149 w 2947123"/>
              <a:gd name="connsiteY10" fmla="*/ 1501919 h 2248614"/>
              <a:gd name="connsiteX11" fmla="*/ 2177282 w 2947123"/>
              <a:gd name="connsiteY11" fmla="*/ 1501919 h 2248614"/>
              <a:gd name="connsiteX12" fmla="*/ 6 w 2947123"/>
              <a:gd name="connsiteY12" fmla="*/ 5 h 2248614"/>
              <a:gd name="connsiteX13" fmla="*/ 1855912 w 2947123"/>
              <a:gd name="connsiteY13" fmla="*/ 0 h 2248614"/>
              <a:gd name="connsiteX14" fmla="*/ 1855911 w 2947123"/>
              <a:gd name="connsiteY14" fmla="*/ 325033 h 2248614"/>
              <a:gd name="connsiteX15" fmla="*/ 2175952 w 2947123"/>
              <a:gd name="connsiteY15" fmla="*/ 324478 h 2248614"/>
              <a:gd name="connsiteX16" fmla="*/ 2175951 w 2947123"/>
              <a:gd name="connsiteY16" fmla="*/ 880251 h 2248614"/>
              <a:gd name="connsiteX17" fmla="*/ 1855910 w 2947123"/>
              <a:gd name="connsiteY17" fmla="*/ 879697 h 2248614"/>
              <a:gd name="connsiteX18" fmla="*/ 1855908 w 2947123"/>
              <a:gd name="connsiteY18" fmla="*/ 1536420 h 2248614"/>
              <a:gd name="connsiteX19" fmla="*/ 2027854 w 2947123"/>
              <a:gd name="connsiteY19" fmla="*/ 1536420 h 2248614"/>
              <a:gd name="connsiteX20" fmla="*/ 2027298 w 2947123"/>
              <a:gd name="connsiteY20" fmla="*/ 2091638 h 2248614"/>
              <a:gd name="connsiteX21" fmla="*/ 1855907 w 2947123"/>
              <a:gd name="connsiteY21" fmla="*/ 2092193 h 2248614"/>
              <a:gd name="connsiteX22" fmla="*/ 1855906 w 2947123"/>
              <a:gd name="connsiteY22" fmla="*/ 2248608 h 2248614"/>
              <a:gd name="connsiteX23" fmla="*/ 0 w 2947123"/>
              <a:gd name="connsiteY23" fmla="*/ 2248614 h 22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47123" h="2248614">
                <a:moveTo>
                  <a:pt x="2784749" y="1138945"/>
                </a:moveTo>
                <a:lnTo>
                  <a:pt x="2947123" y="1138945"/>
                </a:lnTo>
                <a:lnTo>
                  <a:pt x="2947123" y="1335832"/>
                </a:lnTo>
                <a:lnTo>
                  <a:pt x="2784749" y="1335833"/>
                </a:lnTo>
                <a:close/>
                <a:moveTo>
                  <a:pt x="2117045" y="1664069"/>
                </a:moveTo>
                <a:lnTo>
                  <a:pt x="2271575" y="1664069"/>
                </a:lnTo>
                <a:lnTo>
                  <a:pt x="2271575" y="1851544"/>
                </a:lnTo>
                <a:lnTo>
                  <a:pt x="2117045" y="1851544"/>
                </a:lnTo>
                <a:close/>
                <a:moveTo>
                  <a:pt x="2177282" y="1090887"/>
                </a:moveTo>
                <a:lnTo>
                  <a:pt x="2516149" y="1090887"/>
                </a:lnTo>
                <a:lnTo>
                  <a:pt x="2516149" y="1501919"/>
                </a:lnTo>
                <a:lnTo>
                  <a:pt x="2177282" y="1501919"/>
                </a:lnTo>
                <a:close/>
                <a:moveTo>
                  <a:pt x="6" y="5"/>
                </a:moveTo>
                <a:lnTo>
                  <a:pt x="1855912" y="0"/>
                </a:lnTo>
                <a:lnTo>
                  <a:pt x="1855911" y="325033"/>
                </a:lnTo>
                <a:lnTo>
                  <a:pt x="2175952" y="324478"/>
                </a:lnTo>
                <a:lnTo>
                  <a:pt x="2175951" y="880251"/>
                </a:lnTo>
                <a:lnTo>
                  <a:pt x="1855910" y="879697"/>
                </a:lnTo>
                <a:lnTo>
                  <a:pt x="1855908" y="1536420"/>
                </a:lnTo>
                <a:lnTo>
                  <a:pt x="2027854" y="1536420"/>
                </a:lnTo>
                <a:lnTo>
                  <a:pt x="2027298" y="2091638"/>
                </a:lnTo>
                <a:lnTo>
                  <a:pt x="1855907" y="2092193"/>
                </a:lnTo>
                <a:lnTo>
                  <a:pt x="1855906" y="2248608"/>
                </a:lnTo>
                <a:lnTo>
                  <a:pt x="0" y="2248614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660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HEJI-3">
            <a:extLst>
              <a:ext uri="{FF2B5EF4-FFF2-40B4-BE49-F238E27FC236}">
                <a16:creationId xmlns:a16="http://schemas.microsoft.com/office/drawing/2014/main" id="{AD91401C-0429-1DA4-5785-3A3C3E894B6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18928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5" name="iSHEJI-4">
            <a:extLst>
              <a:ext uri="{FF2B5EF4-FFF2-40B4-BE49-F238E27FC236}">
                <a16:creationId xmlns:a16="http://schemas.microsoft.com/office/drawing/2014/main" id="{B49E9AC0-5209-1E15-FC33-5925F52B85A7}"/>
              </a:ext>
            </a:extLst>
          </p:cNvPr>
          <p:cNvSpPr/>
          <p:nvPr/>
        </p:nvSpPr>
        <p:spPr>
          <a:xfrm>
            <a:off x="1033163" y="1585638"/>
            <a:ext cx="6157346" cy="1004799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6" name="iSHEJI-5">
            <a:extLst>
              <a:ext uri="{FF2B5EF4-FFF2-40B4-BE49-F238E27FC236}">
                <a16:creationId xmlns:a16="http://schemas.microsoft.com/office/drawing/2014/main" id="{C86D74C3-0AD0-0741-B5F4-CA2BB33AEA35}"/>
              </a:ext>
            </a:extLst>
          </p:cNvPr>
          <p:cNvSpPr/>
          <p:nvPr/>
        </p:nvSpPr>
        <p:spPr>
          <a:xfrm>
            <a:off x="1033162" y="1585638"/>
            <a:ext cx="2960421" cy="1004799"/>
          </a:xfrm>
          <a:custGeom>
            <a:avLst/>
            <a:gdLst>
              <a:gd name="connsiteX0" fmla="*/ 2959651 w 2960421"/>
              <a:gd name="connsiteY0" fmla="*/ 1004799 h 1004799"/>
              <a:gd name="connsiteX1" fmla="*/ 497388 w 2960421"/>
              <a:gd name="connsiteY1" fmla="*/ 994774 h 1004799"/>
              <a:gd name="connsiteX2" fmla="*/ 0 w 2960421"/>
              <a:gd name="connsiteY2" fmla="*/ 497387 h 1004799"/>
              <a:gd name="connsiteX3" fmla="*/ 497388 w 2960421"/>
              <a:gd name="connsiteY3" fmla="*/ 0 h 1004799"/>
              <a:gd name="connsiteX4" fmla="*/ 497388 w 2960421"/>
              <a:gd name="connsiteY4" fmla="*/ 70174 h 1004799"/>
              <a:gd name="connsiteX5" fmla="*/ 52413 w 2960421"/>
              <a:gd name="connsiteY5" fmla="*/ 478855 h 1004799"/>
              <a:gd name="connsiteX6" fmla="*/ 461095 w 2960421"/>
              <a:gd name="connsiteY6" fmla="*/ 923829 h 1004799"/>
              <a:gd name="connsiteX7" fmla="*/ 497388 w 2960421"/>
              <a:gd name="connsiteY7" fmla="*/ 923829 h 1004799"/>
              <a:gd name="connsiteX8" fmla="*/ 2960422 w 2960421"/>
              <a:gd name="connsiteY8" fmla="*/ 934625 h 100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0421" h="1004799">
                <a:moveTo>
                  <a:pt x="2959651" y="1004799"/>
                </a:moveTo>
                <a:lnTo>
                  <a:pt x="497388" y="994774"/>
                </a:lnTo>
                <a:cubicBezTo>
                  <a:pt x="222688" y="994774"/>
                  <a:pt x="0" y="772084"/>
                  <a:pt x="0" y="497387"/>
                </a:cubicBezTo>
                <a:cubicBezTo>
                  <a:pt x="0" y="222688"/>
                  <a:pt x="222688" y="0"/>
                  <a:pt x="497388" y="0"/>
                </a:cubicBezTo>
                <a:lnTo>
                  <a:pt x="497388" y="70174"/>
                </a:lnTo>
                <a:cubicBezTo>
                  <a:pt x="261657" y="60152"/>
                  <a:pt x="62435" y="243124"/>
                  <a:pt x="52413" y="478855"/>
                </a:cubicBezTo>
                <a:cubicBezTo>
                  <a:pt x="42391" y="714586"/>
                  <a:pt x="225365" y="913804"/>
                  <a:pt x="461095" y="923829"/>
                </a:cubicBezTo>
                <a:cubicBezTo>
                  <a:pt x="473187" y="924346"/>
                  <a:pt x="485296" y="924346"/>
                  <a:pt x="497388" y="923829"/>
                </a:cubicBezTo>
                <a:lnTo>
                  <a:pt x="2960422" y="934625"/>
                </a:lnTo>
                <a:close/>
              </a:path>
            </a:pathLst>
          </a:custGeom>
          <a:solidFill>
            <a:schemeClr val="accent2"/>
          </a:solidFill>
          <a:ln w="769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7" name="iSHEJI-6">
            <a:extLst>
              <a:ext uri="{FF2B5EF4-FFF2-40B4-BE49-F238E27FC236}">
                <a16:creationId xmlns:a16="http://schemas.microsoft.com/office/drawing/2014/main" id="{E846FDF9-24C0-703D-EF49-26B9F59C6514}"/>
              </a:ext>
            </a:extLst>
          </p:cNvPr>
          <p:cNvSpPr/>
          <p:nvPr/>
        </p:nvSpPr>
        <p:spPr>
          <a:xfrm>
            <a:off x="3948087" y="2451632"/>
            <a:ext cx="179676" cy="207437"/>
          </a:xfrm>
          <a:custGeom>
            <a:avLst/>
            <a:gdLst>
              <a:gd name="connsiteX0" fmla="*/ 179677 w 179676"/>
              <a:gd name="connsiteY0" fmla="*/ 104104 h 207437"/>
              <a:gd name="connsiteX1" fmla="*/ 0 w 179676"/>
              <a:gd name="connsiteY1" fmla="*/ 0 h 207437"/>
              <a:gd name="connsiteX2" fmla="*/ 0 w 179676"/>
              <a:gd name="connsiteY2" fmla="*/ 207437 h 207437"/>
              <a:gd name="connsiteX3" fmla="*/ 179677 w 179676"/>
              <a:gd name="connsiteY3" fmla="*/ 104104 h 20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76" h="207437">
                <a:moveTo>
                  <a:pt x="179677" y="104104"/>
                </a:moveTo>
                <a:lnTo>
                  <a:pt x="0" y="0"/>
                </a:lnTo>
                <a:lnTo>
                  <a:pt x="0" y="207437"/>
                </a:lnTo>
                <a:lnTo>
                  <a:pt x="179677" y="104104"/>
                </a:lnTo>
                <a:close/>
              </a:path>
            </a:pathLst>
          </a:custGeom>
          <a:solidFill>
            <a:schemeClr val="accent2"/>
          </a:solidFill>
          <a:ln w="769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8" name="iSHEJI-7">
            <a:extLst>
              <a:ext uri="{FF2B5EF4-FFF2-40B4-BE49-F238E27FC236}">
                <a16:creationId xmlns:a16="http://schemas.microsoft.com/office/drawing/2014/main" id="{E8BC2988-A70C-1F7F-2046-7759D35AC68F}"/>
              </a:ext>
            </a:extLst>
          </p:cNvPr>
          <p:cNvSpPr/>
          <p:nvPr/>
        </p:nvSpPr>
        <p:spPr>
          <a:xfrm>
            <a:off x="1247154" y="1305714"/>
            <a:ext cx="771144" cy="771142"/>
          </a:xfrm>
          <a:custGeom>
            <a:avLst/>
            <a:gdLst>
              <a:gd name="connsiteX0" fmla="*/ 771144 w 771144"/>
              <a:gd name="connsiteY0" fmla="*/ 385571 h 771142"/>
              <a:gd name="connsiteX1" fmla="*/ 385572 w 771144"/>
              <a:gd name="connsiteY1" fmla="*/ 771143 h 771142"/>
              <a:gd name="connsiteX2" fmla="*/ 0 w 771144"/>
              <a:gd name="connsiteY2" fmla="*/ 385571 h 771142"/>
              <a:gd name="connsiteX3" fmla="*/ 385572 w 771144"/>
              <a:gd name="connsiteY3" fmla="*/ 0 h 771142"/>
              <a:gd name="connsiteX4" fmla="*/ 771144 w 771144"/>
              <a:gd name="connsiteY4" fmla="*/ 385571 h 77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144" h="771142">
                <a:moveTo>
                  <a:pt x="771144" y="385571"/>
                </a:moveTo>
                <a:cubicBezTo>
                  <a:pt x="771144" y="598516"/>
                  <a:pt x="598517" y="771143"/>
                  <a:pt x="385572" y="771143"/>
                </a:cubicBezTo>
                <a:cubicBezTo>
                  <a:pt x="172627" y="771143"/>
                  <a:pt x="0" y="598516"/>
                  <a:pt x="0" y="385571"/>
                </a:cubicBezTo>
                <a:cubicBezTo>
                  <a:pt x="0" y="172626"/>
                  <a:pt x="172627" y="0"/>
                  <a:pt x="385572" y="0"/>
                </a:cubicBezTo>
                <a:cubicBezTo>
                  <a:pt x="598517" y="0"/>
                  <a:pt x="771144" y="172626"/>
                  <a:pt x="771144" y="385571"/>
                </a:cubicBezTo>
                <a:close/>
              </a:path>
            </a:pathLst>
          </a:custGeom>
          <a:solidFill>
            <a:schemeClr val="bg1"/>
          </a:solidFill>
          <a:ln w="769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9" name="iSHEJI-8">
            <a:extLst>
              <a:ext uri="{FF2B5EF4-FFF2-40B4-BE49-F238E27FC236}">
                <a16:creationId xmlns:a16="http://schemas.microsoft.com/office/drawing/2014/main" id="{2EF34FB7-1FDC-3770-E5C5-4EE81131770D}"/>
              </a:ext>
            </a:extLst>
          </p:cNvPr>
          <p:cNvSpPr txBox="1"/>
          <p:nvPr/>
        </p:nvSpPr>
        <p:spPr>
          <a:xfrm>
            <a:off x="1228178" y="1475841"/>
            <a:ext cx="8090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01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0" name="iSHEJI-9">
            <a:extLst>
              <a:ext uri="{FF2B5EF4-FFF2-40B4-BE49-F238E27FC236}">
                <a16:creationId xmlns:a16="http://schemas.microsoft.com/office/drawing/2014/main" id="{AC72A4CF-0060-2F01-A189-C8EC66232CB3}"/>
              </a:ext>
            </a:extLst>
          </p:cNvPr>
          <p:cNvSpPr txBox="1"/>
          <p:nvPr/>
        </p:nvSpPr>
        <p:spPr>
          <a:xfrm>
            <a:off x="2056250" y="1592096"/>
            <a:ext cx="4800011" cy="8111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</a:t>
            </a:r>
            <a:r>
              <a:rPr lang="en-US" altLang="zh-CN" sz="1800" spc="0" dirty="0">
                <a:solidFill>
                  <a:schemeClr val="bg1"/>
                </a:solidFill>
                <a:ea typeface="阿里巴巴普惠体 2.0 45 Light" panose="00020600040101010101" pitchFamily="18" charset="-122"/>
              </a:rPr>
              <a:t>An Attitude To Question What Is And Explore What Could Be. </a:t>
            </a:r>
            <a:endParaRPr lang="zh-CN" altLang="en-US" sz="1800" spc="0" dirty="0">
              <a:solidFill>
                <a:schemeClr val="bg1"/>
              </a:solidFill>
              <a:ea typeface="阿里巴巴普惠体 2.0 45 Light" panose="00020600040101010101" pitchFamily="18" charset="-122"/>
            </a:endParaRPr>
          </a:p>
        </p:txBody>
      </p:sp>
      <p:sp>
        <p:nvSpPr>
          <p:cNvPr id="41" name="iSHEJI-10">
            <a:extLst>
              <a:ext uri="{FF2B5EF4-FFF2-40B4-BE49-F238E27FC236}">
                <a16:creationId xmlns:a16="http://schemas.microsoft.com/office/drawing/2014/main" id="{3917BCEC-28DF-4A23-3804-44DFBBF7A920}"/>
              </a:ext>
            </a:extLst>
          </p:cNvPr>
          <p:cNvSpPr/>
          <p:nvPr/>
        </p:nvSpPr>
        <p:spPr>
          <a:xfrm flipH="1">
            <a:off x="4824603" y="2835274"/>
            <a:ext cx="6157346" cy="1004799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2" name="iSHEJI-11">
            <a:extLst>
              <a:ext uri="{FF2B5EF4-FFF2-40B4-BE49-F238E27FC236}">
                <a16:creationId xmlns:a16="http://schemas.microsoft.com/office/drawing/2014/main" id="{6D383DE6-FB0B-7A6C-5893-D8B673914B98}"/>
              </a:ext>
            </a:extLst>
          </p:cNvPr>
          <p:cNvSpPr/>
          <p:nvPr/>
        </p:nvSpPr>
        <p:spPr>
          <a:xfrm flipH="1">
            <a:off x="8021529" y="2835274"/>
            <a:ext cx="2960421" cy="1004799"/>
          </a:xfrm>
          <a:custGeom>
            <a:avLst/>
            <a:gdLst>
              <a:gd name="connsiteX0" fmla="*/ 2959651 w 2960421"/>
              <a:gd name="connsiteY0" fmla="*/ 1004799 h 1004799"/>
              <a:gd name="connsiteX1" fmla="*/ 497388 w 2960421"/>
              <a:gd name="connsiteY1" fmla="*/ 994774 h 1004799"/>
              <a:gd name="connsiteX2" fmla="*/ 0 w 2960421"/>
              <a:gd name="connsiteY2" fmla="*/ 497387 h 1004799"/>
              <a:gd name="connsiteX3" fmla="*/ 497388 w 2960421"/>
              <a:gd name="connsiteY3" fmla="*/ 0 h 1004799"/>
              <a:gd name="connsiteX4" fmla="*/ 497388 w 2960421"/>
              <a:gd name="connsiteY4" fmla="*/ 70174 h 1004799"/>
              <a:gd name="connsiteX5" fmla="*/ 52413 w 2960421"/>
              <a:gd name="connsiteY5" fmla="*/ 478855 h 1004799"/>
              <a:gd name="connsiteX6" fmla="*/ 461095 w 2960421"/>
              <a:gd name="connsiteY6" fmla="*/ 923829 h 1004799"/>
              <a:gd name="connsiteX7" fmla="*/ 497388 w 2960421"/>
              <a:gd name="connsiteY7" fmla="*/ 923829 h 1004799"/>
              <a:gd name="connsiteX8" fmla="*/ 2960422 w 2960421"/>
              <a:gd name="connsiteY8" fmla="*/ 934625 h 100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0421" h="1004799">
                <a:moveTo>
                  <a:pt x="2959651" y="1004799"/>
                </a:moveTo>
                <a:lnTo>
                  <a:pt x="497388" y="994774"/>
                </a:lnTo>
                <a:cubicBezTo>
                  <a:pt x="222688" y="994774"/>
                  <a:pt x="0" y="772084"/>
                  <a:pt x="0" y="497387"/>
                </a:cubicBezTo>
                <a:cubicBezTo>
                  <a:pt x="0" y="222688"/>
                  <a:pt x="222688" y="0"/>
                  <a:pt x="497388" y="0"/>
                </a:cubicBezTo>
                <a:lnTo>
                  <a:pt x="497388" y="70174"/>
                </a:lnTo>
                <a:cubicBezTo>
                  <a:pt x="261657" y="60152"/>
                  <a:pt x="62435" y="243124"/>
                  <a:pt x="52413" y="478855"/>
                </a:cubicBezTo>
                <a:cubicBezTo>
                  <a:pt x="42391" y="714586"/>
                  <a:pt x="225365" y="913804"/>
                  <a:pt x="461095" y="923829"/>
                </a:cubicBezTo>
                <a:cubicBezTo>
                  <a:pt x="473187" y="924346"/>
                  <a:pt x="485296" y="924346"/>
                  <a:pt x="497388" y="923829"/>
                </a:cubicBezTo>
                <a:lnTo>
                  <a:pt x="2960422" y="934625"/>
                </a:lnTo>
                <a:close/>
              </a:path>
            </a:pathLst>
          </a:custGeom>
          <a:solidFill>
            <a:schemeClr val="accent2"/>
          </a:solidFill>
          <a:ln w="769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3" name="iSHEJI-12">
            <a:extLst>
              <a:ext uri="{FF2B5EF4-FFF2-40B4-BE49-F238E27FC236}">
                <a16:creationId xmlns:a16="http://schemas.microsoft.com/office/drawing/2014/main" id="{014248D5-0CBD-12CC-2471-D44450781AAB}"/>
              </a:ext>
            </a:extLst>
          </p:cNvPr>
          <p:cNvSpPr/>
          <p:nvPr/>
        </p:nvSpPr>
        <p:spPr>
          <a:xfrm flipH="1">
            <a:off x="7887349" y="3701268"/>
            <a:ext cx="179676" cy="207437"/>
          </a:xfrm>
          <a:custGeom>
            <a:avLst/>
            <a:gdLst>
              <a:gd name="connsiteX0" fmla="*/ 179677 w 179676"/>
              <a:gd name="connsiteY0" fmla="*/ 104104 h 207437"/>
              <a:gd name="connsiteX1" fmla="*/ 0 w 179676"/>
              <a:gd name="connsiteY1" fmla="*/ 0 h 207437"/>
              <a:gd name="connsiteX2" fmla="*/ 0 w 179676"/>
              <a:gd name="connsiteY2" fmla="*/ 207437 h 207437"/>
              <a:gd name="connsiteX3" fmla="*/ 179677 w 179676"/>
              <a:gd name="connsiteY3" fmla="*/ 104104 h 20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76" h="207437">
                <a:moveTo>
                  <a:pt x="179677" y="104104"/>
                </a:moveTo>
                <a:lnTo>
                  <a:pt x="0" y="0"/>
                </a:lnTo>
                <a:lnTo>
                  <a:pt x="0" y="207437"/>
                </a:lnTo>
                <a:lnTo>
                  <a:pt x="179677" y="104104"/>
                </a:lnTo>
                <a:close/>
              </a:path>
            </a:pathLst>
          </a:custGeom>
          <a:solidFill>
            <a:schemeClr val="accent2"/>
          </a:solidFill>
          <a:ln w="769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4" name="iSHEJI-13">
            <a:extLst>
              <a:ext uri="{FF2B5EF4-FFF2-40B4-BE49-F238E27FC236}">
                <a16:creationId xmlns:a16="http://schemas.microsoft.com/office/drawing/2014/main" id="{8498F39F-C156-6582-09B6-F1766D19139A}"/>
              </a:ext>
            </a:extLst>
          </p:cNvPr>
          <p:cNvSpPr/>
          <p:nvPr/>
        </p:nvSpPr>
        <p:spPr>
          <a:xfrm flipH="1">
            <a:off x="9996814" y="2555350"/>
            <a:ext cx="771144" cy="771142"/>
          </a:xfrm>
          <a:custGeom>
            <a:avLst/>
            <a:gdLst>
              <a:gd name="connsiteX0" fmla="*/ 771144 w 771144"/>
              <a:gd name="connsiteY0" fmla="*/ 385571 h 771142"/>
              <a:gd name="connsiteX1" fmla="*/ 385572 w 771144"/>
              <a:gd name="connsiteY1" fmla="*/ 771143 h 771142"/>
              <a:gd name="connsiteX2" fmla="*/ 0 w 771144"/>
              <a:gd name="connsiteY2" fmla="*/ 385571 h 771142"/>
              <a:gd name="connsiteX3" fmla="*/ 385572 w 771144"/>
              <a:gd name="connsiteY3" fmla="*/ 0 h 771142"/>
              <a:gd name="connsiteX4" fmla="*/ 771144 w 771144"/>
              <a:gd name="connsiteY4" fmla="*/ 385571 h 77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144" h="771142">
                <a:moveTo>
                  <a:pt x="771144" y="385571"/>
                </a:moveTo>
                <a:cubicBezTo>
                  <a:pt x="771144" y="598516"/>
                  <a:pt x="598517" y="771143"/>
                  <a:pt x="385572" y="771143"/>
                </a:cubicBezTo>
                <a:cubicBezTo>
                  <a:pt x="172627" y="771143"/>
                  <a:pt x="0" y="598516"/>
                  <a:pt x="0" y="385571"/>
                </a:cubicBezTo>
                <a:cubicBezTo>
                  <a:pt x="0" y="172626"/>
                  <a:pt x="172627" y="0"/>
                  <a:pt x="385572" y="0"/>
                </a:cubicBezTo>
                <a:cubicBezTo>
                  <a:pt x="598517" y="0"/>
                  <a:pt x="771144" y="172626"/>
                  <a:pt x="771144" y="385571"/>
                </a:cubicBezTo>
                <a:close/>
              </a:path>
            </a:pathLst>
          </a:custGeom>
          <a:solidFill>
            <a:schemeClr val="bg1"/>
          </a:solidFill>
          <a:ln w="769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5" name="iSHEJI-14">
            <a:extLst>
              <a:ext uri="{FF2B5EF4-FFF2-40B4-BE49-F238E27FC236}">
                <a16:creationId xmlns:a16="http://schemas.microsoft.com/office/drawing/2014/main" id="{1BCC5A70-F424-16F7-AB55-7CC0852F364A}"/>
              </a:ext>
            </a:extLst>
          </p:cNvPr>
          <p:cNvSpPr txBox="1"/>
          <p:nvPr/>
        </p:nvSpPr>
        <p:spPr>
          <a:xfrm flipH="1">
            <a:off x="9977838" y="2725477"/>
            <a:ext cx="8090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02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6" name="iSHEJI-15">
            <a:extLst>
              <a:ext uri="{FF2B5EF4-FFF2-40B4-BE49-F238E27FC236}">
                <a16:creationId xmlns:a16="http://schemas.microsoft.com/office/drawing/2014/main" id="{22EC0074-C4FD-08A6-320F-2C7470E7598D}"/>
              </a:ext>
            </a:extLst>
          </p:cNvPr>
          <p:cNvSpPr txBox="1"/>
          <p:nvPr/>
        </p:nvSpPr>
        <p:spPr>
          <a:xfrm flipH="1">
            <a:off x="5068625" y="3016503"/>
            <a:ext cx="4800011" cy="609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A Mindset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T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hat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S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eeks To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C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hallenge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The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S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tatus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Q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uo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.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47" name="iSHEJI-16">
            <a:extLst>
              <a:ext uri="{FF2B5EF4-FFF2-40B4-BE49-F238E27FC236}">
                <a16:creationId xmlns:a16="http://schemas.microsoft.com/office/drawing/2014/main" id="{D4566ED3-49D6-57D6-2561-DB09EFFFA791}"/>
              </a:ext>
            </a:extLst>
          </p:cNvPr>
          <p:cNvSpPr/>
          <p:nvPr/>
        </p:nvSpPr>
        <p:spPr>
          <a:xfrm>
            <a:off x="1033163" y="4115478"/>
            <a:ext cx="6157346" cy="1004799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8" name="iSHEJI-17">
            <a:extLst>
              <a:ext uri="{FF2B5EF4-FFF2-40B4-BE49-F238E27FC236}">
                <a16:creationId xmlns:a16="http://schemas.microsoft.com/office/drawing/2014/main" id="{5F3BA58A-685B-70A4-A1EC-F61822730FB9}"/>
              </a:ext>
            </a:extLst>
          </p:cNvPr>
          <p:cNvSpPr/>
          <p:nvPr/>
        </p:nvSpPr>
        <p:spPr>
          <a:xfrm>
            <a:off x="1033162" y="4115478"/>
            <a:ext cx="2960421" cy="1004799"/>
          </a:xfrm>
          <a:custGeom>
            <a:avLst/>
            <a:gdLst>
              <a:gd name="connsiteX0" fmla="*/ 2959651 w 2960421"/>
              <a:gd name="connsiteY0" fmla="*/ 1004799 h 1004799"/>
              <a:gd name="connsiteX1" fmla="*/ 497388 w 2960421"/>
              <a:gd name="connsiteY1" fmla="*/ 994774 h 1004799"/>
              <a:gd name="connsiteX2" fmla="*/ 0 w 2960421"/>
              <a:gd name="connsiteY2" fmla="*/ 497387 h 1004799"/>
              <a:gd name="connsiteX3" fmla="*/ 497388 w 2960421"/>
              <a:gd name="connsiteY3" fmla="*/ 0 h 1004799"/>
              <a:gd name="connsiteX4" fmla="*/ 497388 w 2960421"/>
              <a:gd name="connsiteY4" fmla="*/ 70174 h 1004799"/>
              <a:gd name="connsiteX5" fmla="*/ 52413 w 2960421"/>
              <a:gd name="connsiteY5" fmla="*/ 478855 h 1004799"/>
              <a:gd name="connsiteX6" fmla="*/ 461095 w 2960421"/>
              <a:gd name="connsiteY6" fmla="*/ 923829 h 1004799"/>
              <a:gd name="connsiteX7" fmla="*/ 497388 w 2960421"/>
              <a:gd name="connsiteY7" fmla="*/ 923829 h 1004799"/>
              <a:gd name="connsiteX8" fmla="*/ 2960422 w 2960421"/>
              <a:gd name="connsiteY8" fmla="*/ 934625 h 100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0421" h="1004799">
                <a:moveTo>
                  <a:pt x="2959651" y="1004799"/>
                </a:moveTo>
                <a:lnTo>
                  <a:pt x="497388" y="994774"/>
                </a:lnTo>
                <a:cubicBezTo>
                  <a:pt x="222688" y="994774"/>
                  <a:pt x="0" y="772084"/>
                  <a:pt x="0" y="497387"/>
                </a:cubicBezTo>
                <a:cubicBezTo>
                  <a:pt x="0" y="222688"/>
                  <a:pt x="222688" y="0"/>
                  <a:pt x="497388" y="0"/>
                </a:cubicBezTo>
                <a:lnTo>
                  <a:pt x="497388" y="70174"/>
                </a:lnTo>
                <a:cubicBezTo>
                  <a:pt x="261657" y="60152"/>
                  <a:pt x="62435" y="243124"/>
                  <a:pt x="52413" y="478855"/>
                </a:cubicBezTo>
                <a:cubicBezTo>
                  <a:pt x="42391" y="714586"/>
                  <a:pt x="225365" y="913804"/>
                  <a:pt x="461095" y="923829"/>
                </a:cubicBezTo>
                <a:cubicBezTo>
                  <a:pt x="473187" y="924346"/>
                  <a:pt x="485296" y="924346"/>
                  <a:pt x="497388" y="923829"/>
                </a:cubicBezTo>
                <a:lnTo>
                  <a:pt x="2960422" y="934625"/>
                </a:lnTo>
                <a:close/>
              </a:path>
            </a:pathLst>
          </a:custGeom>
          <a:solidFill>
            <a:schemeClr val="accent2"/>
          </a:solidFill>
          <a:ln w="769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9" name="iSHEJI-18">
            <a:extLst>
              <a:ext uri="{FF2B5EF4-FFF2-40B4-BE49-F238E27FC236}">
                <a16:creationId xmlns:a16="http://schemas.microsoft.com/office/drawing/2014/main" id="{E77D2FAA-A772-7237-CFF0-EE2D0208554E}"/>
              </a:ext>
            </a:extLst>
          </p:cNvPr>
          <p:cNvSpPr/>
          <p:nvPr/>
        </p:nvSpPr>
        <p:spPr>
          <a:xfrm>
            <a:off x="3948087" y="4981472"/>
            <a:ext cx="179676" cy="207437"/>
          </a:xfrm>
          <a:custGeom>
            <a:avLst/>
            <a:gdLst>
              <a:gd name="connsiteX0" fmla="*/ 179677 w 179676"/>
              <a:gd name="connsiteY0" fmla="*/ 104104 h 207437"/>
              <a:gd name="connsiteX1" fmla="*/ 0 w 179676"/>
              <a:gd name="connsiteY1" fmla="*/ 0 h 207437"/>
              <a:gd name="connsiteX2" fmla="*/ 0 w 179676"/>
              <a:gd name="connsiteY2" fmla="*/ 207437 h 207437"/>
              <a:gd name="connsiteX3" fmla="*/ 179677 w 179676"/>
              <a:gd name="connsiteY3" fmla="*/ 104104 h 20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76" h="207437">
                <a:moveTo>
                  <a:pt x="179677" y="104104"/>
                </a:moveTo>
                <a:lnTo>
                  <a:pt x="0" y="0"/>
                </a:lnTo>
                <a:lnTo>
                  <a:pt x="0" y="207437"/>
                </a:lnTo>
                <a:lnTo>
                  <a:pt x="179677" y="104104"/>
                </a:lnTo>
                <a:close/>
              </a:path>
            </a:pathLst>
          </a:custGeom>
          <a:solidFill>
            <a:schemeClr val="accent2"/>
          </a:solidFill>
          <a:ln w="769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0" name="iSHEJI-19">
            <a:extLst>
              <a:ext uri="{FF2B5EF4-FFF2-40B4-BE49-F238E27FC236}">
                <a16:creationId xmlns:a16="http://schemas.microsoft.com/office/drawing/2014/main" id="{59298CC1-8BE2-24A7-5B85-C2111FFACBE1}"/>
              </a:ext>
            </a:extLst>
          </p:cNvPr>
          <p:cNvSpPr/>
          <p:nvPr/>
        </p:nvSpPr>
        <p:spPr>
          <a:xfrm>
            <a:off x="1247154" y="3835554"/>
            <a:ext cx="771144" cy="771142"/>
          </a:xfrm>
          <a:custGeom>
            <a:avLst/>
            <a:gdLst>
              <a:gd name="connsiteX0" fmla="*/ 771144 w 771144"/>
              <a:gd name="connsiteY0" fmla="*/ 385571 h 771142"/>
              <a:gd name="connsiteX1" fmla="*/ 385572 w 771144"/>
              <a:gd name="connsiteY1" fmla="*/ 771143 h 771142"/>
              <a:gd name="connsiteX2" fmla="*/ 0 w 771144"/>
              <a:gd name="connsiteY2" fmla="*/ 385571 h 771142"/>
              <a:gd name="connsiteX3" fmla="*/ 385572 w 771144"/>
              <a:gd name="connsiteY3" fmla="*/ 0 h 771142"/>
              <a:gd name="connsiteX4" fmla="*/ 771144 w 771144"/>
              <a:gd name="connsiteY4" fmla="*/ 385571 h 77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144" h="771142">
                <a:moveTo>
                  <a:pt x="771144" y="385571"/>
                </a:moveTo>
                <a:cubicBezTo>
                  <a:pt x="771144" y="598516"/>
                  <a:pt x="598517" y="771143"/>
                  <a:pt x="385572" y="771143"/>
                </a:cubicBezTo>
                <a:cubicBezTo>
                  <a:pt x="172627" y="771143"/>
                  <a:pt x="0" y="598516"/>
                  <a:pt x="0" y="385571"/>
                </a:cubicBezTo>
                <a:cubicBezTo>
                  <a:pt x="0" y="172626"/>
                  <a:pt x="172627" y="0"/>
                  <a:pt x="385572" y="0"/>
                </a:cubicBezTo>
                <a:cubicBezTo>
                  <a:pt x="598517" y="0"/>
                  <a:pt x="771144" y="172626"/>
                  <a:pt x="771144" y="385571"/>
                </a:cubicBezTo>
                <a:close/>
              </a:path>
            </a:pathLst>
          </a:custGeom>
          <a:solidFill>
            <a:schemeClr val="bg1"/>
          </a:solidFill>
          <a:ln w="769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1" name="iSHEJI-20">
            <a:extLst>
              <a:ext uri="{FF2B5EF4-FFF2-40B4-BE49-F238E27FC236}">
                <a16:creationId xmlns:a16="http://schemas.microsoft.com/office/drawing/2014/main" id="{1A8D6C67-6B53-C014-7A9D-F08181A6B119}"/>
              </a:ext>
            </a:extLst>
          </p:cNvPr>
          <p:cNvSpPr txBox="1"/>
          <p:nvPr/>
        </p:nvSpPr>
        <p:spPr>
          <a:xfrm>
            <a:off x="1228178" y="4005681"/>
            <a:ext cx="8090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03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52" name="iSHEJI-21">
            <a:extLst>
              <a:ext uri="{FF2B5EF4-FFF2-40B4-BE49-F238E27FC236}">
                <a16:creationId xmlns:a16="http://schemas.microsoft.com/office/drawing/2014/main" id="{1E5730CC-8488-633B-2FE1-FEE61F10BC00}"/>
              </a:ext>
            </a:extLst>
          </p:cNvPr>
          <p:cNvSpPr txBox="1"/>
          <p:nvPr/>
        </p:nvSpPr>
        <p:spPr>
          <a:xfrm>
            <a:off x="2146476" y="4296707"/>
            <a:ext cx="4800011" cy="61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T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hriving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In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E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very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F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ield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- From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M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edicine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To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E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ducation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, From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A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rt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T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o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S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cience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.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53" name="iSHEJI-22">
            <a:extLst>
              <a:ext uri="{FF2B5EF4-FFF2-40B4-BE49-F238E27FC236}">
                <a16:creationId xmlns:a16="http://schemas.microsoft.com/office/drawing/2014/main" id="{EB316AE8-DDE3-CD5C-DAC3-3E95A96AC16F}"/>
              </a:ext>
            </a:extLst>
          </p:cNvPr>
          <p:cNvSpPr/>
          <p:nvPr/>
        </p:nvSpPr>
        <p:spPr>
          <a:xfrm flipH="1">
            <a:off x="4824603" y="5365114"/>
            <a:ext cx="6157346" cy="1004799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 w="794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4" name="iSHEJI-23">
            <a:extLst>
              <a:ext uri="{FF2B5EF4-FFF2-40B4-BE49-F238E27FC236}">
                <a16:creationId xmlns:a16="http://schemas.microsoft.com/office/drawing/2014/main" id="{E0810FB2-FB26-A437-A5F8-71801F0510E6}"/>
              </a:ext>
            </a:extLst>
          </p:cNvPr>
          <p:cNvSpPr/>
          <p:nvPr/>
        </p:nvSpPr>
        <p:spPr>
          <a:xfrm flipH="1">
            <a:off x="8021529" y="5365114"/>
            <a:ext cx="2960421" cy="1004799"/>
          </a:xfrm>
          <a:custGeom>
            <a:avLst/>
            <a:gdLst>
              <a:gd name="connsiteX0" fmla="*/ 2959651 w 2960421"/>
              <a:gd name="connsiteY0" fmla="*/ 1004799 h 1004799"/>
              <a:gd name="connsiteX1" fmla="*/ 497388 w 2960421"/>
              <a:gd name="connsiteY1" fmla="*/ 994774 h 1004799"/>
              <a:gd name="connsiteX2" fmla="*/ 0 w 2960421"/>
              <a:gd name="connsiteY2" fmla="*/ 497387 h 1004799"/>
              <a:gd name="connsiteX3" fmla="*/ 497388 w 2960421"/>
              <a:gd name="connsiteY3" fmla="*/ 0 h 1004799"/>
              <a:gd name="connsiteX4" fmla="*/ 497388 w 2960421"/>
              <a:gd name="connsiteY4" fmla="*/ 70174 h 1004799"/>
              <a:gd name="connsiteX5" fmla="*/ 52413 w 2960421"/>
              <a:gd name="connsiteY5" fmla="*/ 478855 h 1004799"/>
              <a:gd name="connsiteX6" fmla="*/ 461095 w 2960421"/>
              <a:gd name="connsiteY6" fmla="*/ 923829 h 1004799"/>
              <a:gd name="connsiteX7" fmla="*/ 497388 w 2960421"/>
              <a:gd name="connsiteY7" fmla="*/ 923829 h 1004799"/>
              <a:gd name="connsiteX8" fmla="*/ 2960422 w 2960421"/>
              <a:gd name="connsiteY8" fmla="*/ 934625 h 100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0421" h="1004799">
                <a:moveTo>
                  <a:pt x="2959651" y="1004799"/>
                </a:moveTo>
                <a:lnTo>
                  <a:pt x="497388" y="994774"/>
                </a:lnTo>
                <a:cubicBezTo>
                  <a:pt x="222688" y="994774"/>
                  <a:pt x="0" y="772084"/>
                  <a:pt x="0" y="497387"/>
                </a:cubicBezTo>
                <a:cubicBezTo>
                  <a:pt x="0" y="222688"/>
                  <a:pt x="222688" y="0"/>
                  <a:pt x="497388" y="0"/>
                </a:cubicBezTo>
                <a:lnTo>
                  <a:pt x="497388" y="70174"/>
                </a:lnTo>
                <a:cubicBezTo>
                  <a:pt x="261657" y="60152"/>
                  <a:pt x="62435" y="243124"/>
                  <a:pt x="52413" y="478855"/>
                </a:cubicBezTo>
                <a:cubicBezTo>
                  <a:pt x="42391" y="714586"/>
                  <a:pt x="225365" y="913804"/>
                  <a:pt x="461095" y="923829"/>
                </a:cubicBezTo>
                <a:cubicBezTo>
                  <a:pt x="473187" y="924346"/>
                  <a:pt x="485296" y="924346"/>
                  <a:pt x="497388" y="923829"/>
                </a:cubicBezTo>
                <a:lnTo>
                  <a:pt x="2960422" y="934625"/>
                </a:lnTo>
                <a:close/>
              </a:path>
            </a:pathLst>
          </a:custGeom>
          <a:solidFill>
            <a:schemeClr val="accent2"/>
          </a:solidFill>
          <a:ln w="769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5" name="iSHEJI-24">
            <a:extLst>
              <a:ext uri="{FF2B5EF4-FFF2-40B4-BE49-F238E27FC236}">
                <a16:creationId xmlns:a16="http://schemas.microsoft.com/office/drawing/2014/main" id="{AB9AC697-2DB5-F65C-5900-5E3D45F1C60D}"/>
              </a:ext>
            </a:extLst>
          </p:cNvPr>
          <p:cNvSpPr/>
          <p:nvPr/>
        </p:nvSpPr>
        <p:spPr>
          <a:xfrm flipH="1">
            <a:off x="7887349" y="6231108"/>
            <a:ext cx="179676" cy="207437"/>
          </a:xfrm>
          <a:custGeom>
            <a:avLst/>
            <a:gdLst>
              <a:gd name="connsiteX0" fmla="*/ 179677 w 179676"/>
              <a:gd name="connsiteY0" fmla="*/ 104104 h 207437"/>
              <a:gd name="connsiteX1" fmla="*/ 0 w 179676"/>
              <a:gd name="connsiteY1" fmla="*/ 0 h 207437"/>
              <a:gd name="connsiteX2" fmla="*/ 0 w 179676"/>
              <a:gd name="connsiteY2" fmla="*/ 207437 h 207437"/>
              <a:gd name="connsiteX3" fmla="*/ 179677 w 179676"/>
              <a:gd name="connsiteY3" fmla="*/ 104104 h 20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76" h="207437">
                <a:moveTo>
                  <a:pt x="179677" y="104104"/>
                </a:moveTo>
                <a:lnTo>
                  <a:pt x="0" y="0"/>
                </a:lnTo>
                <a:lnTo>
                  <a:pt x="0" y="207437"/>
                </a:lnTo>
                <a:lnTo>
                  <a:pt x="179677" y="104104"/>
                </a:lnTo>
                <a:close/>
              </a:path>
            </a:pathLst>
          </a:custGeom>
          <a:solidFill>
            <a:schemeClr val="accent2"/>
          </a:solidFill>
          <a:ln w="769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6" name="iSHEJI-25">
            <a:extLst>
              <a:ext uri="{FF2B5EF4-FFF2-40B4-BE49-F238E27FC236}">
                <a16:creationId xmlns:a16="http://schemas.microsoft.com/office/drawing/2014/main" id="{BF185015-91C9-BE00-9E93-B05F1D72AB6C}"/>
              </a:ext>
            </a:extLst>
          </p:cNvPr>
          <p:cNvSpPr/>
          <p:nvPr/>
        </p:nvSpPr>
        <p:spPr>
          <a:xfrm flipH="1">
            <a:off x="9996814" y="5085190"/>
            <a:ext cx="771144" cy="771142"/>
          </a:xfrm>
          <a:custGeom>
            <a:avLst/>
            <a:gdLst>
              <a:gd name="connsiteX0" fmla="*/ 771144 w 771144"/>
              <a:gd name="connsiteY0" fmla="*/ 385571 h 771142"/>
              <a:gd name="connsiteX1" fmla="*/ 385572 w 771144"/>
              <a:gd name="connsiteY1" fmla="*/ 771143 h 771142"/>
              <a:gd name="connsiteX2" fmla="*/ 0 w 771144"/>
              <a:gd name="connsiteY2" fmla="*/ 385571 h 771142"/>
              <a:gd name="connsiteX3" fmla="*/ 385572 w 771144"/>
              <a:gd name="connsiteY3" fmla="*/ 0 h 771142"/>
              <a:gd name="connsiteX4" fmla="*/ 771144 w 771144"/>
              <a:gd name="connsiteY4" fmla="*/ 385571 h 77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144" h="771142">
                <a:moveTo>
                  <a:pt x="771144" y="385571"/>
                </a:moveTo>
                <a:cubicBezTo>
                  <a:pt x="771144" y="598516"/>
                  <a:pt x="598517" y="771143"/>
                  <a:pt x="385572" y="771143"/>
                </a:cubicBezTo>
                <a:cubicBezTo>
                  <a:pt x="172627" y="771143"/>
                  <a:pt x="0" y="598516"/>
                  <a:pt x="0" y="385571"/>
                </a:cubicBezTo>
                <a:cubicBezTo>
                  <a:pt x="0" y="172626"/>
                  <a:pt x="172627" y="0"/>
                  <a:pt x="385572" y="0"/>
                </a:cubicBezTo>
                <a:cubicBezTo>
                  <a:pt x="598517" y="0"/>
                  <a:pt x="771144" y="172626"/>
                  <a:pt x="771144" y="385571"/>
                </a:cubicBezTo>
                <a:close/>
              </a:path>
            </a:pathLst>
          </a:custGeom>
          <a:solidFill>
            <a:schemeClr val="bg1"/>
          </a:solidFill>
          <a:ln w="769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7" name="iSHEJI-26">
            <a:extLst>
              <a:ext uri="{FF2B5EF4-FFF2-40B4-BE49-F238E27FC236}">
                <a16:creationId xmlns:a16="http://schemas.microsoft.com/office/drawing/2014/main" id="{0A129D76-3DD6-188F-E066-A036200AB57E}"/>
              </a:ext>
            </a:extLst>
          </p:cNvPr>
          <p:cNvSpPr txBox="1"/>
          <p:nvPr/>
        </p:nvSpPr>
        <p:spPr>
          <a:xfrm flipH="1">
            <a:off x="9977838" y="5255317"/>
            <a:ext cx="8090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04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58" name="iSHEJI-27">
            <a:extLst>
              <a:ext uri="{FF2B5EF4-FFF2-40B4-BE49-F238E27FC236}">
                <a16:creationId xmlns:a16="http://schemas.microsoft.com/office/drawing/2014/main" id="{FA830368-E134-DBA9-D3D1-A8CF0603B177}"/>
              </a:ext>
            </a:extLst>
          </p:cNvPr>
          <p:cNvSpPr txBox="1"/>
          <p:nvPr/>
        </p:nvSpPr>
        <p:spPr>
          <a:xfrm flipH="1">
            <a:off x="5068625" y="5546343"/>
            <a:ext cx="4800011" cy="609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A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P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otential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Solution Wherever There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I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s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A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 </a:t>
            </a:r>
            <a:r>
              <a:rPr lang="en-US" altLang="zh-CN" sz="1600" spc="0" dirty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P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roblem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2" name="iSHEJI-4">
            <a:extLst>
              <a:ext uri="{FF2B5EF4-FFF2-40B4-BE49-F238E27FC236}">
                <a16:creationId xmlns:a16="http://schemas.microsoft.com/office/drawing/2014/main" id="{77CF5857-9D70-4C24-2F88-9FA0323A3DAA}"/>
              </a:ext>
            </a:extLst>
          </p:cNvPr>
          <p:cNvSpPr txBox="1"/>
          <p:nvPr/>
        </p:nvSpPr>
        <p:spPr>
          <a:xfrm>
            <a:off x="390424" y="432434"/>
            <a:ext cx="24461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defRPr>
            </a:lvl1pPr>
          </a:lstStyle>
          <a:p>
            <a:r>
              <a:rPr lang="en-US" altLang="zh-CN" dirty="0"/>
              <a:t>The Definition</a:t>
            </a:r>
          </a:p>
        </p:txBody>
      </p:sp>
      <p:sp>
        <p:nvSpPr>
          <p:cNvPr id="3" name="iSHEJI-5">
            <a:extLst>
              <a:ext uri="{FF2B5EF4-FFF2-40B4-BE49-F238E27FC236}">
                <a16:creationId xmlns:a16="http://schemas.microsoft.com/office/drawing/2014/main" id="{0ADD9921-BA65-DBFC-A674-BF661F8D6A10}"/>
              </a:ext>
            </a:extLst>
          </p:cNvPr>
          <p:cNvSpPr txBox="1"/>
          <p:nvPr/>
        </p:nvSpPr>
        <p:spPr>
          <a:xfrm>
            <a:off x="390424" y="863321"/>
            <a:ext cx="28906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What Is Innovation </a:t>
            </a:r>
          </a:p>
        </p:txBody>
      </p:sp>
    </p:spTree>
    <p:extLst>
      <p:ext uri="{BB962C8B-B14F-4D97-AF65-F5344CB8AC3E}">
        <p14:creationId xmlns:p14="http://schemas.microsoft.com/office/powerpoint/2010/main" val="1915264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SHEJI-1">
            <a:extLst>
              <a:ext uri="{FF2B5EF4-FFF2-40B4-BE49-F238E27FC236}">
                <a16:creationId xmlns:a16="http://schemas.microsoft.com/office/drawing/2014/main" id="{E9613139-C794-9250-4785-52FC9F643CF0}"/>
              </a:ext>
            </a:extLst>
          </p:cNvPr>
          <p:cNvSpPr/>
          <p:nvPr/>
        </p:nvSpPr>
        <p:spPr>
          <a:xfrm flipH="1" flipV="1">
            <a:off x="2450882" y="1"/>
            <a:ext cx="9150478" cy="4520875"/>
          </a:xfrm>
          <a:custGeom>
            <a:avLst/>
            <a:gdLst>
              <a:gd name="connsiteX0" fmla="*/ 9150478 w 9150478"/>
              <a:gd name="connsiteY0" fmla="*/ 4520875 h 4520875"/>
              <a:gd name="connsiteX1" fmla="*/ 0 w 9150478"/>
              <a:gd name="connsiteY1" fmla="*/ 4520875 h 4520875"/>
              <a:gd name="connsiteX2" fmla="*/ 4555514 w 9150478"/>
              <a:gd name="connsiteY2" fmla="*/ 0 h 4520875"/>
              <a:gd name="connsiteX3" fmla="*/ 4575240 w 9150478"/>
              <a:gd name="connsiteY3" fmla="*/ 19576 h 4520875"/>
              <a:gd name="connsiteX4" fmla="*/ 4594965 w 9150478"/>
              <a:gd name="connsiteY4" fmla="*/ 0 h 45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0478" h="4520875">
                <a:moveTo>
                  <a:pt x="9150478" y="4520875"/>
                </a:moveTo>
                <a:lnTo>
                  <a:pt x="0" y="4520875"/>
                </a:lnTo>
                <a:lnTo>
                  <a:pt x="4555514" y="0"/>
                </a:lnTo>
                <a:lnTo>
                  <a:pt x="4575240" y="19576"/>
                </a:lnTo>
                <a:lnTo>
                  <a:pt x="45949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6" name="iSHEJI-2">
            <a:extLst>
              <a:ext uri="{FF2B5EF4-FFF2-40B4-BE49-F238E27FC236}">
                <a16:creationId xmlns:a16="http://schemas.microsoft.com/office/drawing/2014/main" id="{55ACAC5C-1FE4-695C-40DE-29F7C3EC7EA7}"/>
              </a:ext>
            </a:extLst>
          </p:cNvPr>
          <p:cNvSpPr/>
          <p:nvPr/>
        </p:nvSpPr>
        <p:spPr>
          <a:xfrm rot="18900000">
            <a:off x="8176977" y="740140"/>
            <a:ext cx="2659366" cy="234418"/>
          </a:xfrm>
          <a:custGeom>
            <a:avLst/>
            <a:gdLst>
              <a:gd name="connsiteX0" fmla="*/ 2424949 w 2659366"/>
              <a:gd name="connsiteY0" fmla="*/ 0 h 234418"/>
              <a:gd name="connsiteX1" fmla="*/ 2659366 w 2659366"/>
              <a:gd name="connsiteY1" fmla="*/ 234418 h 234418"/>
              <a:gd name="connsiteX2" fmla="*/ 2 w 2659366"/>
              <a:gd name="connsiteY2" fmla="*/ 234418 h 234418"/>
              <a:gd name="connsiteX3" fmla="*/ 0 w 2659366"/>
              <a:gd name="connsiteY3" fmla="*/ 0 h 23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9366" h="234418">
                <a:moveTo>
                  <a:pt x="2424949" y="0"/>
                </a:moveTo>
                <a:lnTo>
                  <a:pt x="2659366" y="234418"/>
                </a:lnTo>
                <a:lnTo>
                  <a:pt x="2" y="2344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5" name="iSHEJI-3">
            <a:extLst>
              <a:ext uri="{FF2B5EF4-FFF2-40B4-BE49-F238E27FC236}">
                <a16:creationId xmlns:a16="http://schemas.microsoft.com/office/drawing/2014/main" id="{7348CA1D-E42E-91D7-42D1-1C0BB3C38149}"/>
              </a:ext>
            </a:extLst>
          </p:cNvPr>
          <p:cNvSpPr/>
          <p:nvPr/>
        </p:nvSpPr>
        <p:spPr>
          <a:xfrm>
            <a:off x="2129959" y="0"/>
            <a:ext cx="3451102" cy="3282068"/>
          </a:xfrm>
          <a:custGeom>
            <a:avLst/>
            <a:gdLst>
              <a:gd name="connsiteX0" fmla="*/ 0 w 3451102"/>
              <a:gd name="connsiteY0" fmla="*/ 0 h 3282068"/>
              <a:gd name="connsiteX1" fmla="*/ 344101 w 3451102"/>
              <a:gd name="connsiteY1" fmla="*/ 0 h 3282068"/>
              <a:gd name="connsiteX2" fmla="*/ 3451102 w 3451102"/>
              <a:gd name="connsiteY2" fmla="*/ 3106999 h 3282068"/>
              <a:gd name="connsiteX3" fmla="*/ 3276029 w 3451102"/>
              <a:gd name="connsiteY3" fmla="*/ 3282068 h 328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102" h="3282068">
                <a:moveTo>
                  <a:pt x="0" y="0"/>
                </a:moveTo>
                <a:lnTo>
                  <a:pt x="344101" y="0"/>
                </a:lnTo>
                <a:lnTo>
                  <a:pt x="3451102" y="3106999"/>
                </a:lnTo>
                <a:lnTo>
                  <a:pt x="3276029" y="3282068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5" name="iSHEJI-4-1">
            <a:extLst>
              <a:ext uri="{FF2B5EF4-FFF2-40B4-BE49-F238E27FC236}">
                <a16:creationId xmlns:a16="http://schemas.microsoft.com/office/drawing/2014/main" id="{3F78B127-CF56-D26B-3B7E-9FDF634C573A}"/>
              </a:ext>
            </a:extLst>
          </p:cNvPr>
          <p:cNvSpPr/>
          <p:nvPr/>
        </p:nvSpPr>
        <p:spPr>
          <a:xfrm rot="18900000">
            <a:off x="6609730" y="2414936"/>
            <a:ext cx="2209900" cy="1685514"/>
          </a:xfrm>
          <a:custGeom>
            <a:avLst/>
            <a:gdLst>
              <a:gd name="connsiteX0" fmla="*/ 2271599 w 2948186"/>
              <a:gd name="connsiteY0" fmla="*/ 1663507 h 2248613"/>
              <a:gd name="connsiteX1" fmla="*/ 2271598 w 2948186"/>
              <a:gd name="connsiteY1" fmla="*/ 1850981 h 2248613"/>
              <a:gd name="connsiteX2" fmla="*/ 2117068 w 2948186"/>
              <a:gd name="connsiteY2" fmla="*/ 1850982 h 2248613"/>
              <a:gd name="connsiteX3" fmla="*/ 2117068 w 2948186"/>
              <a:gd name="connsiteY3" fmla="*/ 1663507 h 2248613"/>
              <a:gd name="connsiteX4" fmla="*/ 2516376 w 2948186"/>
              <a:gd name="connsiteY4" fmla="*/ 1090377 h 2248613"/>
              <a:gd name="connsiteX5" fmla="*/ 2516376 w 2948186"/>
              <a:gd name="connsiteY5" fmla="*/ 1501410 h 2248613"/>
              <a:gd name="connsiteX6" fmla="*/ 2177508 w 2948186"/>
              <a:gd name="connsiteY6" fmla="*/ 1501410 h 2248613"/>
              <a:gd name="connsiteX7" fmla="*/ 2177508 w 2948186"/>
              <a:gd name="connsiteY7" fmla="*/ 1090377 h 2248613"/>
              <a:gd name="connsiteX8" fmla="*/ 2948186 w 2948186"/>
              <a:gd name="connsiteY8" fmla="*/ 1138927 h 2248613"/>
              <a:gd name="connsiteX9" fmla="*/ 2948185 w 2948186"/>
              <a:gd name="connsiteY9" fmla="*/ 1335814 h 2248613"/>
              <a:gd name="connsiteX10" fmla="*/ 2785812 w 2948186"/>
              <a:gd name="connsiteY10" fmla="*/ 1335815 h 2248613"/>
              <a:gd name="connsiteX11" fmla="*/ 2785811 w 2948186"/>
              <a:gd name="connsiteY11" fmla="*/ 1138927 h 2248613"/>
              <a:gd name="connsiteX12" fmla="*/ 1855906 w 2948186"/>
              <a:gd name="connsiteY12" fmla="*/ 4 h 2248613"/>
              <a:gd name="connsiteX13" fmla="*/ 1856462 w 2948186"/>
              <a:gd name="connsiteY13" fmla="*/ 324483 h 2248613"/>
              <a:gd name="connsiteX14" fmla="*/ 2175948 w 2948186"/>
              <a:gd name="connsiteY14" fmla="*/ 324484 h 2248613"/>
              <a:gd name="connsiteX15" fmla="*/ 2176504 w 2948186"/>
              <a:gd name="connsiteY15" fmla="*/ 879703 h 2248613"/>
              <a:gd name="connsiteX16" fmla="*/ 1855908 w 2948186"/>
              <a:gd name="connsiteY16" fmla="*/ 879702 h 2248613"/>
              <a:gd name="connsiteX17" fmla="*/ 1855910 w 2948186"/>
              <a:gd name="connsiteY17" fmla="*/ 1536424 h 2248613"/>
              <a:gd name="connsiteX18" fmla="*/ 2027856 w 2948186"/>
              <a:gd name="connsiteY18" fmla="*/ 1536426 h 2248613"/>
              <a:gd name="connsiteX19" fmla="*/ 2027303 w 2948186"/>
              <a:gd name="connsiteY19" fmla="*/ 2091644 h 2248613"/>
              <a:gd name="connsiteX20" fmla="*/ 1855912 w 2948186"/>
              <a:gd name="connsiteY20" fmla="*/ 2092198 h 2248613"/>
              <a:gd name="connsiteX21" fmla="*/ 1855912 w 2948186"/>
              <a:gd name="connsiteY21" fmla="*/ 2248613 h 2248613"/>
              <a:gd name="connsiteX22" fmla="*/ 6 w 2948186"/>
              <a:gd name="connsiteY22" fmla="*/ 2248608 h 2248613"/>
              <a:gd name="connsiteX23" fmla="*/ 0 w 2948186"/>
              <a:gd name="connsiteY23" fmla="*/ 0 h 2248613"/>
              <a:gd name="connsiteX24" fmla="*/ 2532486 w 2948186"/>
              <a:gd name="connsiteY24" fmla="*/ 659341 h 2248613"/>
              <a:gd name="connsiteX25" fmla="*/ 2532486 w 2948186"/>
              <a:gd name="connsiteY25" fmla="*/ 927610 h 2248613"/>
              <a:gd name="connsiteX26" fmla="*/ 2311280 w 2948186"/>
              <a:gd name="connsiteY26" fmla="*/ 927610 h 2248613"/>
              <a:gd name="connsiteX27" fmla="*/ 2311280 w 2948186"/>
              <a:gd name="connsiteY27" fmla="*/ 659340 h 224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48186" h="2248613">
                <a:moveTo>
                  <a:pt x="2271599" y="1663507"/>
                </a:moveTo>
                <a:lnTo>
                  <a:pt x="2271598" y="1850981"/>
                </a:lnTo>
                <a:lnTo>
                  <a:pt x="2117068" y="1850982"/>
                </a:lnTo>
                <a:lnTo>
                  <a:pt x="2117068" y="1663507"/>
                </a:lnTo>
                <a:close/>
                <a:moveTo>
                  <a:pt x="2516376" y="1090377"/>
                </a:moveTo>
                <a:lnTo>
                  <a:pt x="2516376" y="1501410"/>
                </a:lnTo>
                <a:lnTo>
                  <a:pt x="2177508" y="1501410"/>
                </a:lnTo>
                <a:lnTo>
                  <a:pt x="2177508" y="1090377"/>
                </a:lnTo>
                <a:close/>
                <a:moveTo>
                  <a:pt x="2948186" y="1138927"/>
                </a:moveTo>
                <a:lnTo>
                  <a:pt x="2948185" y="1335814"/>
                </a:lnTo>
                <a:lnTo>
                  <a:pt x="2785812" y="1335815"/>
                </a:lnTo>
                <a:lnTo>
                  <a:pt x="2785811" y="1138927"/>
                </a:lnTo>
                <a:close/>
                <a:moveTo>
                  <a:pt x="1855906" y="4"/>
                </a:moveTo>
                <a:lnTo>
                  <a:pt x="1856462" y="324483"/>
                </a:lnTo>
                <a:lnTo>
                  <a:pt x="2175948" y="324484"/>
                </a:lnTo>
                <a:lnTo>
                  <a:pt x="2176504" y="879703"/>
                </a:lnTo>
                <a:lnTo>
                  <a:pt x="1855908" y="879702"/>
                </a:lnTo>
                <a:lnTo>
                  <a:pt x="1855910" y="1536424"/>
                </a:lnTo>
                <a:lnTo>
                  <a:pt x="2027856" y="1536426"/>
                </a:lnTo>
                <a:lnTo>
                  <a:pt x="2027303" y="2091644"/>
                </a:lnTo>
                <a:lnTo>
                  <a:pt x="1855912" y="2092198"/>
                </a:lnTo>
                <a:lnTo>
                  <a:pt x="1855912" y="2248613"/>
                </a:lnTo>
                <a:lnTo>
                  <a:pt x="6" y="2248608"/>
                </a:lnTo>
                <a:lnTo>
                  <a:pt x="0" y="0"/>
                </a:lnTo>
                <a:close/>
                <a:moveTo>
                  <a:pt x="2532486" y="659341"/>
                </a:moveTo>
                <a:lnTo>
                  <a:pt x="2532486" y="927610"/>
                </a:lnTo>
                <a:lnTo>
                  <a:pt x="2311280" y="927610"/>
                </a:lnTo>
                <a:lnTo>
                  <a:pt x="2311280" y="65934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3921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6" name="iSHEJI-4-2">
            <a:extLst>
              <a:ext uri="{FF2B5EF4-FFF2-40B4-BE49-F238E27FC236}">
                <a16:creationId xmlns:a16="http://schemas.microsoft.com/office/drawing/2014/main" id="{BCBC06B7-A84C-3FC5-751E-2B9D003C03EC}"/>
              </a:ext>
            </a:extLst>
          </p:cNvPr>
          <p:cNvSpPr/>
          <p:nvPr/>
        </p:nvSpPr>
        <p:spPr>
          <a:xfrm>
            <a:off x="4953520" y="1731397"/>
            <a:ext cx="2423032" cy="2529394"/>
          </a:xfrm>
          <a:custGeom>
            <a:avLst/>
            <a:gdLst>
              <a:gd name="connsiteX0" fmla="*/ 595272 w 2902338"/>
              <a:gd name="connsiteY0" fmla="*/ 187765 h 3029740"/>
              <a:gd name="connsiteX1" fmla="*/ 834888 w 2902338"/>
              <a:gd name="connsiteY1" fmla="*/ 427381 h 3029740"/>
              <a:gd name="connsiteX2" fmla="*/ 544244 w 2902338"/>
              <a:gd name="connsiteY2" fmla="*/ 718025 h 3029740"/>
              <a:gd name="connsiteX3" fmla="*/ 304629 w 2902338"/>
              <a:gd name="connsiteY3" fmla="*/ 478409 h 3029740"/>
              <a:gd name="connsiteX4" fmla="*/ 1357824 w 2902338"/>
              <a:gd name="connsiteY4" fmla="*/ 116436 h 3029740"/>
              <a:gd name="connsiteX5" fmla="*/ 1479408 w 2902338"/>
              <a:gd name="connsiteY5" fmla="*/ 238020 h 3029740"/>
              <a:gd name="connsiteX6" fmla="*/ 1590011 w 2902338"/>
              <a:gd name="connsiteY6" fmla="*/ 127418 h 3029740"/>
              <a:gd name="connsiteX7" fmla="*/ 2902338 w 2902338"/>
              <a:gd name="connsiteY7" fmla="*/ 1439738 h 3029740"/>
              <a:gd name="connsiteX8" fmla="*/ 1312328 w 2902338"/>
              <a:gd name="connsiteY8" fmla="*/ 3029740 h 3029740"/>
              <a:gd name="connsiteX9" fmla="*/ 0 w 2902338"/>
              <a:gd name="connsiteY9" fmla="*/ 1717420 h 3029740"/>
              <a:gd name="connsiteX10" fmla="*/ 229049 w 2902338"/>
              <a:gd name="connsiteY10" fmla="*/ 1487587 h 3029740"/>
              <a:gd name="connsiteX11" fmla="*/ 3138 w 2902338"/>
              <a:gd name="connsiteY11" fmla="*/ 1260892 h 3029740"/>
              <a:gd name="connsiteX12" fmla="*/ 396130 w 2902338"/>
              <a:gd name="connsiteY12" fmla="*/ 868686 h 3029740"/>
              <a:gd name="connsiteX13" fmla="*/ 622042 w 2902338"/>
              <a:gd name="connsiteY13" fmla="*/ 1094597 h 3029740"/>
              <a:gd name="connsiteX14" fmla="*/ 1086416 w 2902338"/>
              <a:gd name="connsiteY14" fmla="*/ 631010 h 3029740"/>
              <a:gd name="connsiteX15" fmla="*/ 964832 w 2902338"/>
              <a:gd name="connsiteY15" fmla="*/ 509426 h 3029740"/>
              <a:gd name="connsiteX16" fmla="*/ 1015173 w 2902338"/>
              <a:gd name="connsiteY16" fmla="*/ 114109 h 3029740"/>
              <a:gd name="connsiteX17" fmla="*/ 1124442 w 2902338"/>
              <a:gd name="connsiteY17" fmla="*/ 223379 h 3029740"/>
              <a:gd name="connsiteX18" fmla="*/ 991878 w 2902338"/>
              <a:gd name="connsiteY18" fmla="*/ 355944 h 3029740"/>
              <a:gd name="connsiteX19" fmla="*/ 882608 w 2902338"/>
              <a:gd name="connsiteY19" fmla="*/ 246674 h 3029740"/>
              <a:gd name="connsiteX20" fmla="*/ 173244 w 2902338"/>
              <a:gd name="connsiteY20" fmla="*/ 0 h 3029740"/>
              <a:gd name="connsiteX21" fmla="*/ 288060 w 2902338"/>
              <a:gd name="connsiteY21" fmla="*/ 114816 h 3029740"/>
              <a:gd name="connsiteX22" fmla="*/ 148839 w 2902338"/>
              <a:gd name="connsiteY22" fmla="*/ 254037 h 3029740"/>
              <a:gd name="connsiteX23" fmla="*/ 34023 w 2902338"/>
              <a:gd name="connsiteY23" fmla="*/ 139221 h 30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02338" h="3029740">
                <a:moveTo>
                  <a:pt x="595272" y="187765"/>
                </a:moveTo>
                <a:lnTo>
                  <a:pt x="834888" y="427381"/>
                </a:lnTo>
                <a:lnTo>
                  <a:pt x="544244" y="718025"/>
                </a:lnTo>
                <a:lnTo>
                  <a:pt x="304629" y="478409"/>
                </a:lnTo>
                <a:close/>
                <a:moveTo>
                  <a:pt x="1357824" y="116436"/>
                </a:moveTo>
                <a:lnTo>
                  <a:pt x="1479408" y="238020"/>
                </a:lnTo>
                <a:lnTo>
                  <a:pt x="1590011" y="127418"/>
                </a:lnTo>
                <a:lnTo>
                  <a:pt x="2902338" y="1439738"/>
                </a:lnTo>
                <a:lnTo>
                  <a:pt x="1312328" y="3029740"/>
                </a:lnTo>
                <a:lnTo>
                  <a:pt x="0" y="1717420"/>
                </a:lnTo>
                <a:lnTo>
                  <a:pt x="229049" y="1487587"/>
                </a:lnTo>
                <a:lnTo>
                  <a:pt x="3138" y="1260892"/>
                </a:lnTo>
                <a:lnTo>
                  <a:pt x="396130" y="868686"/>
                </a:lnTo>
                <a:lnTo>
                  <a:pt x="622042" y="1094597"/>
                </a:lnTo>
                <a:lnTo>
                  <a:pt x="1086416" y="631010"/>
                </a:lnTo>
                <a:lnTo>
                  <a:pt x="964832" y="509426"/>
                </a:lnTo>
                <a:close/>
                <a:moveTo>
                  <a:pt x="1015173" y="114109"/>
                </a:moveTo>
                <a:lnTo>
                  <a:pt x="1124442" y="223379"/>
                </a:lnTo>
                <a:lnTo>
                  <a:pt x="991878" y="355944"/>
                </a:lnTo>
                <a:lnTo>
                  <a:pt x="882608" y="246674"/>
                </a:lnTo>
                <a:close/>
                <a:moveTo>
                  <a:pt x="173244" y="0"/>
                </a:moveTo>
                <a:lnTo>
                  <a:pt x="288060" y="114816"/>
                </a:lnTo>
                <a:lnTo>
                  <a:pt x="148839" y="254037"/>
                </a:lnTo>
                <a:lnTo>
                  <a:pt x="34023" y="13922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7" name="iSHEJI-4-3">
            <a:extLst>
              <a:ext uri="{FF2B5EF4-FFF2-40B4-BE49-F238E27FC236}">
                <a16:creationId xmlns:a16="http://schemas.microsoft.com/office/drawing/2014/main" id="{AD4F11CC-3AEB-59B6-34AA-434B4DA09D1C}"/>
              </a:ext>
            </a:extLst>
          </p:cNvPr>
          <p:cNvSpPr/>
          <p:nvPr/>
        </p:nvSpPr>
        <p:spPr>
          <a:xfrm rot="2700000">
            <a:off x="5430560" y="2957759"/>
            <a:ext cx="2460421" cy="1877267"/>
          </a:xfrm>
          <a:custGeom>
            <a:avLst/>
            <a:gdLst>
              <a:gd name="connsiteX0" fmla="*/ 2784749 w 2947123"/>
              <a:gd name="connsiteY0" fmla="*/ 1138945 h 2248614"/>
              <a:gd name="connsiteX1" fmla="*/ 2947123 w 2947123"/>
              <a:gd name="connsiteY1" fmla="*/ 1138945 h 2248614"/>
              <a:gd name="connsiteX2" fmla="*/ 2947123 w 2947123"/>
              <a:gd name="connsiteY2" fmla="*/ 1335832 h 2248614"/>
              <a:gd name="connsiteX3" fmla="*/ 2784749 w 2947123"/>
              <a:gd name="connsiteY3" fmla="*/ 1335833 h 2248614"/>
              <a:gd name="connsiteX4" fmla="*/ 2117045 w 2947123"/>
              <a:gd name="connsiteY4" fmla="*/ 1664069 h 2248614"/>
              <a:gd name="connsiteX5" fmla="*/ 2271575 w 2947123"/>
              <a:gd name="connsiteY5" fmla="*/ 1664069 h 2248614"/>
              <a:gd name="connsiteX6" fmla="*/ 2271575 w 2947123"/>
              <a:gd name="connsiteY6" fmla="*/ 1851544 h 2248614"/>
              <a:gd name="connsiteX7" fmla="*/ 2117045 w 2947123"/>
              <a:gd name="connsiteY7" fmla="*/ 1851544 h 2248614"/>
              <a:gd name="connsiteX8" fmla="*/ 2177282 w 2947123"/>
              <a:gd name="connsiteY8" fmla="*/ 1090887 h 2248614"/>
              <a:gd name="connsiteX9" fmla="*/ 2516149 w 2947123"/>
              <a:gd name="connsiteY9" fmla="*/ 1090887 h 2248614"/>
              <a:gd name="connsiteX10" fmla="*/ 2516149 w 2947123"/>
              <a:gd name="connsiteY10" fmla="*/ 1501919 h 2248614"/>
              <a:gd name="connsiteX11" fmla="*/ 2177282 w 2947123"/>
              <a:gd name="connsiteY11" fmla="*/ 1501919 h 2248614"/>
              <a:gd name="connsiteX12" fmla="*/ 6 w 2947123"/>
              <a:gd name="connsiteY12" fmla="*/ 5 h 2248614"/>
              <a:gd name="connsiteX13" fmla="*/ 1855912 w 2947123"/>
              <a:gd name="connsiteY13" fmla="*/ 0 h 2248614"/>
              <a:gd name="connsiteX14" fmla="*/ 1855911 w 2947123"/>
              <a:gd name="connsiteY14" fmla="*/ 325033 h 2248614"/>
              <a:gd name="connsiteX15" fmla="*/ 2175952 w 2947123"/>
              <a:gd name="connsiteY15" fmla="*/ 324478 h 2248614"/>
              <a:gd name="connsiteX16" fmla="*/ 2175951 w 2947123"/>
              <a:gd name="connsiteY16" fmla="*/ 880251 h 2248614"/>
              <a:gd name="connsiteX17" fmla="*/ 1855910 w 2947123"/>
              <a:gd name="connsiteY17" fmla="*/ 879697 h 2248614"/>
              <a:gd name="connsiteX18" fmla="*/ 1855908 w 2947123"/>
              <a:gd name="connsiteY18" fmla="*/ 1536420 h 2248614"/>
              <a:gd name="connsiteX19" fmla="*/ 2027854 w 2947123"/>
              <a:gd name="connsiteY19" fmla="*/ 1536420 h 2248614"/>
              <a:gd name="connsiteX20" fmla="*/ 2027298 w 2947123"/>
              <a:gd name="connsiteY20" fmla="*/ 2091638 h 2248614"/>
              <a:gd name="connsiteX21" fmla="*/ 1855907 w 2947123"/>
              <a:gd name="connsiteY21" fmla="*/ 2092193 h 2248614"/>
              <a:gd name="connsiteX22" fmla="*/ 1855906 w 2947123"/>
              <a:gd name="connsiteY22" fmla="*/ 2248608 h 2248614"/>
              <a:gd name="connsiteX23" fmla="*/ 0 w 2947123"/>
              <a:gd name="connsiteY23" fmla="*/ 2248614 h 22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47123" h="2248614">
                <a:moveTo>
                  <a:pt x="2784749" y="1138945"/>
                </a:moveTo>
                <a:lnTo>
                  <a:pt x="2947123" y="1138945"/>
                </a:lnTo>
                <a:lnTo>
                  <a:pt x="2947123" y="1335832"/>
                </a:lnTo>
                <a:lnTo>
                  <a:pt x="2784749" y="1335833"/>
                </a:lnTo>
                <a:close/>
                <a:moveTo>
                  <a:pt x="2117045" y="1664069"/>
                </a:moveTo>
                <a:lnTo>
                  <a:pt x="2271575" y="1664069"/>
                </a:lnTo>
                <a:lnTo>
                  <a:pt x="2271575" y="1851544"/>
                </a:lnTo>
                <a:lnTo>
                  <a:pt x="2117045" y="1851544"/>
                </a:lnTo>
                <a:close/>
                <a:moveTo>
                  <a:pt x="2177282" y="1090887"/>
                </a:moveTo>
                <a:lnTo>
                  <a:pt x="2516149" y="1090887"/>
                </a:lnTo>
                <a:lnTo>
                  <a:pt x="2516149" y="1501919"/>
                </a:lnTo>
                <a:lnTo>
                  <a:pt x="2177282" y="1501919"/>
                </a:lnTo>
                <a:close/>
                <a:moveTo>
                  <a:pt x="6" y="5"/>
                </a:moveTo>
                <a:lnTo>
                  <a:pt x="1855912" y="0"/>
                </a:lnTo>
                <a:lnTo>
                  <a:pt x="1855911" y="325033"/>
                </a:lnTo>
                <a:lnTo>
                  <a:pt x="2175952" y="324478"/>
                </a:lnTo>
                <a:lnTo>
                  <a:pt x="2175951" y="880251"/>
                </a:lnTo>
                <a:lnTo>
                  <a:pt x="1855910" y="879697"/>
                </a:lnTo>
                <a:lnTo>
                  <a:pt x="1855908" y="1536420"/>
                </a:lnTo>
                <a:lnTo>
                  <a:pt x="2027854" y="1536420"/>
                </a:lnTo>
                <a:lnTo>
                  <a:pt x="2027298" y="2091638"/>
                </a:lnTo>
                <a:lnTo>
                  <a:pt x="1855907" y="2092193"/>
                </a:lnTo>
                <a:lnTo>
                  <a:pt x="1855906" y="2248608"/>
                </a:lnTo>
                <a:lnTo>
                  <a:pt x="0" y="2248614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7" name="iSHEJI-5">
            <a:extLst>
              <a:ext uri="{FF2B5EF4-FFF2-40B4-BE49-F238E27FC236}">
                <a16:creationId xmlns:a16="http://schemas.microsoft.com/office/drawing/2014/main" id="{77FAA03E-4A37-7F89-A780-31FA19BDBC37}"/>
              </a:ext>
            </a:extLst>
          </p:cNvPr>
          <p:cNvSpPr/>
          <p:nvPr/>
        </p:nvSpPr>
        <p:spPr>
          <a:xfrm>
            <a:off x="1344135" y="2220547"/>
            <a:ext cx="2386683" cy="1769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02.</a:t>
            </a:r>
            <a:endParaRPr lang="zh-CN" altLang="en-US" sz="11500" dirty="0">
              <a:solidFill>
                <a:schemeClr val="bg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8" name="iSHEJI-6">
            <a:extLst>
              <a:ext uri="{FF2B5EF4-FFF2-40B4-BE49-F238E27FC236}">
                <a16:creationId xmlns:a16="http://schemas.microsoft.com/office/drawing/2014/main" id="{E1D2497D-3ABC-4AD8-4187-35890782F84E}"/>
              </a:ext>
            </a:extLst>
          </p:cNvPr>
          <p:cNvSpPr txBox="1"/>
          <p:nvPr/>
        </p:nvSpPr>
        <p:spPr>
          <a:xfrm>
            <a:off x="1441316" y="4289843"/>
            <a:ext cx="32019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The Advantages</a:t>
            </a:r>
          </a:p>
        </p:txBody>
      </p:sp>
      <p:sp>
        <p:nvSpPr>
          <p:cNvPr id="50" name="iSHEJI-7">
            <a:extLst>
              <a:ext uri="{FF2B5EF4-FFF2-40B4-BE49-F238E27FC236}">
                <a16:creationId xmlns:a16="http://schemas.microsoft.com/office/drawing/2014/main" id="{3BEC9356-BB8B-C93D-4EFC-F2D5C3F2F4DE}"/>
              </a:ext>
            </a:extLst>
          </p:cNvPr>
          <p:cNvSpPr txBox="1"/>
          <p:nvPr/>
        </p:nvSpPr>
        <p:spPr>
          <a:xfrm>
            <a:off x="1441317" y="4820457"/>
            <a:ext cx="33223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What Can Innovation </a:t>
            </a:r>
            <a:r>
              <a:rPr lang="en-US" altLang="zh-CN" sz="20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D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o</a:t>
            </a:r>
          </a:p>
        </p:txBody>
      </p:sp>
      <p:cxnSp>
        <p:nvCxnSpPr>
          <p:cNvPr id="51" name="iSHEJI-8">
            <a:extLst>
              <a:ext uri="{FF2B5EF4-FFF2-40B4-BE49-F238E27FC236}">
                <a16:creationId xmlns:a16="http://schemas.microsoft.com/office/drawing/2014/main" id="{C1D7B626-C740-2F56-6FED-DAC644C68FE6}"/>
              </a:ext>
            </a:extLst>
          </p:cNvPr>
          <p:cNvCxnSpPr/>
          <p:nvPr/>
        </p:nvCxnSpPr>
        <p:spPr>
          <a:xfrm>
            <a:off x="1441317" y="4020302"/>
            <a:ext cx="1047750" cy="0"/>
          </a:xfrm>
          <a:prstGeom prst="line">
            <a:avLst/>
          </a:prstGeom>
          <a:ln w="4191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HEJI-9">
            <a:extLst>
              <a:ext uri="{FF2B5EF4-FFF2-40B4-BE49-F238E27FC236}">
                <a16:creationId xmlns:a16="http://schemas.microsoft.com/office/drawing/2014/main" id="{1CE92275-38FC-A6C0-53A9-E008DBC7C4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18928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164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HEJI-3">
            <a:extLst>
              <a:ext uri="{FF2B5EF4-FFF2-40B4-BE49-F238E27FC236}">
                <a16:creationId xmlns:a16="http://schemas.microsoft.com/office/drawing/2014/main" id="{AD91401C-0429-1DA4-5785-3A3C3E894B6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18928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9" name="iSHEJI-4">
            <a:extLst>
              <a:ext uri="{FF2B5EF4-FFF2-40B4-BE49-F238E27FC236}">
                <a16:creationId xmlns:a16="http://schemas.microsoft.com/office/drawing/2014/main" id="{34BF4A0D-2390-F85F-60BD-24DD1A3735A2}"/>
              </a:ext>
            </a:extLst>
          </p:cNvPr>
          <p:cNvSpPr/>
          <p:nvPr/>
        </p:nvSpPr>
        <p:spPr>
          <a:xfrm>
            <a:off x="821101" y="1821180"/>
            <a:ext cx="1021080" cy="102108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0" name="iSHEJI-5">
            <a:extLst>
              <a:ext uri="{FF2B5EF4-FFF2-40B4-BE49-F238E27FC236}">
                <a16:creationId xmlns:a16="http://schemas.microsoft.com/office/drawing/2014/main" id="{EE161862-73BE-2F8F-8D8A-C0619404B202}"/>
              </a:ext>
            </a:extLst>
          </p:cNvPr>
          <p:cNvSpPr/>
          <p:nvPr/>
        </p:nvSpPr>
        <p:spPr>
          <a:xfrm>
            <a:off x="1127125" y="2127204"/>
            <a:ext cx="409032" cy="409032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1" name="iSHEJI-6">
            <a:extLst>
              <a:ext uri="{FF2B5EF4-FFF2-40B4-BE49-F238E27FC236}">
                <a16:creationId xmlns:a16="http://schemas.microsoft.com/office/drawing/2014/main" id="{DA7319BC-9619-510D-E9C9-C95ECDECF602}"/>
              </a:ext>
            </a:extLst>
          </p:cNvPr>
          <p:cNvSpPr txBox="1"/>
          <p:nvPr/>
        </p:nvSpPr>
        <p:spPr>
          <a:xfrm>
            <a:off x="2042749" y="1821180"/>
            <a:ext cx="21540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spc="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Testament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2" name="iSHEJI-7">
            <a:extLst>
              <a:ext uri="{FF2B5EF4-FFF2-40B4-BE49-F238E27FC236}">
                <a16:creationId xmlns:a16="http://schemas.microsoft.com/office/drawing/2014/main" id="{4ED94813-3DAC-FD58-AD12-542EF9E0D3CC}"/>
              </a:ext>
            </a:extLst>
          </p:cNvPr>
          <p:cNvSpPr txBox="1"/>
          <p:nvPr/>
        </p:nvSpPr>
        <p:spPr>
          <a:xfrm>
            <a:off x="2042748" y="2216829"/>
            <a:ext cx="4800011" cy="5768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The history of innovation is a testament to human resilience and creativity.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3" name="iSHEJI-8">
            <a:extLst>
              <a:ext uri="{FF2B5EF4-FFF2-40B4-BE49-F238E27FC236}">
                <a16:creationId xmlns:a16="http://schemas.microsoft.com/office/drawing/2014/main" id="{9FAEB0A2-AA05-4C6B-1AF7-E48DF6233F32}"/>
              </a:ext>
            </a:extLst>
          </p:cNvPr>
          <p:cNvSpPr/>
          <p:nvPr/>
        </p:nvSpPr>
        <p:spPr>
          <a:xfrm>
            <a:off x="821101" y="3311464"/>
            <a:ext cx="1021080" cy="102108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4" name="iSHEJI-9">
            <a:extLst>
              <a:ext uri="{FF2B5EF4-FFF2-40B4-BE49-F238E27FC236}">
                <a16:creationId xmlns:a16="http://schemas.microsoft.com/office/drawing/2014/main" id="{9B101405-72A3-9023-1253-18A592A76B6F}"/>
              </a:ext>
            </a:extLst>
          </p:cNvPr>
          <p:cNvSpPr/>
          <p:nvPr/>
        </p:nvSpPr>
        <p:spPr>
          <a:xfrm>
            <a:off x="1127125" y="3652841"/>
            <a:ext cx="409032" cy="338327"/>
          </a:xfrm>
          <a:custGeom>
            <a:avLst/>
            <a:gdLst>
              <a:gd name="connsiteX0" fmla="*/ 153878 w 870468"/>
              <a:gd name="connsiteY0" fmla="*/ 353026 h 720000"/>
              <a:gd name="connsiteX1" fmla="*/ 449972 w 870468"/>
              <a:gd name="connsiteY1" fmla="*/ 353026 h 720000"/>
              <a:gd name="connsiteX2" fmla="*/ 489985 w 870468"/>
              <a:gd name="connsiteY2" fmla="*/ 393039 h 720000"/>
              <a:gd name="connsiteX3" fmla="*/ 449972 w 870468"/>
              <a:gd name="connsiteY3" fmla="*/ 433051 h 720000"/>
              <a:gd name="connsiteX4" fmla="*/ 153878 w 870468"/>
              <a:gd name="connsiteY4" fmla="*/ 433051 h 720000"/>
              <a:gd name="connsiteX5" fmla="*/ 113865 w 870468"/>
              <a:gd name="connsiteY5" fmla="*/ 393039 h 720000"/>
              <a:gd name="connsiteX6" fmla="*/ 153878 w 870468"/>
              <a:gd name="connsiteY6" fmla="*/ 353026 h 720000"/>
              <a:gd name="connsiteX7" fmla="*/ 68708 w 870468"/>
              <a:gd name="connsiteY7" fmla="*/ 275858 h 720000"/>
              <a:gd name="connsiteX8" fmla="*/ 68708 w 870468"/>
              <a:gd name="connsiteY8" fmla="*/ 603735 h 720000"/>
              <a:gd name="connsiteX9" fmla="*/ 116266 w 870468"/>
              <a:gd name="connsiteY9" fmla="*/ 651293 h 720000"/>
              <a:gd name="connsiteX10" fmla="*/ 598821 w 870468"/>
              <a:gd name="connsiteY10" fmla="*/ 651293 h 720000"/>
              <a:gd name="connsiteX11" fmla="*/ 754317 w 870468"/>
              <a:gd name="connsiteY11" fmla="*/ 651293 h 720000"/>
              <a:gd name="connsiteX12" fmla="*/ 801875 w 870468"/>
              <a:gd name="connsiteY12" fmla="*/ 603735 h 720000"/>
              <a:gd name="connsiteX13" fmla="*/ 801875 w 870468"/>
              <a:gd name="connsiteY13" fmla="*/ 275858 h 720000"/>
              <a:gd name="connsiteX14" fmla="*/ 598821 w 870468"/>
              <a:gd name="connsiteY14" fmla="*/ 275858 h 720000"/>
              <a:gd name="connsiteX15" fmla="*/ 116266 w 870468"/>
              <a:gd name="connsiteY15" fmla="*/ 68593 h 720000"/>
              <a:gd name="connsiteX16" fmla="*/ 68708 w 870468"/>
              <a:gd name="connsiteY16" fmla="*/ 116151 h 720000"/>
              <a:gd name="connsiteX17" fmla="*/ 68708 w 870468"/>
              <a:gd name="connsiteY17" fmla="*/ 207265 h 720000"/>
              <a:gd name="connsiteX18" fmla="*/ 598821 w 870468"/>
              <a:gd name="connsiteY18" fmla="*/ 207265 h 720000"/>
              <a:gd name="connsiteX19" fmla="*/ 801875 w 870468"/>
              <a:gd name="connsiteY19" fmla="*/ 207265 h 720000"/>
              <a:gd name="connsiteX20" fmla="*/ 801875 w 870468"/>
              <a:gd name="connsiteY20" fmla="*/ 116151 h 720000"/>
              <a:gd name="connsiteX21" fmla="*/ 754317 w 870468"/>
              <a:gd name="connsiteY21" fmla="*/ 68593 h 720000"/>
              <a:gd name="connsiteX22" fmla="*/ 598821 w 870468"/>
              <a:gd name="connsiteY22" fmla="*/ 68593 h 720000"/>
              <a:gd name="connsiteX23" fmla="*/ 116266 w 870468"/>
              <a:gd name="connsiteY23" fmla="*/ 0 h 720000"/>
              <a:gd name="connsiteX24" fmla="*/ 598821 w 870468"/>
              <a:gd name="connsiteY24" fmla="*/ 0 h 720000"/>
              <a:gd name="connsiteX25" fmla="*/ 754317 w 870468"/>
              <a:gd name="connsiteY25" fmla="*/ 0 h 720000"/>
              <a:gd name="connsiteX26" fmla="*/ 870468 w 870468"/>
              <a:gd name="connsiteY26" fmla="*/ 116151 h 720000"/>
              <a:gd name="connsiteX27" fmla="*/ 870468 w 870468"/>
              <a:gd name="connsiteY27" fmla="*/ 241562 h 720000"/>
              <a:gd name="connsiteX28" fmla="*/ 870468 w 870468"/>
              <a:gd name="connsiteY28" fmla="*/ 603735 h 720000"/>
              <a:gd name="connsiteX29" fmla="*/ 754317 w 870468"/>
              <a:gd name="connsiteY29" fmla="*/ 720000 h 720000"/>
              <a:gd name="connsiteX30" fmla="*/ 598821 w 870468"/>
              <a:gd name="connsiteY30" fmla="*/ 720000 h 720000"/>
              <a:gd name="connsiteX31" fmla="*/ 116266 w 870468"/>
              <a:gd name="connsiteY31" fmla="*/ 720000 h 720000"/>
              <a:gd name="connsiteX32" fmla="*/ 115 w 870468"/>
              <a:gd name="connsiteY32" fmla="*/ 603849 h 720000"/>
              <a:gd name="connsiteX33" fmla="*/ 115 w 870468"/>
              <a:gd name="connsiteY33" fmla="*/ 241841 h 720000"/>
              <a:gd name="connsiteX34" fmla="*/ 0 w 870468"/>
              <a:gd name="connsiteY34" fmla="*/ 241562 h 720000"/>
              <a:gd name="connsiteX35" fmla="*/ 115 w 870468"/>
              <a:gd name="connsiteY35" fmla="*/ 241284 h 720000"/>
              <a:gd name="connsiteX36" fmla="*/ 115 w 870468"/>
              <a:gd name="connsiteY36" fmla="*/ 116151 h 720000"/>
              <a:gd name="connsiteX37" fmla="*/ 116266 w 870468"/>
              <a:gd name="connsiteY37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70468" h="720000">
                <a:moveTo>
                  <a:pt x="153878" y="353026"/>
                </a:moveTo>
                <a:lnTo>
                  <a:pt x="449972" y="353026"/>
                </a:lnTo>
                <a:cubicBezTo>
                  <a:pt x="472036" y="353026"/>
                  <a:pt x="489985" y="370975"/>
                  <a:pt x="489985" y="393039"/>
                </a:cubicBezTo>
                <a:cubicBezTo>
                  <a:pt x="489985" y="415103"/>
                  <a:pt x="472150" y="433051"/>
                  <a:pt x="449972" y="433051"/>
                </a:cubicBezTo>
                <a:lnTo>
                  <a:pt x="153878" y="433051"/>
                </a:lnTo>
                <a:cubicBezTo>
                  <a:pt x="131814" y="433051"/>
                  <a:pt x="113865" y="415103"/>
                  <a:pt x="113865" y="393039"/>
                </a:cubicBezTo>
                <a:cubicBezTo>
                  <a:pt x="113865" y="370975"/>
                  <a:pt x="131814" y="353026"/>
                  <a:pt x="153878" y="353026"/>
                </a:cubicBezTo>
                <a:close/>
                <a:moveTo>
                  <a:pt x="68708" y="275858"/>
                </a:moveTo>
                <a:lnTo>
                  <a:pt x="68708" y="603735"/>
                </a:lnTo>
                <a:cubicBezTo>
                  <a:pt x="68708" y="630029"/>
                  <a:pt x="90087" y="651293"/>
                  <a:pt x="116266" y="651293"/>
                </a:cubicBezTo>
                <a:lnTo>
                  <a:pt x="598821" y="651293"/>
                </a:lnTo>
                <a:lnTo>
                  <a:pt x="754317" y="651293"/>
                </a:lnTo>
                <a:cubicBezTo>
                  <a:pt x="780611" y="651293"/>
                  <a:pt x="801875" y="629915"/>
                  <a:pt x="801875" y="603735"/>
                </a:cubicBezTo>
                <a:lnTo>
                  <a:pt x="801875" y="275858"/>
                </a:lnTo>
                <a:lnTo>
                  <a:pt x="598821" y="275858"/>
                </a:lnTo>
                <a:close/>
                <a:moveTo>
                  <a:pt x="116266" y="68593"/>
                </a:moveTo>
                <a:cubicBezTo>
                  <a:pt x="89972" y="68593"/>
                  <a:pt x="68708" y="89972"/>
                  <a:pt x="68708" y="116151"/>
                </a:cubicBezTo>
                <a:lnTo>
                  <a:pt x="68708" y="207265"/>
                </a:lnTo>
                <a:lnTo>
                  <a:pt x="598821" y="207265"/>
                </a:lnTo>
                <a:lnTo>
                  <a:pt x="801875" y="207265"/>
                </a:lnTo>
                <a:lnTo>
                  <a:pt x="801875" y="116151"/>
                </a:lnTo>
                <a:cubicBezTo>
                  <a:pt x="801875" y="89857"/>
                  <a:pt x="780497" y="68593"/>
                  <a:pt x="754317" y="68593"/>
                </a:cubicBezTo>
                <a:lnTo>
                  <a:pt x="598821" y="68593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1"/>
                </a:cubicBezTo>
                <a:lnTo>
                  <a:pt x="870468" y="241562"/>
                </a:lnTo>
                <a:lnTo>
                  <a:pt x="870468" y="603735"/>
                </a:lnTo>
                <a:cubicBezTo>
                  <a:pt x="870468" y="667869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69"/>
                  <a:pt x="115" y="603849"/>
                </a:cubicBezTo>
                <a:lnTo>
                  <a:pt x="115" y="241841"/>
                </a:lnTo>
                <a:lnTo>
                  <a:pt x="0" y="241562"/>
                </a:lnTo>
                <a:lnTo>
                  <a:pt x="115" y="241284"/>
                </a:lnTo>
                <a:lnTo>
                  <a:pt x="115" y="116151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5" name="iSHEJI-10">
            <a:extLst>
              <a:ext uri="{FF2B5EF4-FFF2-40B4-BE49-F238E27FC236}">
                <a16:creationId xmlns:a16="http://schemas.microsoft.com/office/drawing/2014/main" id="{05CA1AEA-9D2E-1F2F-62A7-A5C321F938BA}"/>
              </a:ext>
            </a:extLst>
          </p:cNvPr>
          <p:cNvSpPr txBox="1"/>
          <p:nvPr/>
        </p:nvSpPr>
        <p:spPr>
          <a:xfrm>
            <a:off x="2042749" y="3311464"/>
            <a:ext cx="21540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 Teacher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6" name="iSHEJI-11">
            <a:extLst>
              <a:ext uri="{FF2B5EF4-FFF2-40B4-BE49-F238E27FC236}">
                <a16:creationId xmlns:a16="http://schemas.microsoft.com/office/drawing/2014/main" id="{6C9CBFCF-3429-B2F7-7C2A-6630A7283867}"/>
              </a:ext>
            </a:extLst>
          </p:cNvPr>
          <p:cNvSpPr txBox="1"/>
          <p:nvPr/>
        </p:nvSpPr>
        <p:spPr>
          <a:xfrm>
            <a:off x="2042748" y="3707113"/>
            <a:ext cx="4800011" cy="7536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It teaches us that in every era, there are those who dare to dream differently, who are willing to take risks and embrace failure as a stepping stone to success.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7" name="iSHEJI-12">
            <a:extLst>
              <a:ext uri="{FF2B5EF4-FFF2-40B4-BE49-F238E27FC236}">
                <a16:creationId xmlns:a16="http://schemas.microsoft.com/office/drawing/2014/main" id="{0A21869F-BB3C-5ED8-2F6F-658B97AA7818}"/>
              </a:ext>
            </a:extLst>
          </p:cNvPr>
          <p:cNvSpPr/>
          <p:nvPr/>
        </p:nvSpPr>
        <p:spPr>
          <a:xfrm>
            <a:off x="821101" y="4801748"/>
            <a:ext cx="1021080" cy="102108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8" name="iSHEJI-13">
            <a:extLst>
              <a:ext uri="{FF2B5EF4-FFF2-40B4-BE49-F238E27FC236}">
                <a16:creationId xmlns:a16="http://schemas.microsoft.com/office/drawing/2014/main" id="{B4E06616-29BC-6E69-BBC2-606CD7D83CD2}"/>
              </a:ext>
            </a:extLst>
          </p:cNvPr>
          <p:cNvSpPr/>
          <p:nvPr/>
        </p:nvSpPr>
        <p:spPr>
          <a:xfrm>
            <a:off x="1127125" y="5123097"/>
            <a:ext cx="409032" cy="378383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9" name="iSHEJI-14">
            <a:extLst>
              <a:ext uri="{FF2B5EF4-FFF2-40B4-BE49-F238E27FC236}">
                <a16:creationId xmlns:a16="http://schemas.microsoft.com/office/drawing/2014/main" id="{2AA1714A-2F19-939C-509B-CF29952CB3B1}"/>
              </a:ext>
            </a:extLst>
          </p:cNvPr>
          <p:cNvSpPr txBox="1"/>
          <p:nvPr/>
        </p:nvSpPr>
        <p:spPr>
          <a:xfrm>
            <a:off x="2042748" y="4801748"/>
            <a:ext cx="24089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The inspiration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0" name="iSHEJI-15">
            <a:extLst>
              <a:ext uri="{FF2B5EF4-FFF2-40B4-BE49-F238E27FC236}">
                <a16:creationId xmlns:a16="http://schemas.microsoft.com/office/drawing/2014/main" id="{5DE72CAE-8161-87B5-933D-D90A1D12E949}"/>
              </a:ext>
            </a:extLst>
          </p:cNvPr>
          <p:cNvSpPr txBox="1"/>
          <p:nvPr/>
        </p:nvSpPr>
        <p:spPr>
          <a:xfrm>
            <a:off x="2042748" y="5197397"/>
            <a:ext cx="4800011" cy="7536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These innovators don't fear change; they embrace it, knowing that with each new discovery or invention, they contribute to the betterment of society.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2" name="iSHEJI-16">
            <a:extLst>
              <a:ext uri="{FF2B5EF4-FFF2-40B4-BE49-F238E27FC236}">
                <a16:creationId xmlns:a16="http://schemas.microsoft.com/office/drawing/2014/main" id="{4AB2375F-C1DD-23B7-21C4-F6FFCBAD8F50}"/>
              </a:ext>
            </a:extLst>
          </p:cNvPr>
          <p:cNvSpPr/>
          <p:nvPr/>
        </p:nvSpPr>
        <p:spPr>
          <a:xfrm flipH="1">
            <a:off x="8481754" y="147964"/>
            <a:ext cx="4681353" cy="9307568"/>
          </a:xfrm>
          <a:custGeom>
            <a:avLst/>
            <a:gdLst>
              <a:gd name="connsiteX0" fmla="*/ 0 w 1365251"/>
              <a:gd name="connsiteY0" fmla="*/ 0 h 2714422"/>
              <a:gd name="connsiteX1" fmla="*/ 1365251 w 1365251"/>
              <a:gd name="connsiteY1" fmla="*/ 1345491 h 2714422"/>
              <a:gd name="connsiteX2" fmla="*/ 0 w 1365251"/>
              <a:gd name="connsiteY2" fmla="*/ 2714422 h 271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1" h="2714422">
                <a:moveTo>
                  <a:pt x="0" y="0"/>
                </a:moveTo>
                <a:lnTo>
                  <a:pt x="1365251" y="1345491"/>
                </a:lnTo>
                <a:lnTo>
                  <a:pt x="0" y="2714422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3" name="iSHEJI-17">
            <a:extLst>
              <a:ext uri="{FF2B5EF4-FFF2-40B4-BE49-F238E27FC236}">
                <a16:creationId xmlns:a16="http://schemas.microsoft.com/office/drawing/2014/main" id="{B6A116B4-0E97-34B5-2058-25FE21E15977}"/>
              </a:ext>
            </a:extLst>
          </p:cNvPr>
          <p:cNvSpPr/>
          <p:nvPr/>
        </p:nvSpPr>
        <p:spPr>
          <a:xfrm flipH="1">
            <a:off x="8804962" y="806726"/>
            <a:ext cx="4358148" cy="8653214"/>
          </a:xfrm>
          <a:custGeom>
            <a:avLst/>
            <a:gdLst>
              <a:gd name="connsiteX0" fmla="*/ 0 w 1270993"/>
              <a:gd name="connsiteY0" fmla="*/ 0 h 2523589"/>
              <a:gd name="connsiteX1" fmla="*/ 1270993 w 1270993"/>
              <a:gd name="connsiteY1" fmla="*/ 1252597 h 2523589"/>
              <a:gd name="connsiteX2" fmla="*/ 0 w 1270993"/>
              <a:gd name="connsiteY2" fmla="*/ 2523589 h 25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993" h="2523589">
                <a:moveTo>
                  <a:pt x="0" y="0"/>
                </a:moveTo>
                <a:lnTo>
                  <a:pt x="1270993" y="1252597"/>
                </a:lnTo>
                <a:lnTo>
                  <a:pt x="0" y="2523589"/>
                </a:lnTo>
                <a:close/>
              </a:path>
            </a:pathLst>
          </a:custGeom>
          <a:solidFill>
            <a:schemeClr val="bg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5" name="iSHEJI-18-1">
            <a:extLst>
              <a:ext uri="{FF2B5EF4-FFF2-40B4-BE49-F238E27FC236}">
                <a16:creationId xmlns:a16="http://schemas.microsoft.com/office/drawing/2014/main" id="{03334CD6-AE10-5523-53F4-1724D2E9540A}"/>
              </a:ext>
            </a:extLst>
          </p:cNvPr>
          <p:cNvSpPr/>
          <p:nvPr/>
        </p:nvSpPr>
        <p:spPr>
          <a:xfrm rot="2700000" flipH="1">
            <a:off x="7089866" y="4155646"/>
            <a:ext cx="1525153" cy="1163251"/>
          </a:xfrm>
          <a:custGeom>
            <a:avLst/>
            <a:gdLst>
              <a:gd name="connsiteX0" fmla="*/ 2271599 w 2948186"/>
              <a:gd name="connsiteY0" fmla="*/ 1663507 h 2248613"/>
              <a:gd name="connsiteX1" fmla="*/ 2271598 w 2948186"/>
              <a:gd name="connsiteY1" fmla="*/ 1850981 h 2248613"/>
              <a:gd name="connsiteX2" fmla="*/ 2117068 w 2948186"/>
              <a:gd name="connsiteY2" fmla="*/ 1850982 h 2248613"/>
              <a:gd name="connsiteX3" fmla="*/ 2117068 w 2948186"/>
              <a:gd name="connsiteY3" fmla="*/ 1663507 h 2248613"/>
              <a:gd name="connsiteX4" fmla="*/ 2516376 w 2948186"/>
              <a:gd name="connsiteY4" fmla="*/ 1090377 h 2248613"/>
              <a:gd name="connsiteX5" fmla="*/ 2516376 w 2948186"/>
              <a:gd name="connsiteY5" fmla="*/ 1501410 h 2248613"/>
              <a:gd name="connsiteX6" fmla="*/ 2177508 w 2948186"/>
              <a:gd name="connsiteY6" fmla="*/ 1501410 h 2248613"/>
              <a:gd name="connsiteX7" fmla="*/ 2177508 w 2948186"/>
              <a:gd name="connsiteY7" fmla="*/ 1090377 h 2248613"/>
              <a:gd name="connsiteX8" fmla="*/ 2948186 w 2948186"/>
              <a:gd name="connsiteY8" fmla="*/ 1138927 h 2248613"/>
              <a:gd name="connsiteX9" fmla="*/ 2948185 w 2948186"/>
              <a:gd name="connsiteY9" fmla="*/ 1335814 h 2248613"/>
              <a:gd name="connsiteX10" fmla="*/ 2785812 w 2948186"/>
              <a:gd name="connsiteY10" fmla="*/ 1335815 h 2248613"/>
              <a:gd name="connsiteX11" fmla="*/ 2785811 w 2948186"/>
              <a:gd name="connsiteY11" fmla="*/ 1138927 h 2248613"/>
              <a:gd name="connsiteX12" fmla="*/ 1855906 w 2948186"/>
              <a:gd name="connsiteY12" fmla="*/ 4 h 2248613"/>
              <a:gd name="connsiteX13" fmla="*/ 1856462 w 2948186"/>
              <a:gd name="connsiteY13" fmla="*/ 324483 h 2248613"/>
              <a:gd name="connsiteX14" fmla="*/ 2175948 w 2948186"/>
              <a:gd name="connsiteY14" fmla="*/ 324484 h 2248613"/>
              <a:gd name="connsiteX15" fmla="*/ 2176504 w 2948186"/>
              <a:gd name="connsiteY15" fmla="*/ 879703 h 2248613"/>
              <a:gd name="connsiteX16" fmla="*/ 1855908 w 2948186"/>
              <a:gd name="connsiteY16" fmla="*/ 879702 h 2248613"/>
              <a:gd name="connsiteX17" fmla="*/ 1855910 w 2948186"/>
              <a:gd name="connsiteY17" fmla="*/ 1536424 h 2248613"/>
              <a:gd name="connsiteX18" fmla="*/ 2027856 w 2948186"/>
              <a:gd name="connsiteY18" fmla="*/ 1536426 h 2248613"/>
              <a:gd name="connsiteX19" fmla="*/ 2027303 w 2948186"/>
              <a:gd name="connsiteY19" fmla="*/ 2091644 h 2248613"/>
              <a:gd name="connsiteX20" fmla="*/ 1855912 w 2948186"/>
              <a:gd name="connsiteY20" fmla="*/ 2092198 h 2248613"/>
              <a:gd name="connsiteX21" fmla="*/ 1855912 w 2948186"/>
              <a:gd name="connsiteY21" fmla="*/ 2248613 h 2248613"/>
              <a:gd name="connsiteX22" fmla="*/ 6 w 2948186"/>
              <a:gd name="connsiteY22" fmla="*/ 2248608 h 2248613"/>
              <a:gd name="connsiteX23" fmla="*/ 0 w 2948186"/>
              <a:gd name="connsiteY23" fmla="*/ 0 h 2248613"/>
              <a:gd name="connsiteX24" fmla="*/ 2532486 w 2948186"/>
              <a:gd name="connsiteY24" fmla="*/ 659341 h 2248613"/>
              <a:gd name="connsiteX25" fmla="*/ 2532486 w 2948186"/>
              <a:gd name="connsiteY25" fmla="*/ 927610 h 2248613"/>
              <a:gd name="connsiteX26" fmla="*/ 2311280 w 2948186"/>
              <a:gd name="connsiteY26" fmla="*/ 927610 h 2248613"/>
              <a:gd name="connsiteX27" fmla="*/ 2311280 w 2948186"/>
              <a:gd name="connsiteY27" fmla="*/ 659340 h 224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48186" h="2248613">
                <a:moveTo>
                  <a:pt x="2271599" y="1663507"/>
                </a:moveTo>
                <a:lnTo>
                  <a:pt x="2271598" y="1850981"/>
                </a:lnTo>
                <a:lnTo>
                  <a:pt x="2117068" y="1850982"/>
                </a:lnTo>
                <a:lnTo>
                  <a:pt x="2117068" y="1663507"/>
                </a:lnTo>
                <a:close/>
                <a:moveTo>
                  <a:pt x="2516376" y="1090377"/>
                </a:moveTo>
                <a:lnTo>
                  <a:pt x="2516376" y="1501410"/>
                </a:lnTo>
                <a:lnTo>
                  <a:pt x="2177508" y="1501410"/>
                </a:lnTo>
                <a:lnTo>
                  <a:pt x="2177508" y="1090377"/>
                </a:lnTo>
                <a:close/>
                <a:moveTo>
                  <a:pt x="2948186" y="1138927"/>
                </a:moveTo>
                <a:lnTo>
                  <a:pt x="2948185" y="1335814"/>
                </a:lnTo>
                <a:lnTo>
                  <a:pt x="2785812" y="1335815"/>
                </a:lnTo>
                <a:lnTo>
                  <a:pt x="2785811" y="1138927"/>
                </a:lnTo>
                <a:close/>
                <a:moveTo>
                  <a:pt x="1855906" y="4"/>
                </a:moveTo>
                <a:lnTo>
                  <a:pt x="1856462" y="324483"/>
                </a:lnTo>
                <a:lnTo>
                  <a:pt x="2175948" y="324484"/>
                </a:lnTo>
                <a:lnTo>
                  <a:pt x="2176504" y="879703"/>
                </a:lnTo>
                <a:lnTo>
                  <a:pt x="1855908" y="879702"/>
                </a:lnTo>
                <a:lnTo>
                  <a:pt x="1855910" y="1536424"/>
                </a:lnTo>
                <a:lnTo>
                  <a:pt x="2027856" y="1536426"/>
                </a:lnTo>
                <a:lnTo>
                  <a:pt x="2027303" y="2091644"/>
                </a:lnTo>
                <a:lnTo>
                  <a:pt x="1855912" y="2092198"/>
                </a:lnTo>
                <a:lnTo>
                  <a:pt x="1855912" y="2248613"/>
                </a:lnTo>
                <a:lnTo>
                  <a:pt x="6" y="2248608"/>
                </a:lnTo>
                <a:lnTo>
                  <a:pt x="0" y="0"/>
                </a:lnTo>
                <a:close/>
                <a:moveTo>
                  <a:pt x="2532486" y="659341"/>
                </a:moveTo>
                <a:lnTo>
                  <a:pt x="2532486" y="927610"/>
                </a:lnTo>
                <a:lnTo>
                  <a:pt x="2311280" y="927610"/>
                </a:lnTo>
                <a:lnTo>
                  <a:pt x="2311280" y="65934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3921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6" name="iSHEJI-18-2">
            <a:extLst>
              <a:ext uri="{FF2B5EF4-FFF2-40B4-BE49-F238E27FC236}">
                <a16:creationId xmlns:a16="http://schemas.microsoft.com/office/drawing/2014/main" id="{87F9C8DD-83E8-1F81-9A87-59441842D33E}"/>
              </a:ext>
            </a:extLst>
          </p:cNvPr>
          <p:cNvSpPr/>
          <p:nvPr/>
        </p:nvSpPr>
        <p:spPr>
          <a:xfrm flipH="1">
            <a:off x="8085800" y="3683904"/>
            <a:ext cx="1672245" cy="1745651"/>
          </a:xfrm>
          <a:custGeom>
            <a:avLst/>
            <a:gdLst>
              <a:gd name="connsiteX0" fmla="*/ 595272 w 2902338"/>
              <a:gd name="connsiteY0" fmla="*/ 187765 h 3029740"/>
              <a:gd name="connsiteX1" fmla="*/ 834888 w 2902338"/>
              <a:gd name="connsiteY1" fmla="*/ 427381 h 3029740"/>
              <a:gd name="connsiteX2" fmla="*/ 544244 w 2902338"/>
              <a:gd name="connsiteY2" fmla="*/ 718025 h 3029740"/>
              <a:gd name="connsiteX3" fmla="*/ 304629 w 2902338"/>
              <a:gd name="connsiteY3" fmla="*/ 478409 h 3029740"/>
              <a:gd name="connsiteX4" fmla="*/ 1357824 w 2902338"/>
              <a:gd name="connsiteY4" fmla="*/ 116436 h 3029740"/>
              <a:gd name="connsiteX5" fmla="*/ 1479408 w 2902338"/>
              <a:gd name="connsiteY5" fmla="*/ 238020 h 3029740"/>
              <a:gd name="connsiteX6" fmla="*/ 1590011 w 2902338"/>
              <a:gd name="connsiteY6" fmla="*/ 127418 h 3029740"/>
              <a:gd name="connsiteX7" fmla="*/ 2902338 w 2902338"/>
              <a:gd name="connsiteY7" fmla="*/ 1439738 h 3029740"/>
              <a:gd name="connsiteX8" fmla="*/ 1312328 w 2902338"/>
              <a:gd name="connsiteY8" fmla="*/ 3029740 h 3029740"/>
              <a:gd name="connsiteX9" fmla="*/ 0 w 2902338"/>
              <a:gd name="connsiteY9" fmla="*/ 1717420 h 3029740"/>
              <a:gd name="connsiteX10" fmla="*/ 229049 w 2902338"/>
              <a:gd name="connsiteY10" fmla="*/ 1487587 h 3029740"/>
              <a:gd name="connsiteX11" fmla="*/ 3138 w 2902338"/>
              <a:gd name="connsiteY11" fmla="*/ 1260892 h 3029740"/>
              <a:gd name="connsiteX12" fmla="*/ 396130 w 2902338"/>
              <a:gd name="connsiteY12" fmla="*/ 868686 h 3029740"/>
              <a:gd name="connsiteX13" fmla="*/ 622042 w 2902338"/>
              <a:gd name="connsiteY13" fmla="*/ 1094597 h 3029740"/>
              <a:gd name="connsiteX14" fmla="*/ 1086416 w 2902338"/>
              <a:gd name="connsiteY14" fmla="*/ 631010 h 3029740"/>
              <a:gd name="connsiteX15" fmla="*/ 964832 w 2902338"/>
              <a:gd name="connsiteY15" fmla="*/ 509426 h 3029740"/>
              <a:gd name="connsiteX16" fmla="*/ 1015173 w 2902338"/>
              <a:gd name="connsiteY16" fmla="*/ 114109 h 3029740"/>
              <a:gd name="connsiteX17" fmla="*/ 1124442 w 2902338"/>
              <a:gd name="connsiteY17" fmla="*/ 223379 h 3029740"/>
              <a:gd name="connsiteX18" fmla="*/ 991878 w 2902338"/>
              <a:gd name="connsiteY18" fmla="*/ 355944 h 3029740"/>
              <a:gd name="connsiteX19" fmla="*/ 882608 w 2902338"/>
              <a:gd name="connsiteY19" fmla="*/ 246674 h 3029740"/>
              <a:gd name="connsiteX20" fmla="*/ 173244 w 2902338"/>
              <a:gd name="connsiteY20" fmla="*/ 0 h 3029740"/>
              <a:gd name="connsiteX21" fmla="*/ 288060 w 2902338"/>
              <a:gd name="connsiteY21" fmla="*/ 114816 h 3029740"/>
              <a:gd name="connsiteX22" fmla="*/ 148839 w 2902338"/>
              <a:gd name="connsiteY22" fmla="*/ 254037 h 3029740"/>
              <a:gd name="connsiteX23" fmla="*/ 34023 w 2902338"/>
              <a:gd name="connsiteY23" fmla="*/ 139221 h 30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02338" h="3029740">
                <a:moveTo>
                  <a:pt x="595272" y="187765"/>
                </a:moveTo>
                <a:lnTo>
                  <a:pt x="834888" y="427381"/>
                </a:lnTo>
                <a:lnTo>
                  <a:pt x="544244" y="718025"/>
                </a:lnTo>
                <a:lnTo>
                  <a:pt x="304629" y="478409"/>
                </a:lnTo>
                <a:close/>
                <a:moveTo>
                  <a:pt x="1357824" y="116436"/>
                </a:moveTo>
                <a:lnTo>
                  <a:pt x="1479408" y="238020"/>
                </a:lnTo>
                <a:lnTo>
                  <a:pt x="1590011" y="127418"/>
                </a:lnTo>
                <a:lnTo>
                  <a:pt x="2902338" y="1439738"/>
                </a:lnTo>
                <a:lnTo>
                  <a:pt x="1312328" y="3029740"/>
                </a:lnTo>
                <a:lnTo>
                  <a:pt x="0" y="1717420"/>
                </a:lnTo>
                <a:lnTo>
                  <a:pt x="229049" y="1487587"/>
                </a:lnTo>
                <a:lnTo>
                  <a:pt x="3138" y="1260892"/>
                </a:lnTo>
                <a:lnTo>
                  <a:pt x="396130" y="868686"/>
                </a:lnTo>
                <a:lnTo>
                  <a:pt x="622042" y="1094597"/>
                </a:lnTo>
                <a:lnTo>
                  <a:pt x="1086416" y="631010"/>
                </a:lnTo>
                <a:lnTo>
                  <a:pt x="964832" y="509426"/>
                </a:lnTo>
                <a:close/>
                <a:moveTo>
                  <a:pt x="1015173" y="114109"/>
                </a:moveTo>
                <a:lnTo>
                  <a:pt x="1124442" y="223379"/>
                </a:lnTo>
                <a:lnTo>
                  <a:pt x="991878" y="355944"/>
                </a:lnTo>
                <a:lnTo>
                  <a:pt x="882608" y="246674"/>
                </a:lnTo>
                <a:close/>
                <a:moveTo>
                  <a:pt x="173244" y="0"/>
                </a:moveTo>
                <a:lnTo>
                  <a:pt x="288060" y="114816"/>
                </a:lnTo>
                <a:lnTo>
                  <a:pt x="148839" y="254037"/>
                </a:lnTo>
                <a:lnTo>
                  <a:pt x="34023" y="13922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7" name="iSHEJI-18-3">
            <a:extLst>
              <a:ext uri="{FF2B5EF4-FFF2-40B4-BE49-F238E27FC236}">
                <a16:creationId xmlns:a16="http://schemas.microsoft.com/office/drawing/2014/main" id="{52A9511D-EC31-B128-0ADA-B7360E5F545F}"/>
              </a:ext>
            </a:extLst>
          </p:cNvPr>
          <p:cNvSpPr/>
          <p:nvPr/>
        </p:nvSpPr>
        <p:spPr>
          <a:xfrm rot="18900000" flipH="1">
            <a:off x="7730769" y="4530273"/>
            <a:ext cx="1698049" cy="1295588"/>
          </a:xfrm>
          <a:custGeom>
            <a:avLst/>
            <a:gdLst>
              <a:gd name="connsiteX0" fmla="*/ 2784749 w 2947123"/>
              <a:gd name="connsiteY0" fmla="*/ 1138945 h 2248614"/>
              <a:gd name="connsiteX1" fmla="*/ 2947123 w 2947123"/>
              <a:gd name="connsiteY1" fmla="*/ 1138945 h 2248614"/>
              <a:gd name="connsiteX2" fmla="*/ 2947123 w 2947123"/>
              <a:gd name="connsiteY2" fmla="*/ 1335832 h 2248614"/>
              <a:gd name="connsiteX3" fmla="*/ 2784749 w 2947123"/>
              <a:gd name="connsiteY3" fmla="*/ 1335833 h 2248614"/>
              <a:gd name="connsiteX4" fmla="*/ 2117045 w 2947123"/>
              <a:gd name="connsiteY4" fmla="*/ 1664069 h 2248614"/>
              <a:gd name="connsiteX5" fmla="*/ 2271575 w 2947123"/>
              <a:gd name="connsiteY5" fmla="*/ 1664069 h 2248614"/>
              <a:gd name="connsiteX6" fmla="*/ 2271575 w 2947123"/>
              <a:gd name="connsiteY6" fmla="*/ 1851544 h 2248614"/>
              <a:gd name="connsiteX7" fmla="*/ 2117045 w 2947123"/>
              <a:gd name="connsiteY7" fmla="*/ 1851544 h 2248614"/>
              <a:gd name="connsiteX8" fmla="*/ 2177282 w 2947123"/>
              <a:gd name="connsiteY8" fmla="*/ 1090887 h 2248614"/>
              <a:gd name="connsiteX9" fmla="*/ 2516149 w 2947123"/>
              <a:gd name="connsiteY9" fmla="*/ 1090887 h 2248614"/>
              <a:gd name="connsiteX10" fmla="*/ 2516149 w 2947123"/>
              <a:gd name="connsiteY10" fmla="*/ 1501919 h 2248614"/>
              <a:gd name="connsiteX11" fmla="*/ 2177282 w 2947123"/>
              <a:gd name="connsiteY11" fmla="*/ 1501919 h 2248614"/>
              <a:gd name="connsiteX12" fmla="*/ 6 w 2947123"/>
              <a:gd name="connsiteY12" fmla="*/ 5 h 2248614"/>
              <a:gd name="connsiteX13" fmla="*/ 1855912 w 2947123"/>
              <a:gd name="connsiteY13" fmla="*/ 0 h 2248614"/>
              <a:gd name="connsiteX14" fmla="*/ 1855911 w 2947123"/>
              <a:gd name="connsiteY14" fmla="*/ 325033 h 2248614"/>
              <a:gd name="connsiteX15" fmla="*/ 2175952 w 2947123"/>
              <a:gd name="connsiteY15" fmla="*/ 324478 h 2248614"/>
              <a:gd name="connsiteX16" fmla="*/ 2175951 w 2947123"/>
              <a:gd name="connsiteY16" fmla="*/ 880251 h 2248614"/>
              <a:gd name="connsiteX17" fmla="*/ 1855910 w 2947123"/>
              <a:gd name="connsiteY17" fmla="*/ 879697 h 2248614"/>
              <a:gd name="connsiteX18" fmla="*/ 1855908 w 2947123"/>
              <a:gd name="connsiteY18" fmla="*/ 1536420 h 2248614"/>
              <a:gd name="connsiteX19" fmla="*/ 2027854 w 2947123"/>
              <a:gd name="connsiteY19" fmla="*/ 1536420 h 2248614"/>
              <a:gd name="connsiteX20" fmla="*/ 2027298 w 2947123"/>
              <a:gd name="connsiteY20" fmla="*/ 2091638 h 2248614"/>
              <a:gd name="connsiteX21" fmla="*/ 1855907 w 2947123"/>
              <a:gd name="connsiteY21" fmla="*/ 2092193 h 2248614"/>
              <a:gd name="connsiteX22" fmla="*/ 1855906 w 2947123"/>
              <a:gd name="connsiteY22" fmla="*/ 2248608 h 2248614"/>
              <a:gd name="connsiteX23" fmla="*/ 0 w 2947123"/>
              <a:gd name="connsiteY23" fmla="*/ 2248614 h 22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47123" h="2248614">
                <a:moveTo>
                  <a:pt x="2784749" y="1138945"/>
                </a:moveTo>
                <a:lnTo>
                  <a:pt x="2947123" y="1138945"/>
                </a:lnTo>
                <a:lnTo>
                  <a:pt x="2947123" y="1335832"/>
                </a:lnTo>
                <a:lnTo>
                  <a:pt x="2784749" y="1335833"/>
                </a:lnTo>
                <a:close/>
                <a:moveTo>
                  <a:pt x="2117045" y="1664069"/>
                </a:moveTo>
                <a:lnTo>
                  <a:pt x="2271575" y="1664069"/>
                </a:lnTo>
                <a:lnTo>
                  <a:pt x="2271575" y="1851544"/>
                </a:lnTo>
                <a:lnTo>
                  <a:pt x="2117045" y="1851544"/>
                </a:lnTo>
                <a:close/>
                <a:moveTo>
                  <a:pt x="2177282" y="1090887"/>
                </a:moveTo>
                <a:lnTo>
                  <a:pt x="2516149" y="1090887"/>
                </a:lnTo>
                <a:lnTo>
                  <a:pt x="2516149" y="1501919"/>
                </a:lnTo>
                <a:lnTo>
                  <a:pt x="2177282" y="1501919"/>
                </a:lnTo>
                <a:close/>
                <a:moveTo>
                  <a:pt x="6" y="5"/>
                </a:moveTo>
                <a:lnTo>
                  <a:pt x="1855912" y="0"/>
                </a:lnTo>
                <a:lnTo>
                  <a:pt x="1855911" y="325033"/>
                </a:lnTo>
                <a:lnTo>
                  <a:pt x="2175952" y="324478"/>
                </a:lnTo>
                <a:lnTo>
                  <a:pt x="2175951" y="880251"/>
                </a:lnTo>
                <a:lnTo>
                  <a:pt x="1855910" y="879697"/>
                </a:lnTo>
                <a:lnTo>
                  <a:pt x="1855908" y="1536420"/>
                </a:lnTo>
                <a:lnTo>
                  <a:pt x="2027854" y="1536420"/>
                </a:lnTo>
                <a:lnTo>
                  <a:pt x="2027298" y="2091638"/>
                </a:lnTo>
                <a:lnTo>
                  <a:pt x="1855907" y="2092193"/>
                </a:lnTo>
                <a:lnTo>
                  <a:pt x="1855906" y="2248608"/>
                </a:lnTo>
                <a:lnTo>
                  <a:pt x="0" y="2248614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" name="iSHEJI-13">
            <a:extLst>
              <a:ext uri="{FF2B5EF4-FFF2-40B4-BE49-F238E27FC236}">
                <a16:creationId xmlns:a16="http://schemas.microsoft.com/office/drawing/2014/main" id="{52F33DB0-78F8-A964-2006-475AB987D4B1}"/>
              </a:ext>
            </a:extLst>
          </p:cNvPr>
          <p:cNvSpPr txBox="1"/>
          <p:nvPr/>
        </p:nvSpPr>
        <p:spPr>
          <a:xfrm>
            <a:off x="390423" y="432434"/>
            <a:ext cx="31348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defRPr>
            </a:lvl1pPr>
          </a:lstStyle>
          <a:p>
            <a:r>
              <a:rPr lang="en-US" altLang="zh-CN" dirty="0"/>
              <a:t>The Advantages</a:t>
            </a:r>
          </a:p>
        </p:txBody>
      </p:sp>
      <p:sp>
        <p:nvSpPr>
          <p:cNvPr id="3" name="iSHEJI-14">
            <a:extLst>
              <a:ext uri="{FF2B5EF4-FFF2-40B4-BE49-F238E27FC236}">
                <a16:creationId xmlns:a16="http://schemas.microsoft.com/office/drawing/2014/main" id="{0B5CB4D1-2A9C-BFEE-F09B-F7AFA4902593}"/>
              </a:ext>
            </a:extLst>
          </p:cNvPr>
          <p:cNvSpPr txBox="1"/>
          <p:nvPr/>
        </p:nvSpPr>
        <p:spPr>
          <a:xfrm>
            <a:off x="390424" y="863321"/>
            <a:ext cx="28906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What Can Innovation Do</a:t>
            </a:r>
          </a:p>
        </p:txBody>
      </p:sp>
    </p:spTree>
    <p:extLst>
      <p:ext uri="{BB962C8B-B14F-4D97-AF65-F5344CB8AC3E}">
        <p14:creationId xmlns:p14="http://schemas.microsoft.com/office/powerpoint/2010/main" val="1396026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SHEJI-1">
            <a:extLst>
              <a:ext uri="{FF2B5EF4-FFF2-40B4-BE49-F238E27FC236}">
                <a16:creationId xmlns:a16="http://schemas.microsoft.com/office/drawing/2014/main" id="{E9613139-C794-9250-4785-52FC9F643CF0}"/>
              </a:ext>
            </a:extLst>
          </p:cNvPr>
          <p:cNvSpPr/>
          <p:nvPr/>
        </p:nvSpPr>
        <p:spPr>
          <a:xfrm flipH="1" flipV="1">
            <a:off x="2450882" y="1"/>
            <a:ext cx="9150478" cy="4520875"/>
          </a:xfrm>
          <a:custGeom>
            <a:avLst/>
            <a:gdLst>
              <a:gd name="connsiteX0" fmla="*/ 9150478 w 9150478"/>
              <a:gd name="connsiteY0" fmla="*/ 4520875 h 4520875"/>
              <a:gd name="connsiteX1" fmla="*/ 0 w 9150478"/>
              <a:gd name="connsiteY1" fmla="*/ 4520875 h 4520875"/>
              <a:gd name="connsiteX2" fmla="*/ 4555514 w 9150478"/>
              <a:gd name="connsiteY2" fmla="*/ 0 h 4520875"/>
              <a:gd name="connsiteX3" fmla="*/ 4575240 w 9150478"/>
              <a:gd name="connsiteY3" fmla="*/ 19576 h 4520875"/>
              <a:gd name="connsiteX4" fmla="*/ 4594965 w 9150478"/>
              <a:gd name="connsiteY4" fmla="*/ 0 h 45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0478" h="4520875">
                <a:moveTo>
                  <a:pt x="9150478" y="4520875"/>
                </a:moveTo>
                <a:lnTo>
                  <a:pt x="0" y="4520875"/>
                </a:lnTo>
                <a:lnTo>
                  <a:pt x="4555514" y="0"/>
                </a:lnTo>
                <a:lnTo>
                  <a:pt x="4575240" y="19576"/>
                </a:lnTo>
                <a:lnTo>
                  <a:pt x="45949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6" name="iSHEJI-2">
            <a:extLst>
              <a:ext uri="{FF2B5EF4-FFF2-40B4-BE49-F238E27FC236}">
                <a16:creationId xmlns:a16="http://schemas.microsoft.com/office/drawing/2014/main" id="{55ACAC5C-1FE4-695C-40DE-29F7C3EC7EA7}"/>
              </a:ext>
            </a:extLst>
          </p:cNvPr>
          <p:cNvSpPr/>
          <p:nvPr/>
        </p:nvSpPr>
        <p:spPr>
          <a:xfrm rot="18900000">
            <a:off x="8176977" y="740140"/>
            <a:ext cx="2659366" cy="234418"/>
          </a:xfrm>
          <a:custGeom>
            <a:avLst/>
            <a:gdLst>
              <a:gd name="connsiteX0" fmla="*/ 2424949 w 2659366"/>
              <a:gd name="connsiteY0" fmla="*/ 0 h 234418"/>
              <a:gd name="connsiteX1" fmla="*/ 2659366 w 2659366"/>
              <a:gd name="connsiteY1" fmla="*/ 234418 h 234418"/>
              <a:gd name="connsiteX2" fmla="*/ 2 w 2659366"/>
              <a:gd name="connsiteY2" fmla="*/ 234418 h 234418"/>
              <a:gd name="connsiteX3" fmla="*/ 0 w 2659366"/>
              <a:gd name="connsiteY3" fmla="*/ 0 h 23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9366" h="234418">
                <a:moveTo>
                  <a:pt x="2424949" y="0"/>
                </a:moveTo>
                <a:lnTo>
                  <a:pt x="2659366" y="234418"/>
                </a:lnTo>
                <a:lnTo>
                  <a:pt x="2" y="2344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5" name="iSHEJI-3">
            <a:extLst>
              <a:ext uri="{FF2B5EF4-FFF2-40B4-BE49-F238E27FC236}">
                <a16:creationId xmlns:a16="http://schemas.microsoft.com/office/drawing/2014/main" id="{7348CA1D-E42E-91D7-42D1-1C0BB3C38149}"/>
              </a:ext>
            </a:extLst>
          </p:cNvPr>
          <p:cNvSpPr/>
          <p:nvPr/>
        </p:nvSpPr>
        <p:spPr>
          <a:xfrm>
            <a:off x="2129959" y="0"/>
            <a:ext cx="3451102" cy="3282068"/>
          </a:xfrm>
          <a:custGeom>
            <a:avLst/>
            <a:gdLst>
              <a:gd name="connsiteX0" fmla="*/ 0 w 3451102"/>
              <a:gd name="connsiteY0" fmla="*/ 0 h 3282068"/>
              <a:gd name="connsiteX1" fmla="*/ 344101 w 3451102"/>
              <a:gd name="connsiteY1" fmla="*/ 0 h 3282068"/>
              <a:gd name="connsiteX2" fmla="*/ 3451102 w 3451102"/>
              <a:gd name="connsiteY2" fmla="*/ 3106999 h 3282068"/>
              <a:gd name="connsiteX3" fmla="*/ 3276029 w 3451102"/>
              <a:gd name="connsiteY3" fmla="*/ 3282068 h 328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102" h="3282068">
                <a:moveTo>
                  <a:pt x="0" y="0"/>
                </a:moveTo>
                <a:lnTo>
                  <a:pt x="344101" y="0"/>
                </a:lnTo>
                <a:lnTo>
                  <a:pt x="3451102" y="3106999"/>
                </a:lnTo>
                <a:lnTo>
                  <a:pt x="3276029" y="3282068"/>
                </a:lnTo>
                <a:close/>
              </a:path>
            </a:pathLst>
          </a:custGeom>
          <a:solidFill>
            <a:schemeClr val="accent1"/>
          </a:solidFill>
          <a:ln w="543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5" name="iSHEJI-4-1">
            <a:extLst>
              <a:ext uri="{FF2B5EF4-FFF2-40B4-BE49-F238E27FC236}">
                <a16:creationId xmlns:a16="http://schemas.microsoft.com/office/drawing/2014/main" id="{3F78B127-CF56-D26B-3B7E-9FDF634C573A}"/>
              </a:ext>
            </a:extLst>
          </p:cNvPr>
          <p:cNvSpPr/>
          <p:nvPr/>
        </p:nvSpPr>
        <p:spPr>
          <a:xfrm rot="18900000">
            <a:off x="6609730" y="2414936"/>
            <a:ext cx="2209900" cy="1685514"/>
          </a:xfrm>
          <a:custGeom>
            <a:avLst/>
            <a:gdLst>
              <a:gd name="connsiteX0" fmla="*/ 2271599 w 2948186"/>
              <a:gd name="connsiteY0" fmla="*/ 1663507 h 2248613"/>
              <a:gd name="connsiteX1" fmla="*/ 2271598 w 2948186"/>
              <a:gd name="connsiteY1" fmla="*/ 1850981 h 2248613"/>
              <a:gd name="connsiteX2" fmla="*/ 2117068 w 2948186"/>
              <a:gd name="connsiteY2" fmla="*/ 1850982 h 2248613"/>
              <a:gd name="connsiteX3" fmla="*/ 2117068 w 2948186"/>
              <a:gd name="connsiteY3" fmla="*/ 1663507 h 2248613"/>
              <a:gd name="connsiteX4" fmla="*/ 2516376 w 2948186"/>
              <a:gd name="connsiteY4" fmla="*/ 1090377 h 2248613"/>
              <a:gd name="connsiteX5" fmla="*/ 2516376 w 2948186"/>
              <a:gd name="connsiteY5" fmla="*/ 1501410 h 2248613"/>
              <a:gd name="connsiteX6" fmla="*/ 2177508 w 2948186"/>
              <a:gd name="connsiteY6" fmla="*/ 1501410 h 2248613"/>
              <a:gd name="connsiteX7" fmla="*/ 2177508 w 2948186"/>
              <a:gd name="connsiteY7" fmla="*/ 1090377 h 2248613"/>
              <a:gd name="connsiteX8" fmla="*/ 2948186 w 2948186"/>
              <a:gd name="connsiteY8" fmla="*/ 1138927 h 2248613"/>
              <a:gd name="connsiteX9" fmla="*/ 2948185 w 2948186"/>
              <a:gd name="connsiteY9" fmla="*/ 1335814 h 2248613"/>
              <a:gd name="connsiteX10" fmla="*/ 2785812 w 2948186"/>
              <a:gd name="connsiteY10" fmla="*/ 1335815 h 2248613"/>
              <a:gd name="connsiteX11" fmla="*/ 2785811 w 2948186"/>
              <a:gd name="connsiteY11" fmla="*/ 1138927 h 2248613"/>
              <a:gd name="connsiteX12" fmla="*/ 1855906 w 2948186"/>
              <a:gd name="connsiteY12" fmla="*/ 4 h 2248613"/>
              <a:gd name="connsiteX13" fmla="*/ 1856462 w 2948186"/>
              <a:gd name="connsiteY13" fmla="*/ 324483 h 2248613"/>
              <a:gd name="connsiteX14" fmla="*/ 2175948 w 2948186"/>
              <a:gd name="connsiteY14" fmla="*/ 324484 h 2248613"/>
              <a:gd name="connsiteX15" fmla="*/ 2176504 w 2948186"/>
              <a:gd name="connsiteY15" fmla="*/ 879703 h 2248613"/>
              <a:gd name="connsiteX16" fmla="*/ 1855908 w 2948186"/>
              <a:gd name="connsiteY16" fmla="*/ 879702 h 2248613"/>
              <a:gd name="connsiteX17" fmla="*/ 1855910 w 2948186"/>
              <a:gd name="connsiteY17" fmla="*/ 1536424 h 2248613"/>
              <a:gd name="connsiteX18" fmla="*/ 2027856 w 2948186"/>
              <a:gd name="connsiteY18" fmla="*/ 1536426 h 2248613"/>
              <a:gd name="connsiteX19" fmla="*/ 2027303 w 2948186"/>
              <a:gd name="connsiteY19" fmla="*/ 2091644 h 2248613"/>
              <a:gd name="connsiteX20" fmla="*/ 1855912 w 2948186"/>
              <a:gd name="connsiteY20" fmla="*/ 2092198 h 2248613"/>
              <a:gd name="connsiteX21" fmla="*/ 1855912 w 2948186"/>
              <a:gd name="connsiteY21" fmla="*/ 2248613 h 2248613"/>
              <a:gd name="connsiteX22" fmla="*/ 6 w 2948186"/>
              <a:gd name="connsiteY22" fmla="*/ 2248608 h 2248613"/>
              <a:gd name="connsiteX23" fmla="*/ 0 w 2948186"/>
              <a:gd name="connsiteY23" fmla="*/ 0 h 2248613"/>
              <a:gd name="connsiteX24" fmla="*/ 2532486 w 2948186"/>
              <a:gd name="connsiteY24" fmla="*/ 659341 h 2248613"/>
              <a:gd name="connsiteX25" fmla="*/ 2532486 w 2948186"/>
              <a:gd name="connsiteY25" fmla="*/ 927610 h 2248613"/>
              <a:gd name="connsiteX26" fmla="*/ 2311280 w 2948186"/>
              <a:gd name="connsiteY26" fmla="*/ 927610 h 2248613"/>
              <a:gd name="connsiteX27" fmla="*/ 2311280 w 2948186"/>
              <a:gd name="connsiteY27" fmla="*/ 659340 h 224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48186" h="2248613">
                <a:moveTo>
                  <a:pt x="2271599" y="1663507"/>
                </a:moveTo>
                <a:lnTo>
                  <a:pt x="2271598" y="1850981"/>
                </a:lnTo>
                <a:lnTo>
                  <a:pt x="2117068" y="1850982"/>
                </a:lnTo>
                <a:lnTo>
                  <a:pt x="2117068" y="1663507"/>
                </a:lnTo>
                <a:close/>
                <a:moveTo>
                  <a:pt x="2516376" y="1090377"/>
                </a:moveTo>
                <a:lnTo>
                  <a:pt x="2516376" y="1501410"/>
                </a:lnTo>
                <a:lnTo>
                  <a:pt x="2177508" y="1501410"/>
                </a:lnTo>
                <a:lnTo>
                  <a:pt x="2177508" y="1090377"/>
                </a:lnTo>
                <a:close/>
                <a:moveTo>
                  <a:pt x="2948186" y="1138927"/>
                </a:moveTo>
                <a:lnTo>
                  <a:pt x="2948185" y="1335814"/>
                </a:lnTo>
                <a:lnTo>
                  <a:pt x="2785812" y="1335815"/>
                </a:lnTo>
                <a:lnTo>
                  <a:pt x="2785811" y="1138927"/>
                </a:lnTo>
                <a:close/>
                <a:moveTo>
                  <a:pt x="1855906" y="4"/>
                </a:moveTo>
                <a:lnTo>
                  <a:pt x="1856462" y="324483"/>
                </a:lnTo>
                <a:lnTo>
                  <a:pt x="2175948" y="324484"/>
                </a:lnTo>
                <a:lnTo>
                  <a:pt x="2176504" y="879703"/>
                </a:lnTo>
                <a:lnTo>
                  <a:pt x="1855908" y="879702"/>
                </a:lnTo>
                <a:lnTo>
                  <a:pt x="1855910" y="1536424"/>
                </a:lnTo>
                <a:lnTo>
                  <a:pt x="2027856" y="1536426"/>
                </a:lnTo>
                <a:lnTo>
                  <a:pt x="2027303" y="2091644"/>
                </a:lnTo>
                <a:lnTo>
                  <a:pt x="1855912" y="2092198"/>
                </a:lnTo>
                <a:lnTo>
                  <a:pt x="1855912" y="2248613"/>
                </a:lnTo>
                <a:lnTo>
                  <a:pt x="6" y="2248608"/>
                </a:lnTo>
                <a:lnTo>
                  <a:pt x="0" y="0"/>
                </a:lnTo>
                <a:close/>
                <a:moveTo>
                  <a:pt x="2532486" y="659341"/>
                </a:moveTo>
                <a:lnTo>
                  <a:pt x="2532486" y="927610"/>
                </a:lnTo>
                <a:lnTo>
                  <a:pt x="2311280" y="927610"/>
                </a:lnTo>
                <a:lnTo>
                  <a:pt x="2311280" y="65934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3921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6" name="iSHEJI-4-2">
            <a:extLst>
              <a:ext uri="{FF2B5EF4-FFF2-40B4-BE49-F238E27FC236}">
                <a16:creationId xmlns:a16="http://schemas.microsoft.com/office/drawing/2014/main" id="{BCBC06B7-A84C-3FC5-751E-2B9D003C03EC}"/>
              </a:ext>
            </a:extLst>
          </p:cNvPr>
          <p:cNvSpPr/>
          <p:nvPr/>
        </p:nvSpPr>
        <p:spPr>
          <a:xfrm>
            <a:off x="4953520" y="1731397"/>
            <a:ext cx="2423032" cy="2529394"/>
          </a:xfrm>
          <a:custGeom>
            <a:avLst/>
            <a:gdLst>
              <a:gd name="connsiteX0" fmla="*/ 595272 w 2902338"/>
              <a:gd name="connsiteY0" fmla="*/ 187765 h 3029740"/>
              <a:gd name="connsiteX1" fmla="*/ 834888 w 2902338"/>
              <a:gd name="connsiteY1" fmla="*/ 427381 h 3029740"/>
              <a:gd name="connsiteX2" fmla="*/ 544244 w 2902338"/>
              <a:gd name="connsiteY2" fmla="*/ 718025 h 3029740"/>
              <a:gd name="connsiteX3" fmla="*/ 304629 w 2902338"/>
              <a:gd name="connsiteY3" fmla="*/ 478409 h 3029740"/>
              <a:gd name="connsiteX4" fmla="*/ 1357824 w 2902338"/>
              <a:gd name="connsiteY4" fmla="*/ 116436 h 3029740"/>
              <a:gd name="connsiteX5" fmla="*/ 1479408 w 2902338"/>
              <a:gd name="connsiteY5" fmla="*/ 238020 h 3029740"/>
              <a:gd name="connsiteX6" fmla="*/ 1590011 w 2902338"/>
              <a:gd name="connsiteY6" fmla="*/ 127418 h 3029740"/>
              <a:gd name="connsiteX7" fmla="*/ 2902338 w 2902338"/>
              <a:gd name="connsiteY7" fmla="*/ 1439738 h 3029740"/>
              <a:gd name="connsiteX8" fmla="*/ 1312328 w 2902338"/>
              <a:gd name="connsiteY8" fmla="*/ 3029740 h 3029740"/>
              <a:gd name="connsiteX9" fmla="*/ 0 w 2902338"/>
              <a:gd name="connsiteY9" fmla="*/ 1717420 h 3029740"/>
              <a:gd name="connsiteX10" fmla="*/ 229049 w 2902338"/>
              <a:gd name="connsiteY10" fmla="*/ 1487587 h 3029740"/>
              <a:gd name="connsiteX11" fmla="*/ 3138 w 2902338"/>
              <a:gd name="connsiteY11" fmla="*/ 1260892 h 3029740"/>
              <a:gd name="connsiteX12" fmla="*/ 396130 w 2902338"/>
              <a:gd name="connsiteY12" fmla="*/ 868686 h 3029740"/>
              <a:gd name="connsiteX13" fmla="*/ 622042 w 2902338"/>
              <a:gd name="connsiteY13" fmla="*/ 1094597 h 3029740"/>
              <a:gd name="connsiteX14" fmla="*/ 1086416 w 2902338"/>
              <a:gd name="connsiteY14" fmla="*/ 631010 h 3029740"/>
              <a:gd name="connsiteX15" fmla="*/ 964832 w 2902338"/>
              <a:gd name="connsiteY15" fmla="*/ 509426 h 3029740"/>
              <a:gd name="connsiteX16" fmla="*/ 1015173 w 2902338"/>
              <a:gd name="connsiteY16" fmla="*/ 114109 h 3029740"/>
              <a:gd name="connsiteX17" fmla="*/ 1124442 w 2902338"/>
              <a:gd name="connsiteY17" fmla="*/ 223379 h 3029740"/>
              <a:gd name="connsiteX18" fmla="*/ 991878 w 2902338"/>
              <a:gd name="connsiteY18" fmla="*/ 355944 h 3029740"/>
              <a:gd name="connsiteX19" fmla="*/ 882608 w 2902338"/>
              <a:gd name="connsiteY19" fmla="*/ 246674 h 3029740"/>
              <a:gd name="connsiteX20" fmla="*/ 173244 w 2902338"/>
              <a:gd name="connsiteY20" fmla="*/ 0 h 3029740"/>
              <a:gd name="connsiteX21" fmla="*/ 288060 w 2902338"/>
              <a:gd name="connsiteY21" fmla="*/ 114816 h 3029740"/>
              <a:gd name="connsiteX22" fmla="*/ 148839 w 2902338"/>
              <a:gd name="connsiteY22" fmla="*/ 254037 h 3029740"/>
              <a:gd name="connsiteX23" fmla="*/ 34023 w 2902338"/>
              <a:gd name="connsiteY23" fmla="*/ 139221 h 30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02338" h="3029740">
                <a:moveTo>
                  <a:pt x="595272" y="187765"/>
                </a:moveTo>
                <a:lnTo>
                  <a:pt x="834888" y="427381"/>
                </a:lnTo>
                <a:lnTo>
                  <a:pt x="544244" y="718025"/>
                </a:lnTo>
                <a:lnTo>
                  <a:pt x="304629" y="478409"/>
                </a:lnTo>
                <a:close/>
                <a:moveTo>
                  <a:pt x="1357824" y="116436"/>
                </a:moveTo>
                <a:lnTo>
                  <a:pt x="1479408" y="238020"/>
                </a:lnTo>
                <a:lnTo>
                  <a:pt x="1590011" y="127418"/>
                </a:lnTo>
                <a:lnTo>
                  <a:pt x="2902338" y="1439738"/>
                </a:lnTo>
                <a:lnTo>
                  <a:pt x="1312328" y="3029740"/>
                </a:lnTo>
                <a:lnTo>
                  <a:pt x="0" y="1717420"/>
                </a:lnTo>
                <a:lnTo>
                  <a:pt x="229049" y="1487587"/>
                </a:lnTo>
                <a:lnTo>
                  <a:pt x="3138" y="1260892"/>
                </a:lnTo>
                <a:lnTo>
                  <a:pt x="396130" y="868686"/>
                </a:lnTo>
                <a:lnTo>
                  <a:pt x="622042" y="1094597"/>
                </a:lnTo>
                <a:lnTo>
                  <a:pt x="1086416" y="631010"/>
                </a:lnTo>
                <a:lnTo>
                  <a:pt x="964832" y="509426"/>
                </a:lnTo>
                <a:close/>
                <a:moveTo>
                  <a:pt x="1015173" y="114109"/>
                </a:moveTo>
                <a:lnTo>
                  <a:pt x="1124442" y="223379"/>
                </a:lnTo>
                <a:lnTo>
                  <a:pt x="991878" y="355944"/>
                </a:lnTo>
                <a:lnTo>
                  <a:pt x="882608" y="246674"/>
                </a:lnTo>
                <a:close/>
                <a:moveTo>
                  <a:pt x="173244" y="0"/>
                </a:moveTo>
                <a:lnTo>
                  <a:pt x="288060" y="114816"/>
                </a:lnTo>
                <a:lnTo>
                  <a:pt x="148839" y="254037"/>
                </a:lnTo>
                <a:lnTo>
                  <a:pt x="34023" y="13922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7" name="iSHEJI-4-3">
            <a:extLst>
              <a:ext uri="{FF2B5EF4-FFF2-40B4-BE49-F238E27FC236}">
                <a16:creationId xmlns:a16="http://schemas.microsoft.com/office/drawing/2014/main" id="{AD4F11CC-3AEB-59B6-34AA-434B4DA09D1C}"/>
              </a:ext>
            </a:extLst>
          </p:cNvPr>
          <p:cNvSpPr/>
          <p:nvPr/>
        </p:nvSpPr>
        <p:spPr>
          <a:xfrm rot="2700000">
            <a:off x="5430560" y="2957759"/>
            <a:ext cx="2460421" cy="1877267"/>
          </a:xfrm>
          <a:custGeom>
            <a:avLst/>
            <a:gdLst>
              <a:gd name="connsiteX0" fmla="*/ 2784749 w 2947123"/>
              <a:gd name="connsiteY0" fmla="*/ 1138945 h 2248614"/>
              <a:gd name="connsiteX1" fmla="*/ 2947123 w 2947123"/>
              <a:gd name="connsiteY1" fmla="*/ 1138945 h 2248614"/>
              <a:gd name="connsiteX2" fmla="*/ 2947123 w 2947123"/>
              <a:gd name="connsiteY2" fmla="*/ 1335832 h 2248614"/>
              <a:gd name="connsiteX3" fmla="*/ 2784749 w 2947123"/>
              <a:gd name="connsiteY3" fmla="*/ 1335833 h 2248614"/>
              <a:gd name="connsiteX4" fmla="*/ 2117045 w 2947123"/>
              <a:gd name="connsiteY4" fmla="*/ 1664069 h 2248614"/>
              <a:gd name="connsiteX5" fmla="*/ 2271575 w 2947123"/>
              <a:gd name="connsiteY5" fmla="*/ 1664069 h 2248614"/>
              <a:gd name="connsiteX6" fmla="*/ 2271575 w 2947123"/>
              <a:gd name="connsiteY6" fmla="*/ 1851544 h 2248614"/>
              <a:gd name="connsiteX7" fmla="*/ 2117045 w 2947123"/>
              <a:gd name="connsiteY7" fmla="*/ 1851544 h 2248614"/>
              <a:gd name="connsiteX8" fmla="*/ 2177282 w 2947123"/>
              <a:gd name="connsiteY8" fmla="*/ 1090887 h 2248614"/>
              <a:gd name="connsiteX9" fmla="*/ 2516149 w 2947123"/>
              <a:gd name="connsiteY9" fmla="*/ 1090887 h 2248614"/>
              <a:gd name="connsiteX10" fmla="*/ 2516149 w 2947123"/>
              <a:gd name="connsiteY10" fmla="*/ 1501919 h 2248614"/>
              <a:gd name="connsiteX11" fmla="*/ 2177282 w 2947123"/>
              <a:gd name="connsiteY11" fmla="*/ 1501919 h 2248614"/>
              <a:gd name="connsiteX12" fmla="*/ 6 w 2947123"/>
              <a:gd name="connsiteY12" fmla="*/ 5 h 2248614"/>
              <a:gd name="connsiteX13" fmla="*/ 1855912 w 2947123"/>
              <a:gd name="connsiteY13" fmla="*/ 0 h 2248614"/>
              <a:gd name="connsiteX14" fmla="*/ 1855911 w 2947123"/>
              <a:gd name="connsiteY14" fmla="*/ 325033 h 2248614"/>
              <a:gd name="connsiteX15" fmla="*/ 2175952 w 2947123"/>
              <a:gd name="connsiteY15" fmla="*/ 324478 h 2248614"/>
              <a:gd name="connsiteX16" fmla="*/ 2175951 w 2947123"/>
              <a:gd name="connsiteY16" fmla="*/ 880251 h 2248614"/>
              <a:gd name="connsiteX17" fmla="*/ 1855910 w 2947123"/>
              <a:gd name="connsiteY17" fmla="*/ 879697 h 2248614"/>
              <a:gd name="connsiteX18" fmla="*/ 1855908 w 2947123"/>
              <a:gd name="connsiteY18" fmla="*/ 1536420 h 2248614"/>
              <a:gd name="connsiteX19" fmla="*/ 2027854 w 2947123"/>
              <a:gd name="connsiteY19" fmla="*/ 1536420 h 2248614"/>
              <a:gd name="connsiteX20" fmla="*/ 2027298 w 2947123"/>
              <a:gd name="connsiteY20" fmla="*/ 2091638 h 2248614"/>
              <a:gd name="connsiteX21" fmla="*/ 1855907 w 2947123"/>
              <a:gd name="connsiteY21" fmla="*/ 2092193 h 2248614"/>
              <a:gd name="connsiteX22" fmla="*/ 1855906 w 2947123"/>
              <a:gd name="connsiteY22" fmla="*/ 2248608 h 2248614"/>
              <a:gd name="connsiteX23" fmla="*/ 0 w 2947123"/>
              <a:gd name="connsiteY23" fmla="*/ 2248614 h 22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47123" h="2248614">
                <a:moveTo>
                  <a:pt x="2784749" y="1138945"/>
                </a:moveTo>
                <a:lnTo>
                  <a:pt x="2947123" y="1138945"/>
                </a:lnTo>
                <a:lnTo>
                  <a:pt x="2947123" y="1335832"/>
                </a:lnTo>
                <a:lnTo>
                  <a:pt x="2784749" y="1335833"/>
                </a:lnTo>
                <a:close/>
                <a:moveTo>
                  <a:pt x="2117045" y="1664069"/>
                </a:moveTo>
                <a:lnTo>
                  <a:pt x="2271575" y="1664069"/>
                </a:lnTo>
                <a:lnTo>
                  <a:pt x="2271575" y="1851544"/>
                </a:lnTo>
                <a:lnTo>
                  <a:pt x="2117045" y="1851544"/>
                </a:lnTo>
                <a:close/>
                <a:moveTo>
                  <a:pt x="2177282" y="1090887"/>
                </a:moveTo>
                <a:lnTo>
                  <a:pt x="2516149" y="1090887"/>
                </a:lnTo>
                <a:lnTo>
                  <a:pt x="2516149" y="1501919"/>
                </a:lnTo>
                <a:lnTo>
                  <a:pt x="2177282" y="1501919"/>
                </a:lnTo>
                <a:close/>
                <a:moveTo>
                  <a:pt x="6" y="5"/>
                </a:moveTo>
                <a:lnTo>
                  <a:pt x="1855912" y="0"/>
                </a:lnTo>
                <a:lnTo>
                  <a:pt x="1855911" y="325033"/>
                </a:lnTo>
                <a:lnTo>
                  <a:pt x="2175952" y="324478"/>
                </a:lnTo>
                <a:lnTo>
                  <a:pt x="2175951" y="880251"/>
                </a:lnTo>
                <a:lnTo>
                  <a:pt x="1855910" y="879697"/>
                </a:lnTo>
                <a:lnTo>
                  <a:pt x="1855908" y="1536420"/>
                </a:lnTo>
                <a:lnTo>
                  <a:pt x="2027854" y="1536420"/>
                </a:lnTo>
                <a:lnTo>
                  <a:pt x="2027298" y="2091638"/>
                </a:lnTo>
                <a:lnTo>
                  <a:pt x="1855907" y="2092193"/>
                </a:lnTo>
                <a:lnTo>
                  <a:pt x="1855906" y="2248608"/>
                </a:lnTo>
                <a:lnTo>
                  <a:pt x="0" y="2248614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1392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7" name="iSHEJI-5">
            <a:extLst>
              <a:ext uri="{FF2B5EF4-FFF2-40B4-BE49-F238E27FC236}">
                <a16:creationId xmlns:a16="http://schemas.microsoft.com/office/drawing/2014/main" id="{77FAA03E-4A37-7F89-A780-31FA19BDBC37}"/>
              </a:ext>
            </a:extLst>
          </p:cNvPr>
          <p:cNvSpPr/>
          <p:nvPr/>
        </p:nvSpPr>
        <p:spPr>
          <a:xfrm>
            <a:off x="1344135" y="2220547"/>
            <a:ext cx="2386683" cy="1769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03.</a:t>
            </a:r>
            <a:endParaRPr lang="zh-CN" altLang="en-US" sz="11500" dirty="0">
              <a:solidFill>
                <a:schemeClr val="bg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8" name="iSHEJI-6">
            <a:extLst>
              <a:ext uri="{FF2B5EF4-FFF2-40B4-BE49-F238E27FC236}">
                <a16:creationId xmlns:a16="http://schemas.microsoft.com/office/drawing/2014/main" id="{E1D2497D-3ABC-4AD8-4187-35890782F84E}"/>
              </a:ext>
            </a:extLst>
          </p:cNvPr>
          <p:cNvSpPr txBox="1"/>
          <p:nvPr/>
        </p:nvSpPr>
        <p:spPr>
          <a:xfrm>
            <a:off x="1441317" y="4289843"/>
            <a:ext cx="26040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The Needs</a:t>
            </a:r>
          </a:p>
        </p:txBody>
      </p:sp>
      <p:sp>
        <p:nvSpPr>
          <p:cNvPr id="50" name="iSHEJI-7">
            <a:extLst>
              <a:ext uri="{FF2B5EF4-FFF2-40B4-BE49-F238E27FC236}">
                <a16:creationId xmlns:a16="http://schemas.microsoft.com/office/drawing/2014/main" id="{3BEC9356-BB8B-C93D-4EFC-F2D5C3F2F4DE}"/>
              </a:ext>
            </a:extLst>
          </p:cNvPr>
          <p:cNvSpPr txBox="1"/>
          <p:nvPr/>
        </p:nvSpPr>
        <p:spPr>
          <a:xfrm>
            <a:off x="1441317" y="4820457"/>
            <a:ext cx="43975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Why We </a:t>
            </a:r>
            <a:r>
              <a:rPr lang="en-US" altLang="zh-CN" sz="2000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N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eed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 Innovation</a:t>
            </a:r>
          </a:p>
        </p:txBody>
      </p:sp>
      <p:cxnSp>
        <p:nvCxnSpPr>
          <p:cNvPr id="51" name="iSHEJI-8">
            <a:extLst>
              <a:ext uri="{FF2B5EF4-FFF2-40B4-BE49-F238E27FC236}">
                <a16:creationId xmlns:a16="http://schemas.microsoft.com/office/drawing/2014/main" id="{C1D7B626-C740-2F56-6FED-DAC644C68FE6}"/>
              </a:ext>
            </a:extLst>
          </p:cNvPr>
          <p:cNvCxnSpPr/>
          <p:nvPr/>
        </p:nvCxnSpPr>
        <p:spPr>
          <a:xfrm>
            <a:off x="1441317" y="4020302"/>
            <a:ext cx="1047750" cy="0"/>
          </a:xfrm>
          <a:prstGeom prst="line">
            <a:avLst/>
          </a:prstGeom>
          <a:ln w="4191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HEJI-9">
            <a:extLst>
              <a:ext uri="{FF2B5EF4-FFF2-40B4-BE49-F238E27FC236}">
                <a16:creationId xmlns:a16="http://schemas.microsoft.com/office/drawing/2014/main" id="{4E7A3D2B-F9E0-AE1E-76E0-1C04CC5D85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18928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57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HEJI-1">
            <a:extLst>
              <a:ext uri="{FF2B5EF4-FFF2-40B4-BE49-F238E27FC236}">
                <a16:creationId xmlns:a16="http://schemas.microsoft.com/office/drawing/2014/main" id="{E63F5F52-0751-227E-C587-3161D97460ED}"/>
              </a:ext>
            </a:extLst>
          </p:cNvPr>
          <p:cNvSpPr txBox="1"/>
          <p:nvPr/>
        </p:nvSpPr>
        <p:spPr>
          <a:xfrm>
            <a:off x="390424" y="432434"/>
            <a:ext cx="24461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0">
                <a:solidFill>
                  <a:schemeClr val="bg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defRPr>
            </a:lvl1pPr>
          </a:lstStyle>
          <a:p>
            <a:r>
              <a:rPr lang="en-US" altLang="zh-CN" dirty="0"/>
              <a:t>The Needs</a:t>
            </a:r>
          </a:p>
        </p:txBody>
      </p:sp>
      <p:sp>
        <p:nvSpPr>
          <p:cNvPr id="14" name="iSHEJI-2">
            <a:extLst>
              <a:ext uri="{FF2B5EF4-FFF2-40B4-BE49-F238E27FC236}">
                <a16:creationId xmlns:a16="http://schemas.microsoft.com/office/drawing/2014/main" id="{AD1B4920-54BE-18FC-9B0D-CDFCD7714921}"/>
              </a:ext>
            </a:extLst>
          </p:cNvPr>
          <p:cNvSpPr txBox="1"/>
          <p:nvPr/>
        </p:nvSpPr>
        <p:spPr>
          <a:xfrm>
            <a:off x="390424" y="863321"/>
            <a:ext cx="28906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Why We Need Innovation</a:t>
            </a:r>
          </a:p>
        </p:txBody>
      </p:sp>
      <p:sp>
        <p:nvSpPr>
          <p:cNvPr id="15" name="iSHEJI-3">
            <a:extLst>
              <a:ext uri="{FF2B5EF4-FFF2-40B4-BE49-F238E27FC236}">
                <a16:creationId xmlns:a16="http://schemas.microsoft.com/office/drawing/2014/main" id="{AD91401C-0429-1DA4-5785-3A3C3E894B6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18928" y="564158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1" name="iSHEJI-4">
            <a:extLst>
              <a:ext uri="{FF2B5EF4-FFF2-40B4-BE49-F238E27FC236}">
                <a16:creationId xmlns:a16="http://schemas.microsoft.com/office/drawing/2014/main" id="{4B4368F7-BD30-04EC-079A-E46DD60AEB06}"/>
              </a:ext>
            </a:extLst>
          </p:cNvPr>
          <p:cNvSpPr/>
          <p:nvPr/>
        </p:nvSpPr>
        <p:spPr>
          <a:xfrm rot="10800000">
            <a:off x="6702973" y="4190099"/>
            <a:ext cx="4098539" cy="1985069"/>
          </a:xfrm>
          <a:custGeom>
            <a:avLst/>
            <a:gdLst>
              <a:gd name="connsiteX0" fmla="*/ 0 w 4098539"/>
              <a:gd name="connsiteY0" fmla="*/ 0 h 1137643"/>
              <a:gd name="connsiteX1" fmla="*/ 4098539 w 4098539"/>
              <a:gd name="connsiteY1" fmla="*/ 0 h 1137643"/>
              <a:gd name="connsiteX2" fmla="*/ 4098539 w 4098539"/>
              <a:gd name="connsiteY2" fmla="*/ 1137644 h 1137643"/>
              <a:gd name="connsiteX3" fmla="*/ 0 w 4098539"/>
              <a:gd name="connsiteY3" fmla="*/ 1137644 h 113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8539" h="1137643">
                <a:moveTo>
                  <a:pt x="0" y="0"/>
                </a:moveTo>
                <a:lnTo>
                  <a:pt x="4098539" y="0"/>
                </a:lnTo>
                <a:lnTo>
                  <a:pt x="4098539" y="1137644"/>
                </a:lnTo>
                <a:lnTo>
                  <a:pt x="0" y="1137644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 w="839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3" name="iSHEJI-6">
            <a:extLst>
              <a:ext uri="{FF2B5EF4-FFF2-40B4-BE49-F238E27FC236}">
                <a16:creationId xmlns:a16="http://schemas.microsoft.com/office/drawing/2014/main" id="{79D64A2C-ECCF-15B6-0B92-626B5232CD6D}"/>
              </a:ext>
            </a:extLst>
          </p:cNvPr>
          <p:cNvSpPr/>
          <p:nvPr/>
        </p:nvSpPr>
        <p:spPr>
          <a:xfrm rot="10800000">
            <a:off x="6266562" y="1818662"/>
            <a:ext cx="4098539" cy="1743433"/>
          </a:xfrm>
          <a:custGeom>
            <a:avLst/>
            <a:gdLst>
              <a:gd name="connsiteX0" fmla="*/ 0 w 4098539"/>
              <a:gd name="connsiteY0" fmla="*/ 0 h 1137643"/>
              <a:gd name="connsiteX1" fmla="*/ 4098539 w 4098539"/>
              <a:gd name="connsiteY1" fmla="*/ 0 h 1137643"/>
              <a:gd name="connsiteX2" fmla="*/ 4098539 w 4098539"/>
              <a:gd name="connsiteY2" fmla="*/ 1137643 h 1137643"/>
              <a:gd name="connsiteX3" fmla="*/ 0 w 4098539"/>
              <a:gd name="connsiteY3" fmla="*/ 1137643 h 113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8539" h="1137643">
                <a:moveTo>
                  <a:pt x="0" y="0"/>
                </a:moveTo>
                <a:lnTo>
                  <a:pt x="4098539" y="0"/>
                </a:lnTo>
                <a:lnTo>
                  <a:pt x="4098539" y="1137643"/>
                </a:lnTo>
                <a:lnTo>
                  <a:pt x="0" y="1137643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 w="839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4" name="iSHEJI-7">
            <a:extLst>
              <a:ext uri="{FF2B5EF4-FFF2-40B4-BE49-F238E27FC236}">
                <a16:creationId xmlns:a16="http://schemas.microsoft.com/office/drawing/2014/main" id="{D3CD24FB-780C-5FE9-62D4-5D6274820227}"/>
              </a:ext>
            </a:extLst>
          </p:cNvPr>
          <p:cNvSpPr/>
          <p:nvPr/>
        </p:nvSpPr>
        <p:spPr>
          <a:xfrm>
            <a:off x="936743" y="3455154"/>
            <a:ext cx="3700377" cy="2050109"/>
          </a:xfrm>
          <a:custGeom>
            <a:avLst/>
            <a:gdLst>
              <a:gd name="connsiteX0" fmla="*/ 0 w 2847468"/>
              <a:gd name="connsiteY0" fmla="*/ 0 h 1137643"/>
              <a:gd name="connsiteX1" fmla="*/ 2847468 w 2847468"/>
              <a:gd name="connsiteY1" fmla="*/ 0 h 1137643"/>
              <a:gd name="connsiteX2" fmla="*/ 2847468 w 2847468"/>
              <a:gd name="connsiteY2" fmla="*/ 1137643 h 1137643"/>
              <a:gd name="connsiteX3" fmla="*/ 0 w 2847468"/>
              <a:gd name="connsiteY3" fmla="*/ 1137643 h 113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468" h="1137643">
                <a:moveTo>
                  <a:pt x="0" y="0"/>
                </a:moveTo>
                <a:lnTo>
                  <a:pt x="2847468" y="0"/>
                </a:lnTo>
                <a:lnTo>
                  <a:pt x="2847468" y="1137643"/>
                </a:lnTo>
                <a:lnTo>
                  <a:pt x="0" y="1137643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 w="839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8" name="iSHEJI-9">
            <a:extLst>
              <a:ext uri="{FF2B5EF4-FFF2-40B4-BE49-F238E27FC236}">
                <a16:creationId xmlns:a16="http://schemas.microsoft.com/office/drawing/2014/main" id="{472929CD-8C85-0883-A5BD-F112EEC34AEE}"/>
              </a:ext>
            </a:extLst>
          </p:cNvPr>
          <p:cNvSpPr/>
          <p:nvPr/>
        </p:nvSpPr>
        <p:spPr>
          <a:xfrm>
            <a:off x="4379071" y="4629766"/>
            <a:ext cx="440269" cy="509166"/>
          </a:xfrm>
          <a:custGeom>
            <a:avLst/>
            <a:gdLst>
              <a:gd name="connsiteX0" fmla="*/ 0 w 440269"/>
              <a:gd name="connsiteY0" fmla="*/ 254583 h 509166"/>
              <a:gd name="connsiteX1" fmla="*/ 440269 w 440269"/>
              <a:gd name="connsiteY1" fmla="*/ 0 h 509166"/>
              <a:gd name="connsiteX2" fmla="*/ 440269 w 440269"/>
              <a:gd name="connsiteY2" fmla="*/ 509167 h 509166"/>
              <a:gd name="connsiteX3" fmla="*/ 0 w 440269"/>
              <a:gd name="connsiteY3" fmla="*/ 254583 h 50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269" h="509166">
                <a:moveTo>
                  <a:pt x="0" y="254583"/>
                </a:moveTo>
                <a:lnTo>
                  <a:pt x="440269" y="0"/>
                </a:lnTo>
                <a:lnTo>
                  <a:pt x="440269" y="509167"/>
                </a:lnTo>
                <a:lnTo>
                  <a:pt x="0" y="2545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839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89" name="iSHEJI-10">
            <a:extLst>
              <a:ext uri="{FF2B5EF4-FFF2-40B4-BE49-F238E27FC236}">
                <a16:creationId xmlns:a16="http://schemas.microsoft.com/office/drawing/2014/main" id="{E6764769-E432-10D4-56F9-966F3A14D879}"/>
              </a:ext>
            </a:extLst>
          </p:cNvPr>
          <p:cNvSpPr/>
          <p:nvPr/>
        </p:nvSpPr>
        <p:spPr>
          <a:xfrm>
            <a:off x="6268427" y="5105323"/>
            <a:ext cx="799878" cy="1743434"/>
          </a:xfrm>
          <a:custGeom>
            <a:avLst/>
            <a:gdLst>
              <a:gd name="connsiteX0" fmla="*/ 152918 w 799878"/>
              <a:gd name="connsiteY0" fmla="*/ 1743434 h 1743434"/>
              <a:gd name="connsiteX1" fmla="*/ 0 w 799878"/>
              <a:gd name="connsiteY1" fmla="*/ 1743434 h 1743434"/>
              <a:gd name="connsiteX2" fmla="*/ 0 w 799878"/>
              <a:gd name="connsiteY2" fmla="*/ 295753 h 1743434"/>
              <a:gd name="connsiteX3" fmla="*/ 295753 w 799878"/>
              <a:gd name="connsiteY3" fmla="*/ 0 h 1743434"/>
              <a:gd name="connsiteX4" fmla="*/ 799879 w 799878"/>
              <a:gd name="connsiteY4" fmla="*/ 0 h 1743434"/>
              <a:gd name="connsiteX5" fmla="*/ 799879 w 799878"/>
              <a:gd name="connsiteY5" fmla="*/ 152918 h 1743434"/>
              <a:gd name="connsiteX6" fmla="*/ 295753 w 799878"/>
              <a:gd name="connsiteY6" fmla="*/ 152918 h 1743434"/>
              <a:gd name="connsiteX7" fmla="*/ 152918 w 799878"/>
              <a:gd name="connsiteY7" fmla="*/ 295753 h 17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9878" h="1743434">
                <a:moveTo>
                  <a:pt x="152918" y="1743434"/>
                </a:moveTo>
                <a:lnTo>
                  <a:pt x="0" y="1743434"/>
                </a:lnTo>
                <a:lnTo>
                  <a:pt x="0" y="295753"/>
                </a:lnTo>
                <a:cubicBezTo>
                  <a:pt x="462" y="132602"/>
                  <a:pt x="132602" y="462"/>
                  <a:pt x="295753" y="0"/>
                </a:cubicBezTo>
                <a:lnTo>
                  <a:pt x="799879" y="0"/>
                </a:lnTo>
                <a:lnTo>
                  <a:pt x="799879" y="152918"/>
                </a:lnTo>
                <a:lnTo>
                  <a:pt x="295753" y="152918"/>
                </a:lnTo>
                <a:cubicBezTo>
                  <a:pt x="217059" y="153380"/>
                  <a:pt x="153380" y="217059"/>
                  <a:pt x="152918" y="295753"/>
                </a:cubicBezTo>
                <a:close/>
              </a:path>
            </a:pathLst>
          </a:custGeom>
          <a:solidFill>
            <a:schemeClr val="bg1"/>
          </a:solidFill>
          <a:ln w="839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90" name="iSHEJI-11">
            <a:extLst>
              <a:ext uri="{FF2B5EF4-FFF2-40B4-BE49-F238E27FC236}">
                <a16:creationId xmlns:a16="http://schemas.microsoft.com/office/drawing/2014/main" id="{D068E97A-EE02-E437-7E66-840986A1BF28}"/>
              </a:ext>
            </a:extLst>
          </p:cNvPr>
          <p:cNvSpPr/>
          <p:nvPr/>
        </p:nvSpPr>
        <p:spPr>
          <a:xfrm>
            <a:off x="6844811" y="4927198"/>
            <a:ext cx="440269" cy="509166"/>
          </a:xfrm>
          <a:custGeom>
            <a:avLst/>
            <a:gdLst>
              <a:gd name="connsiteX0" fmla="*/ 440270 w 440269"/>
              <a:gd name="connsiteY0" fmla="*/ 254584 h 509166"/>
              <a:gd name="connsiteX1" fmla="*/ 0 w 440269"/>
              <a:gd name="connsiteY1" fmla="*/ 0 h 509166"/>
              <a:gd name="connsiteX2" fmla="*/ 0 w 440269"/>
              <a:gd name="connsiteY2" fmla="*/ 509167 h 509166"/>
              <a:gd name="connsiteX3" fmla="*/ 440270 w 440269"/>
              <a:gd name="connsiteY3" fmla="*/ 254584 h 50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269" h="509166">
                <a:moveTo>
                  <a:pt x="440270" y="254584"/>
                </a:moveTo>
                <a:lnTo>
                  <a:pt x="0" y="0"/>
                </a:lnTo>
                <a:lnTo>
                  <a:pt x="0" y="509167"/>
                </a:lnTo>
                <a:lnTo>
                  <a:pt x="440270" y="254584"/>
                </a:lnTo>
                <a:close/>
              </a:path>
            </a:pathLst>
          </a:custGeom>
          <a:solidFill>
            <a:schemeClr val="bg1"/>
          </a:solidFill>
          <a:ln w="839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95" name="iSHEJI-14">
            <a:extLst>
              <a:ext uri="{FF2B5EF4-FFF2-40B4-BE49-F238E27FC236}">
                <a16:creationId xmlns:a16="http://schemas.microsoft.com/office/drawing/2014/main" id="{400CFC7B-682D-FCEB-49F7-8EC29E47A9C6}"/>
              </a:ext>
            </a:extLst>
          </p:cNvPr>
          <p:cNvSpPr/>
          <p:nvPr/>
        </p:nvSpPr>
        <p:spPr>
          <a:xfrm>
            <a:off x="5742272" y="2317509"/>
            <a:ext cx="799878" cy="4531248"/>
          </a:xfrm>
          <a:custGeom>
            <a:avLst/>
            <a:gdLst>
              <a:gd name="connsiteX0" fmla="*/ 152918 w 799878"/>
              <a:gd name="connsiteY0" fmla="*/ 4531249 h 4531248"/>
              <a:gd name="connsiteX1" fmla="*/ 0 w 799878"/>
              <a:gd name="connsiteY1" fmla="*/ 4531249 h 4531248"/>
              <a:gd name="connsiteX2" fmla="*/ 0 w 799878"/>
              <a:gd name="connsiteY2" fmla="*/ 296594 h 4531248"/>
              <a:gd name="connsiteX3" fmla="*/ 295754 w 799878"/>
              <a:gd name="connsiteY3" fmla="*/ 0 h 4531248"/>
              <a:gd name="connsiteX4" fmla="*/ 799879 w 799878"/>
              <a:gd name="connsiteY4" fmla="*/ 0 h 4531248"/>
              <a:gd name="connsiteX5" fmla="*/ 799879 w 799878"/>
              <a:gd name="connsiteY5" fmla="*/ 152078 h 4531248"/>
              <a:gd name="connsiteX6" fmla="*/ 295754 w 799878"/>
              <a:gd name="connsiteY6" fmla="*/ 152078 h 4531248"/>
              <a:gd name="connsiteX7" fmla="*/ 152910 w 799878"/>
              <a:gd name="connsiteY7" fmla="*/ 294903 h 4531248"/>
              <a:gd name="connsiteX8" fmla="*/ 152918 w 799878"/>
              <a:gd name="connsiteY8" fmla="*/ 296594 h 453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9878" h="4531248">
                <a:moveTo>
                  <a:pt x="152918" y="4531249"/>
                </a:moveTo>
                <a:lnTo>
                  <a:pt x="0" y="4531249"/>
                </a:lnTo>
                <a:lnTo>
                  <a:pt x="0" y="296594"/>
                </a:lnTo>
                <a:cubicBezTo>
                  <a:pt x="0" y="133117"/>
                  <a:pt x="132274" y="463"/>
                  <a:pt x="295754" y="0"/>
                </a:cubicBezTo>
                <a:lnTo>
                  <a:pt x="799879" y="0"/>
                </a:lnTo>
                <a:lnTo>
                  <a:pt x="799879" y="152078"/>
                </a:lnTo>
                <a:lnTo>
                  <a:pt x="295754" y="152078"/>
                </a:lnTo>
                <a:cubicBezTo>
                  <a:pt x="216866" y="152073"/>
                  <a:pt x="152910" y="216018"/>
                  <a:pt x="152910" y="294903"/>
                </a:cubicBezTo>
                <a:cubicBezTo>
                  <a:pt x="152910" y="295467"/>
                  <a:pt x="152910" y="296030"/>
                  <a:pt x="152918" y="296594"/>
                </a:cubicBezTo>
                <a:close/>
              </a:path>
            </a:pathLst>
          </a:custGeom>
          <a:solidFill>
            <a:schemeClr val="accent1"/>
          </a:solidFill>
          <a:ln w="839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96" name="iSHEJI-15">
            <a:extLst>
              <a:ext uri="{FF2B5EF4-FFF2-40B4-BE49-F238E27FC236}">
                <a16:creationId xmlns:a16="http://schemas.microsoft.com/office/drawing/2014/main" id="{DFBEA328-108B-5D36-8CC5-AAF744C884CD}"/>
              </a:ext>
            </a:extLst>
          </p:cNvPr>
          <p:cNvSpPr/>
          <p:nvPr/>
        </p:nvSpPr>
        <p:spPr>
          <a:xfrm>
            <a:off x="6318655" y="2138545"/>
            <a:ext cx="440269" cy="508326"/>
          </a:xfrm>
          <a:custGeom>
            <a:avLst/>
            <a:gdLst>
              <a:gd name="connsiteX0" fmla="*/ 440269 w 440269"/>
              <a:gd name="connsiteY0" fmla="*/ 254583 h 508326"/>
              <a:gd name="connsiteX1" fmla="*/ 0 w 440269"/>
              <a:gd name="connsiteY1" fmla="*/ 0 h 508326"/>
              <a:gd name="connsiteX2" fmla="*/ 0 w 440269"/>
              <a:gd name="connsiteY2" fmla="*/ 508327 h 508326"/>
              <a:gd name="connsiteX3" fmla="*/ 440269 w 440269"/>
              <a:gd name="connsiteY3" fmla="*/ 254583 h 50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269" h="508326">
                <a:moveTo>
                  <a:pt x="440269" y="254583"/>
                </a:moveTo>
                <a:lnTo>
                  <a:pt x="0" y="0"/>
                </a:lnTo>
                <a:lnTo>
                  <a:pt x="0" y="508327"/>
                </a:lnTo>
                <a:lnTo>
                  <a:pt x="440269" y="254583"/>
                </a:lnTo>
                <a:close/>
              </a:path>
            </a:pathLst>
          </a:custGeom>
          <a:solidFill>
            <a:schemeClr val="accent1"/>
          </a:solidFill>
          <a:ln w="839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97" name="iSHEJI-16">
            <a:extLst>
              <a:ext uri="{FF2B5EF4-FFF2-40B4-BE49-F238E27FC236}">
                <a16:creationId xmlns:a16="http://schemas.microsoft.com/office/drawing/2014/main" id="{14D00074-A0D4-C29D-E9DD-3611F47B3B33}"/>
              </a:ext>
            </a:extLst>
          </p:cNvPr>
          <p:cNvSpPr/>
          <p:nvPr/>
        </p:nvSpPr>
        <p:spPr>
          <a:xfrm>
            <a:off x="4599206" y="4807890"/>
            <a:ext cx="796518" cy="2050110"/>
          </a:xfrm>
          <a:custGeom>
            <a:avLst/>
            <a:gdLst>
              <a:gd name="connsiteX0" fmla="*/ 796518 w 796518"/>
              <a:gd name="connsiteY0" fmla="*/ 2050111 h 2050110"/>
              <a:gd name="connsiteX1" fmla="*/ 642760 w 796518"/>
              <a:gd name="connsiteY1" fmla="*/ 2050111 h 2050110"/>
              <a:gd name="connsiteX2" fmla="*/ 642760 w 796518"/>
              <a:gd name="connsiteY2" fmla="*/ 295754 h 2050110"/>
              <a:gd name="connsiteX3" fmla="*/ 499924 w 796518"/>
              <a:gd name="connsiteY3" fmla="*/ 152918 h 2050110"/>
              <a:gd name="connsiteX4" fmla="*/ 0 w 796518"/>
              <a:gd name="connsiteY4" fmla="*/ 152918 h 2050110"/>
              <a:gd name="connsiteX5" fmla="*/ 0 w 796518"/>
              <a:gd name="connsiteY5" fmla="*/ 0 h 2050110"/>
              <a:gd name="connsiteX6" fmla="*/ 499924 w 796518"/>
              <a:gd name="connsiteY6" fmla="*/ 0 h 2050110"/>
              <a:gd name="connsiteX7" fmla="*/ 796518 w 796518"/>
              <a:gd name="connsiteY7" fmla="*/ 295754 h 205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6518" h="2050110">
                <a:moveTo>
                  <a:pt x="796518" y="2050111"/>
                </a:moveTo>
                <a:lnTo>
                  <a:pt x="642760" y="2050111"/>
                </a:lnTo>
                <a:lnTo>
                  <a:pt x="642760" y="295754"/>
                </a:lnTo>
                <a:cubicBezTo>
                  <a:pt x="642760" y="216866"/>
                  <a:pt x="578812" y="152918"/>
                  <a:pt x="499924" y="152918"/>
                </a:cubicBezTo>
                <a:lnTo>
                  <a:pt x="0" y="152918"/>
                </a:lnTo>
                <a:lnTo>
                  <a:pt x="0" y="0"/>
                </a:lnTo>
                <a:lnTo>
                  <a:pt x="499924" y="0"/>
                </a:lnTo>
                <a:cubicBezTo>
                  <a:pt x="663404" y="0"/>
                  <a:pt x="796056" y="132274"/>
                  <a:pt x="796518" y="29575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839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01" name="iSHEJI-20">
            <a:extLst>
              <a:ext uri="{FF2B5EF4-FFF2-40B4-BE49-F238E27FC236}">
                <a16:creationId xmlns:a16="http://schemas.microsoft.com/office/drawing/2014/main" id="{95CDE10D-5DD3-2170-AE2F-201EDE9E4594}"/>
              </a:ext>
            </a:extLst>
          </p:cNvPr>
          <p:cNvSpPr txBox="1"/>
          <p:nvPr/>
        </p:nvSpPr>
        <p:spPr>
          <a:xfrm>
            <a:off x="1113343" y="3525144"/>
            <a:ext cx="21540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Changes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2" name="iSHEJI-21">
            <a:extLst>
              <a:ext uri="{FF2B5EF4-FFF2-40B4-BE49-F238E27FC236}">
                <a16:creationId xmlns:a16="http://schemas.microsoft.com/office/drawing/2014/main" id="{A47E201C-98FE-113B-9FF8-FF0BAB9FE8DB}"/>
              </a:ext>
            </a:extLst>
          </p:cNvPr>
          <p:cNvSpPr txBox="1"/>
          <p:nvPr/>
        </p:nvSpPr>
        <p:spPr>
          <a:xfrm>
            <a:off x="1113343" y="4084635"/>
            <a:ext cx="2850731" cy="1156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In our rapidly changing world, the need for innovation is greater than ever.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03" name="iSHEJI-22">
            <a:extLst>
              <a:ext uri="{FF2B5EF4-FFF2-40B4-BE49-F238E27FC236}">
                <a16:creationId xmlns:a16="http://schemas.microsoft.com/office/drawing/2014/main" id="{94DD20BA-D426-C045-435C-390E9B1E0D72}"/>
              </a:ext>
            </a:extLst>
          </p:cNvPr>
          <p:cNvSpPr txBox="1"/>
          <p:nvPr/>
        </p:nvSpPr>
        <p:spPr>
          <a:xfrm>
            <a:off x="8024094" y="1992403"/>
            <a:ext cx="21540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hallenges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4" name="iSHEJI-23">
            <a:extLst>
              <a:ext uri="{FF2B5EF4-FFF2-40B4-BE49-F238E27FC236}">
                <a16:creationId xmlns:a16="http://schemas.microsoft.com/office/drawing/2014/main" id="{ECE1D7F1-D3B3-1A34-A924-C9A1DC12335E}"/>
              </a:ext>
            </a:extLst>
          </p:cNvPr>
          <p:cNvSpPr txBox="1"/>
          <p:nvPr/>
        </p:nvSpPr>
        <p:spPr>
          <a:xfrm>
            <a:off x="6888698" y="2496673"/>
            <a:ext cx="3289409" cy="101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As we face complex challenges like climate change and global pandemics, innovative thinking becomes our greatest asset. 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07" name="iSHEJI-26">
            <a:extLst>
              <a:ext uri="{FF2B5EF4-FFF2-40B4-BE49-F238E27FC236}">
                <a16:creationId xmlns:a16="http://schemas.microsoft.com/office/drawing/2014/main" id="{F6646756-C1F0-B731-6328-6AA886FC0ED6}"/>
              </a:ext>
            </a:extLst>
          </p:cNvPr>
          <p:cNvSpPr txBox="1"/>
          <p:nvPr/>
        </p:nvSpPr>
        <p:spPr>
          <a:xfrm>
            <a:off x="8460506" y="4367689"/>
            <a:ext cx="21540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utdated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8" name="iSHEJI-27">
            <a:extLst>
              <a:ext uri="{FF2B5EF4-FFF2-40B4-BE49-F238E27FC236}">
                <a16:creationId xmlns:a16="http://schemas.microsoft.com/office/drawing/2014/main" id="{081B8511-E464-64C8-930A-2461C72004FE}"/>
              </a:ext>
            </a:extLst>
          </p:cNvPr>
          <p:cNvSpPr txBox="1"/>
          <p:nvPr/>
        </p:nvSpPr>
        <p:spPr>
          <a:xfrm>
            <a:off x="7763787" y="4869897"/>
            <a:ext cx="2850731" cy="1270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It's not enough to rely on old methods and outdated solutions; we must be willing to adapt, to evolve, and to create new paths forward.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095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27AEE2"/>
      </a:accent1>
      <a:accent2>
        <a:srgbClr val="47C5EA"/>
      </a:accent2>
      <a:accent3>
        <a:srgbClr val="2C353A"/>
      </a:accent3>
      <a:accent4>
        <a:srgbClr val="3F3F3F"/>
      </a:accent4>
      <a:accent5>
        <a:srgbClr val="3F3F3F"/>
      </a:accent5>
      <a:accent6>
        <a:srgbClr val="3F3F3F"/>
      </a:accent6>
      <a:hlink>
        <a:srgbClr val="4472C4"/>
      </a:hlink>
      <a:folHlink>
        <a:srgbClr val="BFBFBF"/>
      </a:folHlink>
    </a:clrScheme>
    <a:fontScheme name="爱设计_标准主题字体">
      <a:majorFont>
        <a:latin typeface="OPPOSans L"/>
        <a:ea typeface="OPPOSans L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482</Words>
  <Application>Microsoft Office PowerPoint</Application>
  <PresentationFormat>宽屏</PresentationFormat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阿里巴巴普惠体 2.0 35 Thin</vt:lpstr>
      <vt:lpstr>阿里巴巴普惠体 2.0 45 Light</vt:lpstr>
      <vt:lpstr>阿里巴巴普惠体 2.0 95 ExtraBold</vt:lpstr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ZIE Z</cp:lastModifiedBy>
  <cp:revision>242</cp:revision>
  <dcterms:created xsi:type="dcterms:W3CDTF">2021-08-04T08:06:46Z</dcterms:created>
  <dcterms:modified xsi:type="dcterms:W3CDTF">2024-03-04T16:42:24Z</dcterms:modified>
</cp:coreProperties>
</file>