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Education Data Visualization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DV Final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zc\WPI Class\CS573 Daata Visualization\finalProject\scrachPlot\layout_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488832" cy="4969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zc\WPI Class\CS573 Daata Visualization\finalProject\scrachPlot\parall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zc\WPI Class\CS573 Daata Visualization\finalProject\scrachPlot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68760"/>
            <a:ext cx="5548201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</TotalTime>
  <Words>10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活力</vt:lpstr>
      <vt:lpstr>Education Data Visualization</vt:lpstr>
      <vt:lpstr>Initial Design</vt:lpstr>
      <vt:lpstr>幻灯片 3</vt:lpstr>
      <vt:lpstr>Server Side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Data Visualization</dc:title>
  <dc:creator>Chong Zhou</dc:creator>
  <cp:lastModifiedBy>zc</cp:lastModifiedBy>
  <cp:revision>4</cp:revision>
  <dcterms:created xsi:type="dcterms:W3CDTF">2016-11-29T17:01:08Z</dcterms:created>
  <dcterms:modified xsi:type="dcterms:W3CDTF">2016-11-29T17:05:30Z</dcterms:modified>
</cp:coreProperties>
</file>