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6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7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6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7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FF99-2951-4B88-9DF3-3E011FD9F68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0F2169-3F0C-4173-BED3-D82FF2FE65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D9CD-6114-421A-B923-4BFC2FAAA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i="0" u="none" strike="noStrike" baseline="0" dirty="0">
                <a:latin typeface="ArialMT"/>
              </a:rPr>
              <a:t>strawberry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D22B2-1165-43E4-BFE7-B6F1DEA27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Chi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24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87B4-FDE5-4CFC-919F-2A74D525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Meaningful data from </a:t>
            </a:r>
            <a:r>
              <a:rPr lang="en-US" altLang="zh-CN" dirty="0" err="1"/>
              <a:t>usda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21D5AC-B0FC-4B7B-BDE5-1B1B11E0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649800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7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756E5-48FE-4529-A556-C51E4532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GET CLEANED STRAWBERRY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0E8C4-46E6-4AF1-8623-8FDD539C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ArialMT"/>
              </a:rPr>
              <a:t>1)Cleaning the data of </a:t>
            </a:r>
            <a:r>
              <a:rPr lang="en-US" altLang="zh-CN" sz="1800" b="0" i="0" u="none" strike="noStrike" baseline="0" dirty="0" err="1">
                <a:latin typeface="ArialMT"/>
              </a:rPr>
              <a:t>strawpberry</a:t>
            </a:r>
            <a:r>
              <a:rPr lang="en-US" altLang="zh-CN" sz="1800" b="0" i="0" u="none" strike="noStrike" baseline="0" dirty="0">
                <a:latin typeface="ArialMT"/>
              </a:rPr>
              <a:t> with time period “YEAR”.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2)Separate strawberry’s domain and domain category.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3)Eliminating the redundancy.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4)Clean it up.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CB48B-34FE-42FA-B817-1F329C4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1800" b="0" i="0" u="none" strike="noStrike" baseline="0" dirty="0">
                <a:latin typeface="ArialMT"/>
              </a:rPr>
            </a:br>
            <a:br>
              <a:rPr lang="en-US" altLang="zh-CN" sz="1800" b="0" i="0" u="none" strike="noStrike" baseline="0" dirty="0">
                <a:latin typeface="ArialMT"/>
              </a:rPr>
            </a:br>
            <a:br>
              <a:rPr lang="en-US" altLang="zh-CN" sz="1800" b="0" i="0" u="none" strike="noStrike" baseline="0" dirty="0">
                <a:latin typeface="ArialMT"/>
              </a:rPr>
            </a:br>
            <a:r>
              <a:rPr lang="en-US" altLang="zh-CN" sz="1800" b="0" i="0" u="none" strike="noStrike" baseline="0" dirty="0">
                <a:latin typeface="ArialMT"/>
              </a:rPr>
              <a:t>Here is the cleaned strawberry data.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60093-9D6D-4775-B2EF-876E15AF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E3FF0-18EC-41A4-9279-B7F2B505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20275"/>
            <a:ext cx="8022359" cy="37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3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9BB8E-CD41-4BD9-986C-B4DF15C8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b="0" i="0" u="none" strike="noStrike" baseline="0" dirty="0">
                <a:latin typeface="ArialMT"/>
              </a:rPr>
            </a:br>
            <a:r>
              <a:rPr lang="en-US" altLang="zh-CN" b="0" i="0" u="none" strike="noStrike" baseline="0" dirty="0">
                <a:latin typeface="ArialMT"/>
              </a:rPr>
              <a:t>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4120C-0573-46A0-A2DF-4F5AB598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ArialMT"/>
              </a:rPr>
              <a:t>year- the year of the list of data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State - the place of origin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type - the present state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Measures - what kind of information measured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Materials - Substances in chemicals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Chemical - what type of chemicals used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Value - value of chemicals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22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35E9E-7BD4-4F81-9CF6-1F83817E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2400" b="0" i="0" u="none" strike="noStrike" baseline="0" dirty="0">
                <a:latin typeface="ArialMT"/>
              </a:rPr>
            </a:br>
            <a:br>
              <a:rPr lang="en-US" altLang="zh-CN" sz="2400" b="0" i="0" u="none" strike="noStrike" baseline="0" dirty="0">
                <a:latin typeface="ArialMT"/>
              </a:rPr>
            </a:br>
            <a:r>
              <a:rPr lang="en-US" altLang="zh-CN" sz="2400" b="0" i="0" u="none" strike="noStrike" baseline="0" dirty="0">
                <a:latin typeface="ArialMT"/>
              </a:rPr>
              <a:t>Exploratory data analysis</a:t>
            </a:r>
            <a:endParaRPr lang="zh-CN" altLang="en-US" sz="24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631EDF-F8AC-46B2-B3F5-1EC26354F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16" y="1938252"/>
            <a:ext cx="4962126" cy="34496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22C545-F2DA-4B93-AEAE-2C7D3720B2A1}"/>
              </a:ext>
            </a:extLst>
          </p:cNvPr>
          <p:cNvSpPr txBox="1"/>
          <p:nvPr/>
        </p:nvSpPr>
        <p:spPr>
          <a:xfrm>
            <a:off x="1451579" y="2025698"/>
            <a:ext cx="4575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ArialMT"/>
              </a:rPr>
              <a:t>First, I would like to make graphs to compare the values of different chemicals used for strawberry.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I filtered data with measured in </a:t>
            </a:r>
            <a:r>
              <a:rPr lang="en-US" altLang="zh-CN" sz="1800" b="0" i="0" u="none" strike="noStrike" baseline="0" dirty="0" err="1">
                <a:latin typeface="ArialMT"/>
              </a:rPr>
              <a:t>lb</a:t>
            </a:r>
            <a:r>
              <a:rPr lang="en-US" altLang="zh-CN" sz="1800" b="0" i="0" u="none" strike="noStrike" baseline="0" dirty="0">
                <a:latin typeface="ArialMT"/>
              </a:rPr>
              <a:t> to compare different chemicals with their values. We can see that Insecticide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has the highest value, and followed by Fungicide, then, herbicide and other(Nitrogen, Sulfur, Potash) have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lowest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E999-3251-4F15-ADF0-E900294A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sz="3200" b="0" i="0" u="none" strike="noStrike" baseline="0" dirty="0">
                <a:latin typeface="ArialMT"/>
              </a:rPr>
            </a:br>
            <a:r>
              <a:rPr lang="en-US" altLang="zh-CN" sz="3200" b="0" i="0" u="none" strike="noStrike" baseline="0" dirty="0">
                <a:latin typeface="ArialMT"/>
              </a:rPr>
              <a:t>Exploratory data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674F2-8EB0-463A-BBB4-6FAD8523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5652" cy="34506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b="0" i="0" u="none" strike="noStrike" baseline="0" dirty="0">
                <a:latin typeface="ArialMT"/>
              </a:rPr>
              <a:t>Now I added the continent variable to see if I can find any regional clues. The results showed that almost all kind of chemicals were used in California, Insecticide was the most common one, and Herbicide was least used; surprisingly, in Florida, people only used Insecticide as chemical, and in Washington state, people only used Fungicide as chemical.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1106A-6CA8-4AC7-925F-51152AA5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76" y="1940318"/>
            <a:ext cx="4998444" cy="3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25B7-457C-4D0C-B5C7-9A5D85FE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u="none" strike="noStrike" baseline="0" dirty="0">
                <a:latin typeface="ArialMT"/>
              </a:rPr>
              <a:t>Summary and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456B2-2F7B-4AE2-8009-6D5E6A74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800" b="0" i="0" u="none" strike="noStrike" baseline="0" dirty="0">
                <a:latin typeface="ArialMT"/>
              </a:rPr>
              <a:t>After a simple data analysis, I found some interesting things. For strawberries, Insecticide is the most used chemical for growing strawberries. California is the state with the most diverse chemicals, and almost every chemical is used; on the contrary, some states, such as Florida and Washington, use only one specific chemical to grow strawberries. The above analysis is based on the data about strawberries I cleaned, which has uncertainty and can only be used as a reference.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6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5A34-A19F-4912-A198-9142872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ArialMT"/>
              </a:rPr>
              <a:t>References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F056F-A54B-409D-8E13-FE98A1B3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altLang="zh-CN" sz="1800" b="0" i="0" u="none" strike="noStrike" baseline="0" dirty="0">
                <a:latin typeface="ArialMT"/>
              </a:rPr>
              <a:t>David Morison, Exploratory data analysis into the relationship between different types of crime in</a:t>
            </a:r>
          </a:p>
          <a:p>
            <a:pPr algn="l"/>
            <a:r>
              <a:rPr lang="en-US" altLang="zh-CN" sz="1800" b="0" i="0" u="none" strike="noStrike" baseline="0" dirty="0" err="1">
                <a:latin typeface="ArialMT"/>
              </a:rPr>
              <a:t>London“https</a:t>
            </a:r>
            <a:r>
              <a:rPr lang="en-US" altLang="zh-CN" sz="1800" b="0" i="0" u="none" strike="noStrike" baseline="0" dirty="0">
                <a:latin typeface="ArialMT"/>
              </a:rPr>
              <a:t>://towardsdatascience.com/exploratory-data-analysis-into-the-relationship-between-differenttypes-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of-crime-in-london-20c328e193ff (https://towardsdatascience.com/exploratory-data-analysis-into-therelationship-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between-different-types-of-crime-in-london-20c328e193ff)”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USDA, National Agricultural Statistics Service “https://quickstats.nass.usda.gov/results/D416E96E-3D5C-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324C-9334-1D38DF88FFF1 (https://quickstats.nass.usda.gov/results/D416E96E-3D5C-324C-9334-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1D38DF88FFF1)”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R for Data Science, Garrett </a:t>
            </a:r>
            <a:r>
              <a:rPr lang="en-US" altLang="zh-CN" sz="1800" b="0" i="0" u="none" strike="noStrike" baseline="0" dirty="0" err="1">
                <a:latin typeface="ArialMT"/>
              </a:rPr>
              <a:t>Grolemund</a:t>
            </a:r>
            <a:r>
              <a:rPr lang="en-US" altLang="zh-CN" sz="1800" b="0" i="0" u="none" strike="noStrike" baseline="0" dirty="0">
                <a:latin typeface="ArialMT"/>
              </a:rPr>
              <a:t>, Hadley </a:t>
            </a:r>
            <a:r>
              <a:rPr lang="en-US" altLang="zh-CN" sz="1800" b="0" i="0" u="none" strike="noStrike" baseline="0" dirty="0" err="1">
                <a:latin typeface="ArialMT"/>
              </a:rPr>
              <a:t>Wickham“https</a:t>
            </a:r>
            <a:r>
              <a:rPr lang="en-US" altLang="zh-CN" sz="1800" b="0" i="0" u="none" strike="noStrike" baseline="0" dirty="0">
                <a:latin typeface="ArialMT"/>
              </a:rPr>
              <a:t>://r4ds.had.co.nz/ (https://r4ds.had.co.nz/)”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Almost All American Strawberries Are Grown With Toxic Chemicals, NICOLA TWILLEYCYNTHIA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GRABERGASTROPOD SEPTEMBER 1, 2019“https://www.theatlantic.com/science/archive/2019/09/toxicchemicals-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used-grow-strawberries/596968/ (https://www.theatlantic.com/science/archive/2019/09/</a:t>
            </a:r>
            <a:r>
              <a:rPr lang="en-US" altLang="zh-CN" sz="1800" b="0" i="0" u="none" strike="noStrike" baseline="0" dirty="0" err="1">
                <a:latin typeface="ArialMT"/>
              </a:rPr>
              <a:t>toxicchemicals</a:t>
            </a:r>
            <a:r>
              <a:rPr lang="en-US" altLang="zh-CN" sz="1800" b="0" i="0" u="none" strike="noStrike" baseline="0" dirty="0">
                <a:latin typeface="ArialMT"/>
              </a:rPr>
              <a:t>-used-grow-strawberries/596968/)”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29213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498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ArialMT</vt:lpstr>
      <vt:lpstr>Arial</vt:lpstr>
      <vt:lpstr>Gill Sans MT</vt:lpstr>
      <vt:lpstr>画廊</vt:lpstr>
      <vt:lpstr>strawberry report</vt:lpstr>
      <vt:lpstr>Meaningful data from usda</vt:lpstr>
      <vt:lpstr>STEPS TO GET CLEANED STRAWBERRY DATA</vt:lpstr>
      <vt:lpstr>   Here is the cleaned strawberry data.</vt:lpstr>
      <vt:lpstr> Variables</vt:lpstr>
      <vt:lpstr>  Exploratory data analysis</vt:lpstr>
      <vt:lpstr> Exploratory data analysis</vt:lpstr>
      <vt:lpstr>Summary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strawberry report</dc:title>
  <dc:creator>zc9714</dc:creator>
  <cp:lastModifiedBy>zc9714</cp:lastModifiedBy>
  <cp:revision>2</cp:revision>
  <dcterms:created xsi:type="dcterms:W3CDTF">2020-10-20T01:30:26Z</dcterms:created>
  <dcterms:modified xsi:type="dcterms:W3CDTF">2020-10-20T01:57:38Z</dcterms:modified>
</cp:coreProperties>
</file>