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71" r:id="rId3"/>
    <p:sldId id="256" r:id="rId4"/>
    <p:sldId id="257" r:id="rId6"/>
    <p:sldId id="258" r:id="rId7"/>
    <p:sldId id="259" r:id="rId8"/>
    <p:sldId id="272" r:id="rId9"/>
    <p:sldId id="260" r:id="rId10"/>
    <p:sldId id="261" r:id="rId11"/>
    <p:sldId id="26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69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Project 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92" name="Shape 9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5360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Project 3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108" name="Shape 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2525" y="57775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119" name="Shape 1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2775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6800" y="-60525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70" name="Shape 7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Project 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9950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81" name="Shape 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/>
  <Paragraphs>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simple-light-2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2017-01-10T16:43:56Z</dcterms:created>
  <dcterms:modified xsi:type="dcterms:W3CDTF">2017-01-10T16:50:31Z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