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1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50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25" y="57775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800" y="-60525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950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600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