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/>
            </a:pPr>
            <a:r>
              <a:t>Cursor AI – Comprehensive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t>Boost Coding Productivity &amp; Smart Investment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Quick Plan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4124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920240"/>
                <a:gridCol w="2103120"/>
                <a:gridCol w="22860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Hobby (Free)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Business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0 $/mo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20 $/mo</a:t>
                      </a:r>
                    </a:p>
                    <a:p>
                      <a:r>
                        <a:t>16 $/mo annual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40 $/user/mo</a:t>
                      </a:r>
                    </a:p>
                    <a:p>
                      <a:r>
                        <a:t>32 $/user annual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Code completions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200 /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Unlimited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Fast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500 /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500+ / user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Max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✅ (pay‑per‑token)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✅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SSO / Admin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✅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Free Tier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200/50 quota runs out quickly – interruptions</a:t>
            </a:r>
          </a:p>
          <a:p>
            <a:pPr>
              <a:defRPr sz="2000"/>
            </a:pPr>
            <a:r>
              <a:t>• Only standard requests – slower &amp; less stable</a:t>
            </a:r>
          </a:p>
          <a:p>
            <a:pPr>
              <a:defRPr sz="2000"/>
            </a:pPr>
            <a:r>
              <a:t>• No Max Mode – cannot tackle large projects</a:t>
            </a:r>
          </a:p>
          <a:p>
            <a:pPr>
              <a:defRPr sz="2000"/>
            </a:pPr>
            <a:r>
              <a:t>• Trial sometimes capped at 50 requests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Why Pro Stands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Unlimited completions &amp; standard requests</a:t>
            </a:r>
          </a:p>
          <a:p>
            <a:pPr>
              <a:defRPr sz="2000"/>
            </a:pPr>
            <a:r>
              <a:t>• 500 fast requests for priority responses</a:t>
            </a:r>
          </a:p>
          <a:p>
            <a:pPr>
              <a:defRPr sz="2000"/>
            </a:pPr>
            <a:r>
              <a:t>• Full access to GPT‑4/o, Claude 3.x, Max Mode</a:t>
            </a:r>
          </a:p>
          <a:p>
            <a:pPr>
              <a:defRPr sz="2000"/>
            </a:pPr>
            <a:r>
              <a:t>• Continuous, reliable AI assistance without downtime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/>
            </a:pPr>
            <a:r>
              <a:t>Table – Hobby vs Pro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76809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2926080"/>
                <a:gridCol w="2834640"/>
              </a:tblGrid>
              <a:tr h="514350"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Hobby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300" b="1"/>
                      </a:pPr>
                      <a:r>
                        <a:t>Pro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AI quota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200 completions + 50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Unlimited completions + 500 fast + standard ∞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Standard queue (slower)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Fast queue priority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Complex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No Max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Max Mode handles huge refactors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Premium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Limited during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Full GPT‑4/o, Claude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Tool call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 per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200 per session (Max Mode)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$16‑20 / month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 algn="ctr">
                        <a:defRPr sz="1200" b="1"/>
                      </a:pPr>
                      <a: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Learning &amp; small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Daily professional coding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Cursor AI significantly boosts productivity &amp; code quality</a:t>
            </a:r>
          </a:p>
          <a:p>
            <a:pPr>
              <a:defRPr sz="2000"/>
            </a:pPr>
            <a:r>
              <a:t>• Pro plan is a strategic investment for serious developers</a:t>
            </a:r>
          </a:p>
          <a:p>
            <a:pPr>
              <a:defRPr sz="2000"/>
            </a:pPr>
            <a:r>
              <a:t>• Start the free trial, set AI Rules &amp; explore Max Mode 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Core nature &amp; key features of Cursor AI</a:t>
            </a:r>
          </a:p>
          <a:p>
            <a:pPr>
              <a:defRPr sz="2000"/>
            </a:pPr>
            <a:r>
              <a:t>• Detailed comparison of Hobby, Pro, Business plans</a:t>
            </a:r>
          </a:p>
          <a:p>
            <a:pPr>
              <a:defRPr sz="2000"/>
            </a:pPr>
            <a:r>
              <a:t>• Assessing the need to upgrade from the free tier</a:t>
            </a:r>
          </a:p>
          <a:p>
            <a:pPr>
              <a:defRPr sz="2000"/>
            </a:pPr>
            <a:r>
              <a:t>• Recommended plan and ROI rationale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Cursor AI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AI‑powered IDE forked from Visual Studio Code</a:t>
            </a:r>
          </a:p>
          <a:p>
            <a:pPr>
              <a:defRPr sz="2000"/>
            </a:pPr>
            <a:r>
              <a:t>• Developed by Anysphere Inc. (closed source)</a:t>
            </a:r>
          </a:p>
          <a:p>
            <a:pPr>
              <a:defRPr sz="2000"/>
            </a:pPr>
            <a:r>
              <a:t>• Familiar VS Code interface – no learning curve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Goals &amp; User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Boost productivity by embedding AI in daily workflow</a:t>
            </a:r>
          </a:p>
          <a:p>
            <a:pPr>
              <a:defRPr sz="2000"/>
            </a:pPr>
            <a:r>
              <a:t>• Trusted by engineers at OpenAI, Perplexity, etc.</a:t>
            </a:r>
          </a:p>
          <a:p>
            <a:pPr>
              <a:defRPr sz="2000"/>
            </a:pPr>
            <a:r>
              <a:t>• Fits individuals, startups, and large enterprises</a:t>
            </a:r>
          </a:p>
          <a:p>
            <a:pPr>
              <a:defRPr sz="2000"/>
            </a:pPr>
            <a:r>
              <a:t>• Easy transition for VS Code users</a:t>
            </a:r>
          </a:p>
          <a:p>
            <a:pPr>
              <a:defRPr sz="2000"/>
            </a:pPr>
            <a:r>
              <a:t>• Flexible LLM choice: GPT‑4, Claude, Gemini…</a:t>
            </a:r>
          </a:p>
          <a:p>
            <a:pPr>
              <a:defRPr sz="2000"/>
            </a:pPr>
            <a:r>
              <a:t>• Privacy Mode (Business) keeps code secure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AI handles tasks autonomously (Agent Mode)</a:t>
            </a:r>
          </a:p>
          <a:p>
            <a:pPr>
              <a:defRPr sz="2000"/>
            </a:pPr>
            <a:r>
              <a:t>• Instant code suggestions – type less, avoid errors</a:t>
            </a:r>
          </a:p>
          <a:p>
            <a:pPr>
              <a:defRPr sz="2000"/>
            </a:pPr>
            <a:r>
              <a:t>• Project‑aware chat assistant for Q&amp;A &amp; debugging</a:t>
            </a:r>
          </a:p>
          <a:p>
            <a:pPr>
              <a:defRPr sz="2000"/>
            </a:pPr>
            <a:r>
              <a:t>• Natural language → code or terminal command (Ctrl K / Terminal K)</a:t>
            </a:r>
          </a:p>
          <a:p>
            <a:pPr>
              <a:defRPr sz="2000"/>
            </a:pPr>
            <a:r>
              <a:t>• Max Mode reads &amp; understands massive codebases</a:t>
            </a:r>
          </a:p>
          <a:p>
            <a:pPr>
              <a:defRPr sz="2000"/>
            </a:pPr>
            <a:r>
              <a:t>• AI Rules auto‑enforce team coding style</a:t>
            </a:r>
          </a:p>
          <a:p>
            <a:pPr>
              <a:defRPr sz="2000"/>
            </a:pPr>
            <a:r>
              <a:t>• In‑IDE doc lookup (@Docs/@Library) – no context switching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Cursor AI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Hobby (Free)</a:t>
            </a:r>
          </a:p>
          <a:p>
            <a:pPr>
              <a:defRPr sz="2000"/>
            </a:pPr>
            <a:r>
              <a:t>• Pro – $20/month (or $16/month annually)</a:t>
            </a:r>
          </a:p>
          <a:p>
            <a:pPr>
              <a:defRPr sz="2000"/>
            </a:pPr>
            <a:r>
              <a:t>• Business – $40/user/month (or $32/user annually)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Plan Details – Hobby (Free)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14‑day full Pro trial</a:t>
            </a:r>
          </a:p>
          <a:p>
            <a:pPr>
              <a:defRPr sz="2000"/>
            </a:pPr>
            <a:r>
              <a:t>• 200 completions + 50 standard requests per month</a:t>
            </a:r>
          </a:p>
          <a:p>
            <a:pPr>
              <a:defRPr sz="2000"/>
            </a:pPr>
            <a:r>
              <a:t>• Standard queue processing (slower)</a:t>
            </a:r>
          </a:p>
          <a:p>
            <a:pPr>
              <a:defRPr sz="2000"/>
            </a:pPr>
            <a:r>
              <a:t>• Ideal for students, side projects, hackathons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Plan Details – 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$20/month (or $16/month annually)</a:t>
            </a:r>
          </a:p>
          <a:p>
            <a:pPr>
              <a:defRPr sz="2000"/>
            </a:pPr>
            <a:r>
              <a:t>• Unlimited completions</a:t>
            </a:r>
          </a:p>
          <a:p>
            <a:pPr>
              <a:defRPr sz="2000"/>
            </a:pPr>
            <a:r>
              <a:t>• 500 fast requests + unlimited standard requests</a:t>
            </a:r>
          </a:p>
          <a:p>
            <a:pPr>
              <a:defRPr sz="2000"/>
            </a:pPr>
            <a:r>
              <a:t>• Access Max Mode (pay‑per‑token)</a:t>
            </a:r>
          </a:p>
          <a:p>
            <a:pPr>
              <a:defRPr sz="2000"/>
            </a:pPr>
            <a:r>
              <a:t>• Best for freelancers, startups, professional devs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Plan Details –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$40/user/month (or $32/user annually)</a:t>
            </a:r>
          </a:p>
          <a:p>
            <a:pPr>
              <a:defRPr sz="2000"/>
            </a:pPr>
            <a:r>
              <a:t>• Everything in Pro + SSO, admin dashboard, org‑wide privacy</a:t>
            </a:r>
          </a:p>
          <a:p>
            <a:pPr>
              <a:defRPr sz="2000"/>
            </a:pPr>
            <a:r>
              <a:t>• Centralized billing &amp; usage analytics</a:t>
            </a:r>
          </a:p>
          <a:p>
            <a:pPr>
              <a:defRPr sz="2000"/>
            </a:pPr>
            <a:r>
              <a:t>• Perfect for teams requiring governance &amp; security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