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876800"/>
            <a:ext cx="7086600" cy="78105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638800"/>
            <a:ext cx="6629400" cy="457200"/>
          </a:xfrm>
        </p:spPr>
        <p:txBody>
          <a:bodyPr/>
          <a:lstStyle>
            <a:lvl1pPr marL="0" indent="0" algn="ctr">
              <a:buFont typeface="Wingdings" charset="0"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9B94E3-0628-0B46-9596-71B1BF322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982A2-2C6D-674B-95D1-5AD492EA9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DBB64-8814-BA4B-AF2D-94C513A93C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9934A-03FF-CC4C-9DCC-080F1E4FE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D5D50-03F0-C548-BF0D-1D685C842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970AD-AFDA-6D43-99D6-8E4DBF9D8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1BBB3-516C-B048-8D03-FC6962E388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563F2-963B-A84F-9A7C-5B211F0BA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90FB9-D58F-A24A-9A44-82D070BEF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CC068-CC35-F94A-BB1B-7D544BEB8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2B8D1-1F9D-DA45-AF34-D6583DF04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CEC765D-BE65-404C-8921-B3E17ADAF61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SPARSITY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REAL-TIME </a:t>
            </a:r>
            <a:r>
              <a:rPr lang="en-US" sz="2800" dirty="0" smtClean="0"/>
              <a:t>CLINICAL TRIAL </a:t>
            </a:r>
            <a:r>
              <a:rPr lang="en-US" sz="2800" dirty="0" smtClean="0"/>
              <a:t>DATA </a:t>
            </a:r>
            <a:r>
              <a:rPr lang="en-US" sz="2800" dirty="0" smtClean="0"/>
              <a:t>SHARING WITH TRANSPARENCY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943600" y="3048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Darius </a:t>
            </a:r>
            <a:r>
              <a:rPr lang="en-US" dirty="0" err="1" smtClean="0">
                <a:solidFill>
                  <a:srgbClr val="FFFF00"/>
                </a:solidFill>
              </a:rPr>
              <a:t>Zamani</a:t>
            </a:r>
            <a:r>
              <a:rPr lang="en-US" dirty="0" smtClean="0">
                <a:solidFill>
                  <a:srgbClr val="FFFF00"/>
                </a:solidFill>
              </a:rPr>
              <a:t> &amp; </a:t>
            </a:r>
            <a:r>
              <a:rPr lang="en-US" dirty="0" err="1" smtClean="0">
                <a:solidFill>
                  <a:srgbClr val="FFFF00"/>
                </a:solidFill>
              </a:rPr>
              <a:t>Zikun</a:t>
            </a:r>
            <a:r>
              <a:rPr lang="en-US" dirty="0" smtClean="0">
                <a:solidFill>
                  <a:srgbClr val="FFFF00"/>
                </a:solidFill>
              </a:rPr>
              <a:t> Cao</a:t>
            </a: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Vivli</a:t>
            </a:r>
            <a:r>
              <a:rPr lang="en-US" dirty="0" smtClean="0">
                <a:solidFill>
                  <a:srgbClr val="FFFF00"/>
                </a:solidFill>
              </a:rPr>
              <a:t> and Microsoft Innovation Challenge 2019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District Hall, Boston MA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wait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Those suffering from rare diseases have a time-dependent need for treatment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Data-sharing Time: Length of Trial + Peer Review process for output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Other trials using the same experimental for other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1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Chain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Transparency 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Data encryption with </a:t>
            </a:r>
            <a:r>
              <a:rPr lang="en-US" dirty="0" smtClean="0"/>
              <a:t>keys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Utility: Contracts (e.g. </a:t>
            </a:r>
            <a:r>
              <a:rPr lang="en-US" dirty="0" err="1" smtClean="0"/>
              <a:t>Ethereum</a:t>
            </a:r>
            <a:r>
              <a:rPr lang="en-US" dirty="0" smtClean="0"/>
              <a:t>) and Quorum Voting (e.g. </a:t>
            </a:r>
            <a:r>
              <a:rPr lang="en-US" dirty="0" err="1" smtClean="0"/>
              <a:t>Algorand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Real-time tracking of data with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2249" y="0"/>
            <a:ext cx="2341751" cy="2008278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SPARSITY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FLOW CHART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</a:rPr>
              <a:t>REAL TIME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TRIAL DATA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SHARING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486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0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4572000" cy="2792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257800"/>
            <a:ext cx="3200400" cy="1408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76400"/>
            <a:ext cx="3898900" cy="31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owns the research? Publications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Pharmaceutical companies role </a:t>
            </a:r>
          </a:p>
          <a:p>
            <a:r>
              <a:rPr lang="en-US" dirty="0" smtClean="0"/>
              <a:t>FDA: Accelerated Approvals</a:t>
            </a:r>
            <a:r>
              <a:rPr lang="mr-IN" dirty="0" smtClean="0"/>
              <a:t>…</a:t>
            </a:r>
            <a:r>
              <a:rPr lang="en-US" dirty="0" smtClean="0"/>
              <a:t>Right to Try</a:t>
            </a:r>
            <a:r>
              <a:rPr lang="mr-IN" dirty="0" smtClean="0"/>
              <a:t>…</a:t>
            </a:r>
            <a:r>
              <a:rPr lang="en-US" dirty="0" smtClean="0"/>
              <a:t>Orphan Drug Designations</a:t>
            </a:r>
            <a:r>
              <a:rPr lang="mr-IN" dirty="0" smtClean="0"/>
              <a:t>…</a:t>
            </a:r>
            <a:r>
              <a:rPr lang="en-US" dirty="0" smtClean="0"/>
              <a:t>Medical Devices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3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and faster data sharing with FDA</a:t>
            </a:r>
          </a:p>
          <a:p>
            <a:r>
              <a:rPr lang="en-US" dirty="0" smtClean="0"/>
              <a:t>Incorporate data with HIPPA Compliant EMR (e.g. Epic)</a:t>
            </a:r>
          </a:p>
          <a:p>
            <a:r>
              <a:rPr lang="en-US" dirty="0"/>
              <a:t>N</a:t>
            </a:r>
            <a:r>
              <a:rPr lang="en-US" dirty="0" smtClean="0"/>
              <a:t>ovel investigational collaborations</a:t>
            </a:r>
          </a:p>
          <a:p>
            <a:r>
              <a:rPr lang="en-US" dirty="0" smtClean="0"/>
              <a:t>Patient autonomy in digital era</a:t>
            </a:r>
          </a:p>
          <a:p>
            <a:r>
              <a:rPr lang="en-US" dirty="0" smtClean="0"/>
              <a:t>Post-market surveillance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7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Google Shape;326;p3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t="21113" b="21113"/>
          <a:stretch>
            <a:fillRect/>
          </a:stretch>
        </p:blipFill>
        <p:spPr>
          <a:xfrm>
            <a:off x="1752600" y="2209800"/>
            <a:ext cx="5791200" cy="33458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09077" y="3810000"/>
            <a:ext cx="2207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2">
                    <a:lumMod val="50000"/>
                  </a:schemeClr>
                </a:solidFill>
              </a:rPr>
              <a:t>Patient</a:t>
            </a:r>
          </a:p>
          <a:p>
            <a:pPr algn="ctr"/>
            <a:r>
              <a:rPr lang="en-US" sz="2800" b="1" i="1" dirty="0" smtClean="0">
                <a:solidFill>
                  <a:schemeClr val="bg2">
                    <a:lumMod val="50000"/>
                  </a:schemeClr>
                </a:solidFill>
              </a:rPr>
              <a:t>Consensus</a:t>
            </a:r>
            <a:endParaRPr lang="en-US" sz="2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293" y="3810000"/>
            <a:ext cx="2287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2">
                    <a:lumMod val="50000"/>
                  </a:schemeClr>
                </a:solidFill>
              </a:rPr>
              <a:t>New Drug </a:t>
            </a:r>
          </a:p>
          <a:p>
            <a:pPr algn="ctr"/>
            <a:r>
              <a:rPr lang="en-US" sz="2800" b="1" i="1" dirty="0" smtClean="0">
                <a:solidFill>
                  <a:schemeClr val="bg2">
                    <a:lumMod val="50000"/>
                  </a:schemeClr>
                </a:solidFill>
              </a:rPr>
              <a:t>Discoveries</a:t>
            </a:r>
            <a:endParaRPr lang="en-US" sz="2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NA_0109 print">
  <a:themeElements>
    <a:clrScheme name="Office Theme 13">
      <a:dk1>
        <a:srgbClr val="3E3E5C"/>
      </a:dk1>
      <a:lt1>
        <a:srgbClr val="FFFFFF"/>
      </a:lt1>
      <a:dk2>
        <a:srgbClr val="666699"/>
      </a:dk2>
      <a:lt2>
        <a:srgbClr val="3366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3E3E5C"/>
        </a:dk1>
        <a:lt1>
          <a:srgbClr val="FFFFFF"/>
        </a:lt1>
        <a:dk2>
          <a:srgbClr val="666699"/>
        </a:dk2>
        <a:lt2>
          <a:srgbClr val="3366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DNA_0109 print.pot</Template>
  <TotalTime>123</TotalTime>
  <Words>173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DNA_0109 print</vt:lpstr>
      <vt:lpstr>SPARSITY </vt:lpstr>
      <vt:lpstr>The wait….</vt:lpstr>
      <vt:lpstr>Block Chain</vt:lpstr>
      <vt:lpstr>PowerPoint Presentation</vt:lpstr>
      <vt:lpstr>Sparsity Platform</vt:lpstr>
      <vt:lpstr>Considerations</vt:lpstr>
      <vt:lpstr>Future Directions</vt:lpstr>
      <vt:lpstr>Thank you</vt:lpstr>
    </vt:vector>
  </TitlesOfParts>
  <Company>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portex1</dc:creator>
  <cp:lastModifiedBy>DARIUS ZAMANI</cp:lastModifiedBy>
  <cp:revision>21</cp:revision>
  <dcterms:created xsi:type="dcterms:W3CDTF">2009-01-03T07:17:57Z</dcterms:created>
  <dcterms:modified xsi:type="dcterms:W3CDTF">2019-06-21T19:37:00Z</dcterms:modified>
</cp:coreProperties>
</file>