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Carroll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AA6E-371C-420D-B06E-F4F738D3BC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E623-3DFE-48C7-837C-434EC439FA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96" y="2739127"/>
            <a:ext cx="11242260" cy="160758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Life inside </a:t>
            </a:r>
            <a:r>
              <a:rPr lang="en-US" sz="8000" i="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  <a:cs typeface="Aldhabi" panose="020B0604020202020204" pitchFamily="2" charset="-78"/>
              </a:rPr>
              <a:t>Schrödinger’s box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66169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But how?!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75" y="1870101"/>
            <a:ext cx="102601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50000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How do we animate textures?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>
              <a:buClr>
                <a:schemeClr val="bg1"/>
              </a:buClr>
              <a:buSzPct val="150000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Uniforms and recompiling textures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X</a:t>
            </a:r>
            <a:r>
              <a:rPr lang="en-US" baseline="30000" dirty="0">
                <a:solidFill>
                  <a:schemeClr val="bg1"/>
                </a:solidFill>
                <a:latin typeface="Algerian" panose="04020705040A02060702" pitchFamily="82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+ y</a:t>
            </a:r>
            <a:r>
              <a:rPr lang="en-US" baseline="30000" dirty="0">
                <a:solidFill>
                  <a:schemeClr val="bg1"/>
                </a:solidFill>
                <a:latin typeface="Algerian" panose="04020705040A02060702" pitchFamily="82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= radius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>
              <a:buClr>
                <a:schemeClr val="bg1"/>
              </a:buClr>
              <a:buSzPct val="150000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What kinds of textures look the best when animated?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lvl="1">
              <a:buClr>
                <a:schemeClr val="bg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A-symmetrical 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Black background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>
              <a:buClr>
                <a:schemeClr val="bg1"/>
              </a:buClr>
              <a:buSzPct val="150000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How do we animate pixel colors?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More uniforms 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742950" lvl="1" indent="-285750">
              <a:buClr>
                <a:schemeClr val="bg1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color codes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1452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Uniforms and recompiling textures</a:t>
            </a:r>
            <a:endParaRPr lang="en-US" sz="4000" i="1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678" y="2089035"/>
            <a:ext cx="4428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Set up same as any other uniform we have used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We need a non-constant value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We also need to update that value in our recently recompiled shader 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defRPr/>
            </a:pP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We can now use this uniform for many different types of animating be it color or texture coordinates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2" y="1798637"/>
            <a:ext cx="2238375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7" y="2210717"/>
            <a:ext cx="518160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1" y="2624666"/>
            <a:ext cx="3952875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1452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The equation of a circle</a:t>
            </a:r>
            <a:endParaRPr lang="en-US" sz="4000" i="1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511" y="2101735"/>
            <a:ext cx="5118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Texture coordinate</a:t>
            </a: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’s origin is (0,0)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We want a circle whose points are contained entirely within our texture coordinates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19" y="2015869"/>
            <a:ext cx="3358145" cy="980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14" y="3222527"/>
            <a:ext cx="3799419" cy="3233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465" y="1486768"/>
            <a:ext cx="1574801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1452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Not exactly the same equation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511" y="2101735"/>
            <a:ext cx="511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Code for animation is based on the equation of a circle with some variation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Its not pretty to look at </a:t>
            </a: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The </a:t>
            </a:r>
            <a:r>
              <a:rPr lang="en-US" dirty="0" err="1">
                <a:solidFill>
                  <a:prstClr val="white"/>
                </a:solidFill>
                <a:latin typeface="Algerian" panose="04020705040A02060702" pitchFamily="82" charset="0"/>
              </a:rPr>
              <a:t>txmod</a:t>
            </a: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 variable is a modified (x, y) point on our texture based on </a:t>
            </a:r>
            <a:r>
              <a:rPr lang="en-US" dirty="0" err="1">
                <a:solidFill>
                  <a:prstClr val="white"/>
                </a:solidFill>
                <a:latin typeface="Algerian" panose="04020705040A02060702" pitchFamily="82" charset="0"/>
              </a:rPr>
              <a:t>tex_coord</a:t>
            </a:r>
            <a:r>
              <a:rPr lang="en-US" dirty="0">
                <a:solidFill>
                  <a:prstClr val="white"/>
                </a:solidFill>
                <a:latin typeface="Algerian" panose="04020705040A02060702" pitchFamily="82" charset="0"/>
              </a:rPr>
              <a:t> variable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3" y="5149628"/>
            <a:ext cx="11552767" cy="954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1452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Textures that “work” with this equation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511" y="2101735"/>
            <a:ext cx="5118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Digitally generated images of lightning from the internet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Symmetrical images gave pretty boring effects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Algerian" panose="04020705040A02060702" pitchFamily="8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These are the only two textures I used the rest is color modification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92764" y="1915468"/>
            <a:ext cx="11242260" cy="114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7" y="1430869"/>
            <a:ext cx="3155244" cy="2366433"/>
          </a:xfrm>
          <a:prstGeom prst="rect">
            <a:avLst/>
          </a:prstGeom>
        </p:spPr>
      </p:pic>
      <p:pic>
        <p:nvPicPr>
          <p:cNvPr id="13" name="Picture 12" descr="A picture containing nature, dark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79" y="4089400"/>
            <a:ext cx="3115732" cy="2336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" y="65502"/>
            <a:ext cx="11242260" cy="11452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Color codes and repurposing our uniform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92764" y="1915468"/>
            <a:ext cx="11242260" cy="114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Aldhabi" panose="020B0604020202020204" pitchFamily="2" charset="-78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47797" y="1390535"/>
            <a:ext cx="11242260" cy="114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474980" y="1858645"/>
            <a:ext cx="5927725" cy="695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660" y="1782445"/>
            <a:ext cx="5928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Repurpose uniform used for texture animation for color animation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Color codes as </a:t>
            </a:r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constant multiples</a:t>
            </a: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color code shown i am interpretting as        (0.2, 0, 0.2)</a:t>
            </a: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change pixels that are all white to an animated color</a:t>
            </a: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05" y="3143885"/>
            <a:ext cx="5520690" cy="570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20" y="4502150"/>
            <a:ext cx="5488940" cy="41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615" y="1965325"/>
            <a:ext cx="11242040" cy="178244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The final product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47797" y="1390535"/>
            <a:ext cx="11242260" cy="114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474980" y="1858645"/>
            <a:ext cx="5927725" cy="695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Algerian</vt:lpstr>
      <vt:lpstr>Aldhabi</vt:lpstr>
      <vt:lpstr>Microsoft YaHei</vt:lpstr>
      <vt:lpstr>Arial Unicode MS</vt:lpstr>
      <vt:lpstr>Calibri Light</vt:lpstr>
      <vt:lpstr>Calibri</vt:lpstr>
      <vt:lpstr>Office Theme</vt:lpstr>
      <vt:lpstr>1_Office Theme</vt:lpstr>
      <vt:lpstr>Life inside Schrödinger’s box</vt:lpstr>
      <vt:lpstr>But how?!</vt:lpstr>
      <vt:lpstr>Uniforms and recompiling textures</vt:lpstr>
      <vt:lpstr>The equation of a circle</vt:lpstr>
      <vt:lpstr>Not exactly the same equation</vt:lpstr>
      <vt:lpstr>Textures that “work” with this equation</vt:lpstr>
      <vt:lpstr>Color codes and repurposing our uniform</vt:lpstr>
      <vt:lpstr>Color codes and repurposing our uniform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inside Schrödinger’s box</dc:title>
  <dc:creator>Zac Carroll</dc:creator>
  <cp:lastModifiedBy>super</cp:lastModifiedBy>
  <cp:revision>11</cp:revision>
  <dcterms:created xsi:type="dcterms:W3CDTF">2021-06-06T18:39:00Z</dcterms:created>
  <dcterms:modified xsi:type="dcterms:W3CDTF">2021-06-08T01:09:34Z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