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7" r:id="rId10"/>
    <p:sldId id="268" r:id="rId11"/>
    <p:sldId id="270" r:id="rId12"/>
    <p:sldId id="264" r:id="rId13"/>
    <p:sldId id="263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8102-F4DC-7943-A699-92D9E3DCD73C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1BAE-2E01-E547-BCED-130C0DE0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9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8102-F4DC-7943-A699-92D9E3DCD73C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1BAE-2E01-E547-BCED-130C0DE0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1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8102-F4DC-7943-A699-92D9E3DCD73C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1BAE-2E01-E547-BCED-130C0DE0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8102-F4DC-7943-A699-92D9E3DCD73C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1BAE-2E01-E547-BCED-130C0DE0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1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8102-F4DC-7943-A699-92D9E3DCD73C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1BAE-2E01-E547-BCED-130C0DE0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9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8102-F4DC-7943-A699-92D9E3DCD73C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1BAE-2E01-E547-BCED-130C0DE0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1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8102-F4DC-7943-A699-92D9E3DCD73C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1BAE-2E01-E547-BCED-130C0DE0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7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8102-F4DC-7943-A699-92D9E3DCD73C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1BAE-2E01-E547-BCED-130C0DE0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3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8102-F4DC-7943-A699-92D9E3DCD73C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1BAE-2E01-E547-BCED-130C0DE0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6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8102-F4DC-7943-A699-92D9E3DCD73C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1BAE-2E01-E547-BCED-130C0DE0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5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8102-F4DC-7943-A699-92D9E3DCD73C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1BAE-2E01-E547-BCED-130C0DE0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6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C8102-F4DC-7943-A699-92D9E3DCD73C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01BAE-2E01-E547-BCED-130C0DE0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1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zcaudate/iroh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imicking abstract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Zheng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99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(</a:t>
            </a:r>
            <a:r>
              <a:rPr lang="en-US" dirty="0" err="1"/>
              <a:t>Iroh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Abstract Container</a:t>
            </a:r>
          </a:p>
          <a:p>
            <a:pPr lvl="2"/>
            <a:r>
              <a:rPr lang="en-US" dirty="0" err="1" smtClean="0"/>
              <a:t>iroh.types.element</a:t>
            </a:r>
            <a:r>
              <a:rPr lang="en-US" dirty="0" smtClean="0"/>
              <a:t>/element</a:t>
            </a:r>
          </a:p>
          <a:p>
            <a:r>
              <a:rPr lang="en-US" dirty="0" smtClean="0"/>
              <a:t>Abstract </a:t>
            </a:r>
            <a:r>
              <a:rPr lang="en-US" dirty="0" err="1"/>
              <a:t>M</a:t>
            </a:r>
            <a:r>
              <a:rPr lang="en-US" dirty="0" err="1" smtClean="0"/>
              <a:t>ultimethods</a:t>
            </a:r>
            <a:endParaRPr lang="en-US" dirty="0" smtClean="0"/>
          </a:p>
          <a:p>
            <a:pPr lvl="2"/>
            <a:r>
              <a:rPr lang="en-US" dirty="0" smtClean="0"/>
              <a:t>Invoke-element</a:t>
            </a:r>
          </a:p>
          <a:p>
            <a:pPr lvl="2"/>
            <a:r>
              <a:rPr lang="en-US" dirty="0" smtClean="0"/>
              <a:t>to-element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lement-</a:t>
            </a:r>
            <a:r>
              <a:rPr lang="en-US" dirty="0" err="1" smtClean="0"/>
              <a:t>params</a:t>
            </a:r>
            <a:endParaRPr lang="en-US" dirty="0" smtClean="0"/>
          </a:p>
          <a:p>
            <a:pPr lvl="2"/>
            <a:r>
              <a:rPr lang="en-US" dirty="0" smtClean="0"/>
              <a:t>format-element</a:t>
            </a:r>
          </a:p>
          <a:p>
            <a:r>
              <a:rPr lang="en-US" dirty="0" smtClean="0"/>
              <a:t>Concrete Implementations</a:t>
            </a:r>
          </a:p>
          <a:p>
            <a:pPr lvl="2"/>
            <a:r>
              <a:rPr lang="en-US" dirty="0" err="1" smtClean="0"/>
              <a:t>iroh.element.constructor</a:t>
            </a:r>
            <a:endParaRPr lang="en-US" dirty="0"/>
          </a:p>
          <a:p>
            <a:pPr lvl="2"/>
            <a:r>
              <a:rPr lang="en-US" dirty="0" err="1" smtClean="0"/>
              <a:t>iroh.element.field</a:t>
            </a:r>
            <a:endParaRPr lang="en-US" dirty="0" smtClean="0"/>
          </a:p>
          <a:p>
            <a:pPr lvl="2"/>
            <a:r>
              <a:rPr lang="en-US" dirty="0" err="1" smtClean="0"/>
              <a:t>iroh.element.method</a:t>
            </a:r>
            <a:endParaRPr lang="en-US" dirty="0"/>
          </a:p>
          <a:p>
            <a:pPr lvl="2"/>
            <a:r>
              <a:rPr lang="en-US" dirty="0" err="1"/>
              <a:t>iroh.element.multi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1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48" y="2516464"/>
            <a:ext cx="8229600" cy="1143000"/>
          </a:xfrm>
        </p:spPr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58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one layer of abstraction</a:t>
            </a:r>
          </a:p>
          <a:p>
            <a:r>
              <a:rPr lang="en-US" dirty="0" smtClean="0"/>
              <a:t>Uses only maps</a:t>
            </a:r>
          </a:p>
          <a:p>
            <a:r>
              <a:rPr lang="en-US" dirty="0" smtClean="0"/>
              <a:t>One common `type` to think about:</a:t>
            </a:r>
          </a:p>
          <a:p>
            <a:pPr lvl="1"/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Authority (doorman)</a:t>
            </a:r>
          </a:p>
          <a:p>
            <a:pPr lvl="1"/>
            <a:r>
              <a:rPr lang="en-US" dirty="0" smtClean="0"/>
              <a:t>Class Element (</a:t>
            </a:r>
            <a:r>
              <a:rPr lang="en-US" dirty="0" err="1" smtClean="0"/>
              <a:t>iroh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Other cases where an abstraction layer is useful</a:t>
            </a:r>
          </a:p>
          <a:p>
            <a:r>
              <a:rPr lang="en-US" dirty="0" smtClean="0"/>
              <a:t>Only need one `print-method`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51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96" y="2109281"/>
            <a:ext cx="4198328" cy="29008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472" y="2052578"/>
            <a:ext cx="4198328" cy="290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6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1247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7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Java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859722"/>
            <a:ext cx="50927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6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</a:t>
            </a:r>
            <a:r>
              <a:rPr lang="en-US" dirty="0" err="1" smtClean="0"/>
              <a:t>Clojure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1968500"/>
            <a:ext cx="51562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6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mimic Java?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Extra level of functionality system without worrying about specific implementations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Functionality Reuse</a:t>
            </a:r>
          </a:p>
          <a:p>
            <a:pPr lvl="1"/>
            <a:r>
              <a:rPr lang="en-US" dirty="0" smtClean="0"/>
              <a:t>Less Code</a:t>
            </a:r>
          </a:p>
          <a:p>
            <a:pPr lvl="1"/>
            <a:r>
              <a:rPr lang="en-US" dirty="0" smtClean="0"/>
              <a:t>Systems as `Objects` (Components)</a:t>
            </a:r>
          </a:p>
          <a:p>
            <a:pPr lvl="1"/>
            <a:r>
              <a:rPr lang="en-US" dirty="0" smtClean="0"/>
              <a:t>Flexibility</a:t>
            </a:r>
          </a:p>
          <a:p>
            <a:pPr lvl="1"/>
            <a:r>
              <a:rPr lang="en-US" dirty="0" smtClean="0"/>
              <a:t>Type Safety</a:t>
            </a:r>
          </a:p>
        </p:txBody>
      </p:sp>
    </p:spTree>
    <p:extLst>
      <p:ext uri="{BB962C8B-B14F-4D97-AF65-F5344CB8AC3E}">
        <p14:creationId xmlns:p14="http://schemas.microsoft.com/office/powerpoint/2010/main" val="224348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560" y="2174000"/>
            <a:ext cx="54102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7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42" y="2063922"/>
            <a:ext cx="5277126" cy="36371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3450"/>
            <a:ext cx="2615166" cy="170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0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1247"/>
            <a:ext cx="8229600" cy="1143000"/>
          </a:xfrm>
        </p:spPr>
        <p:txBody>
          <a:bodyPr/>
          <a:lstStyle/>
          <a:p>
            <a:r>
              <a:rPr lang="en-US" dirty="0" smtClean="0"/>
              <a:t>Running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0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– (</a:t>
            </a:r>
            <a:r>
              <a:rPr lang="en-US" dirty="0" err="1" smtClean="0"/>
              <a:t>Iroh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Iroh</a:t>
            </a:r>
            <a:r>
              <a:rPr lang="en-US" dirty="0" smtClean="0"/>
              <a:t> is a reflection library 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://github.com/zcaudate/</a:t>
            </a:r>
            <a:r>
              <a:rPr lang="en-US" dirty="0" smtClean="0">
                <a:hlinkClick r:id="rId2"/>
              </a:rPr>
              <a:t>iroh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/>
              <a:t>members are also functions</a:t>
            </a:r>
          </a:p>
          <a:p>
            <a:pPr lvl="1">
              <a:buFontTx/>
              <a:buChar char="-"/>
            </a:pPr>
            <a:r>
              <a:rPr lang="en-US" dirty="0" smtClean="0"/>
              <a:t>Static fields are </a:t>
            </a:r>
            <a:r>
              <a:rPr lang="en-US" dirty="0" err="1" smtClean="0"/>
              <a:t>accessors</a:t>
            </a:r>
            <a:r>
              <a:rPr lang="en-US" dirty="0" smtClean="0"/>
              <a:t> to the class </a:t>
            </a:r>
          </a:p>
          <a:p>
            <a:pPr lvl="1">
              <a:buFontTx/>
              <a:buChar char="-"/>
            </a:pPr>
            <a:r>
              <a:rPr lang="en-US" dirty="0" smtClean="0"/>
              <a:t>Static class methods are just functions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Constructors are just </a:t>
            </a:r>
            <a:r>
              <a:rPr lang="en-US" dirty="0" smtClean="0"/>
              <a:t>functions </a:t>
            </a:r>
          </a:p>
          <a:p>
            <a:pPr lvl="1">
              <a:buFontTx/>
              <a:buChar char="-"/>
            </a:pPr>
            <a:r>
              <a:rPr lang="en-US" dirty="0" smtClean="0"/>
              <a:t>Instance fields are </a:t>
            </a:r>
            <a:r>
              <a:rPr lang="en-US" dirty="0" err="1" smtClean="0"/>
              <a:t>accessors</a:t>
            </a:r>
            <a:r>
              <a:rPr lang="en-US" dirty="0" smtClean="0"/>
              <a:t> to the instance</a:t>
            </a:r>
          </a:p>
          <a:p>
            <a:pPr lvl="1">
              <a:buFontTx/>
              <a:buChar char="-"/>
            </a:pPr>
            <a:r>
              <a:rPr lang="en-US" dirty="0" smtClean="0"/>
              <a:t>Instance methods are just functions that take the instance as the first argument.</a:t>
            </a:r>
          </a:p>
        </p:txBody>
      </p:sp>
    </p:spTree>
    <p:extLst>
      <p:ext uri="{BB962C8B-B14F-4D97-AF65-F5344CB8AC3E}">
        <p14:creationId xmlns:p14="http://schemas.microsoft.com/office/powerpoint/2010/main" val="194185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– (</a:t>
            </a:r>
            <a:r>
              <a:rPr lang="en-US" dirty="0" err="1" smtClean="0"/>
              <a:t>Iroh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element can be invoked by giving it specific arguments</a:t>
            </a:r>
          </a:p>
          <a:p>
            <a:r>
              <a:rPr lang="en-US" dirty="0" smtClean="0"/>
              <a:t>Different Invocation Methods</a:t>
            </a:r>
          </a:p>
          <a:p>
            <a:pPr lvl="1"/>
            <a:r>
              <a:rPr lang="en-US" dirty="0" err="1" smtClean="0"/>
              <a:t>java.lang.reflect.Constructor</a:t>
            </a:r>
            <a:endParaRPr lang="en-US" dirty="0" smtClean="0"/>
          </a:p>
          <a:p>
            <a:pPr lvl="1"/>
            <a:r>
              <a:rPr lang="en-US" dirty="0" err="1" smtClean="0"/>
              <a:t>java.lang.reflect.Field</a:t>
            </a:r>
            <a:r>
              <a:rPr lang="en-US" dirty="0" smtClean="0"/>
              <a:t> (static and instance)</a:t>
            </a:r>
          </a:p>
          <a:p>
            <a:pPr lvl="1"/>
            <a:r>
              <a:rPr lang="en-US" dirty="0" err="1" smtClean="0"/>
              <a:t>java.lang.reflect.Method</a:t>
            </a:r>
            <a:r>
              <a:rPr lang="en-US" dirty="0" smtClean="0"/>
              <a:t> </a:t>
            </a:r>
            <a:r>
              <a:rPr lang="en-US" dirty="0"/>
              <a:t>(static </a:t>
            </a:r>
            <a:r>
              <a:rPr lang="en-US" dirty="0" smtClean="0"/>
              <a:t>and instance)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verloading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78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227</Words>
  <Application>Microsoft Macintosh PowerPoint</Application>
  <PresentationFormat>On-screen Show (4:3)</PresentationFormat>
  <Paragraphs>58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mimicking abstract classes</vt:lpstr>
      <vt:lpstr>Inheritance in Java</vt:lpstr>
      <vt:lpstr>Inheritance in Clojure</vt:lpstr>
      <vt:lpstr>Why mimic Java?</vt:lpstr>
      <vt:lpstr>How?</vt:lpstr>
      <vt:lpstr>Practical Example</vt:lpstr>
      <vt:lpstr>Running Code</vt:lpstr>
      <vt:lpstr>Use Case – (Iroh)</vt:lpstr>
      <vt:lpstr>Use Case – (Iroh)</vt:lpstr>
      <vt:lpstr>Use Case – (Iroh)</vt:lpstr>
      <vt:lpstr>Summary</vt:lpstr>
      <vt:lpstr>Pros and Cons</vt:lpstr>
      <vt:lpstr>Side by Side</vt:lpstr>
      <vt:lpstr>Questions?</vt:lpstr>
    </vt:vector>
  </TitlesOfParts>
  <Company>APDM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mimicking abstract classes</dc:title>
  <dc:creator>Chris Zheng</dc:creator>
  <cp:lastModifiedBy>Chris Zheng</cp:lastModifiedBy>
  <cp:revision>15</cp:revision>
  <dcterms:created xsi:type="dcterms:W3CDTF">2014-06-12T04:08:43Z</dcterms:created>
  <dcterms:modified xsi:type="dcterms:W3CDTF">2014-06-12T06:09:57Z</dcterms:modified>
</cp:coreProperties>
</file>