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b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 Rounded MT Bold" charset="0"/>
                <a:ea typeface="黑体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198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0" lvl="0" indent="0" algn="ctr">
              <a:buNone/>
              <a:defRPr>
                <a:solidFill>
                  <a:schemeClr val="bg1"/>
                </a:solidFill>
                <a:latin typeface="Arial Rounded MT Bold" charset="0"/>
                <a:ea typeface="黑体" charset="-122"/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eaLnBrk="1" latinLnBrk="0" hangingPunct="1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eaLnBrk="1" latinLnBrk="0" hangingPunct="1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eaLnBrk="1" latinLnBrk="0" hangingPunct="1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  <a:t>‹#›</a:t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4625" y="752475"/>
            <a:ext cx="9223375" cy="1193165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蘑菇街商品信息数据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2250" y="1894840"/>
            <a:ext cx="9175750" cy="385699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r>
              <a:rPr lang="zh-CN" altLang="en-US" dirty="0"/>
              <a:t>蘑菇</a:t>
            </a:r>
            <a:r>
              <a:rPr lang="zh-CN" altLang="en-US" dirty="0" smtClean="0"/>
              <a:t>街</a:t>
            </a:r>
            <a:endParaRPr lang="en-US" altLang="zh-CN" dirty="0" smtClean="0"/>
          </a:p>
          <a:p>
            <a:pPr algn="l"/>
            <a:endParaRPr lang="zh-CN" altLang="en-US" dirty="0"/>
          </a:p>
          <a:p>
            <a:pPr algn="l"/>
            <a:r>
              <a:rPr lang="zh-CN" altLang="en-US" dirty="0" smtClean="0"/>
              <a:t>目标网站：</a:t>
            </a:r>
            <a:r>
              <a:rPr lang="hr-HR" altLang="zh-CN" dirty="0"/>
              <a:t> </a:t>
            </a:r>
            <a:r>
              <a:rPr lang="hr-HR" altLang="zh-CN" dirty="0" err="1"/>
              <a:t>https</a:t>
            </a:r>
            <a:r>
              <a:rPr lang="hr-HR" altLang="zh-CN" dirty="0"/>
              <a:t>://</a:t>
            </a:r>
            <a:r>
              <a:rPr lang="hr-HR" altLang="zh-CN" dirty="0" err="1"/>
              <a:t>market.mogujie.com</a:t>
            </a:r>
            <a:r>
              <a:rPr lang="hr-HR" altLang="zh-CN" dirty="0"/>
              <a:t>/?</a:t>
            </a:r>
            <a:r>
              <a:rPr lang="hr-HR" altLang="zh-CN" dirty="0" err="1" smtClean="0"/>
              <a:t>acm</a:t>
            </a:r>
            <a:r>
              <a:rPr lang="hr-HR" altLang="zh-CN" dirty="0" smtClean="0"/>
              <a:t>=3.mce.1_10_1ksak.128391.0.0j2UMrjgbMFJt.pos_0-m_484866sd_119&amp;ptp=1.n5T00.0.0.1ijE6HZX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目标数据</a:t>
            </a:r>
            <a:r>
              <a:rPr lang="zh-CN" altLang="en-US" dirty="0" smtClean="0"/>
              <a:t>：获取蘑菇街主题市场分类下的所有分类商品信息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将分类存放在一个分类表中，分类数据存放在一个商品表中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注意：数据库中的数据需要备份，爬虫的代码需要写注释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59230" y="540385"/>
            <a:ext cx="10007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１．需要获取的分类如下图红圈所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示，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将分类的标题，分类的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url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地址，分类的唯一标示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存放在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数据库的分类表中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13" y="1600200"/>
            <a:ext cx="9613973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28420" y="315595"/>
            <a:ext cx="9584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２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．获取所有分类的商品数据，将商品数据存放在商品表中，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需要获取的数据如下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4" y="1600200"/>
            <a:ext cx="10892152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9" y="655984"/>
            <a:ext cx="9859616" cy="5470180"/>
          </a:xfrm>
        </p:spPr>
      </p:pic>
    </p:spTree>
    <p:extLst>
      <p:ext uri="{BB962C8B-B14F-4D97-AF65-F5344CB8AC3E}">
        <p14:creationId xmlns:p14="http://schemas.microsoft.com/office/powerpoint/2010/main" val="10024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71270"/>
            <a:ext cx="10972800" cy="485521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１．</a:t>
            </a:r>
            <a:r>
              <a:rPr lang="zh-CN" altLang="en-US" dirty="0" smtClean="0">
                <a:sym typeface="+mn-ea"/>
              </a:rPr>
              <a:t>将获取数据的数据库</a:t>
            </a:r>
            <a:r>
              <a:rPr lang="zh-CN" altLang="en-US" dirty="0">
                <a:sym typeface="+mn-ea"/>
              </a:rPr>
              <a:t>备份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２．将爬虫代码打包（代码需要写注释）</a:t>
            </a:r>
          </a:p>
          <a:p>
            <a:r>
              <a:rPr lang="zh-CN" altLang="en-US" dirty="0" smtClean="0">
                <a:sym typeface="+mn-ea"/>
              </a:rPr>
              <a:t>将</a:t>
            </a:r>
            <a:r>
              <a:rPr lang="zh-CN" altLang="en-US" dirty="0">
                <a:sym typeface="+mn-ea"/>
              </a:rPr>
              <a:t>以上两部统一分放在文件夹中，然后压缩发送到邮箱</a:t>
            </a:r>
            <a:endParaRPr lang="zh-CN" altLang="en-US" dirty="0"/>
          </a:p>
          <a:p>
            <a:r>
              <a:rPr lang="en-US" altLang="zh-CN" dirty="0" err="1">
                <a:sym typeface="+mn-ea"/>
              </a:rPr>
              <a:t>ljhyigehaaoren@sina.com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压缩文件命名：班级＋姓名（文件的名称一定要是班级＋姓名</a:t>
            </a:r>
            <a:r>
              <a:rPr lang="zh-CN" altLang="en-US" dirty="0" smtClean="0">
                <a:sym typeface="+mn-ea"/>
              </a:rPr>
              <a:t>）（先统一交给组长，组长发给我）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时间革命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Rounded MT Bold"/>
        <a:ea typeface="黑体"/>
        <a:cs typeface=""/>
      </a:majorFont>
      <a:minorFont>
        <a:latin typeface="Arial Rounded MT Bold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186</Words>
  <Application>Microsoft Macintosh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 Rounded MT Bold</vt:lpstr>
      <vt:lpstr>黑体</vt:lpstr>
      <vt:lpstr>宋体</vt:lpstr>
      <vt:lpstr>Arial</vt:lpstr>
      <vt:lpstr>时间革命</vt:lpstr>
      <vt:lpstr>蘑菇街商品信息数据</vt:lpstr>
      <vt:lpstr>PowerPoint 演示文稿</vt:lpstr>
      <vt:lpstr>PowerPoint 演示文稿</vt:lpstr>
      <vt:lpstr>PowerPoint 演示文稿</vt:lpstr>
      <vt:lpstr>要求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Microsoft Office User</cp:lastModifiedBy>
  <cp:revision>4</cp:revision>
  <dcterms:created xsi:type="dcterms:W3CDTF">2018-10-08T13:37:25Z</dcterms:created>
  <dcterms:modified xsi:type="dcterms:W3CDTF">2019-02-27T07:35:21Z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