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6a438d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6a438d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36a438d1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36a438d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6a438d1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6a438d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8d15b84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8d15b84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6a438d1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6a438d1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Mart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Zach, Loi, and Allan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Features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Log-in/Log-off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Creation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Shopping Carts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Promo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Items to the Store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Items to the Cart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Items from the Cart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Save/Store User’s Cart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94875" y="1234050"/>
            <a:ext cx="2390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PHP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My-Listings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Reset-Password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Welcome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2475" y="1234050"/>
            <a:ext cx="2611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MySQL Database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Products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Users</a:t>
            </a:r>
            <a:endParaRPr sz="1400"/>
          </a:p>
        </p:txBody>
      </p:sp>
      <p:sp>
        <p:nvSpPr>
          <p:cNvPr id="73" name="Google Shape;73;p15"/>
          <p:cNvSpPr txBox="1"/>
          <p:nvPr/>
        </p:nvSpPr>
        <p:spPr>
          <a:xfrm>
            <a:off x="5768050" y="1234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HTML/CSS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Yellow/Black theme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Bootstrap - additional styling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Universal Mart Logo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the Cart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Input a Promo Code to Receive a Discount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is Checked, Total is Updated, and Redirects to  welcome.php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Add Items into Their Cart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Gets Added into Database and welcome.php is Re-Opened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Delete Items from Their Cart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Gets Deleted from Database and welcome.php is Re-Opened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445025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the Cart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List a New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Connects to the Database and Adds the User’s Item into the Database of Products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View Their Listings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Connects to the Database and Displays the User’s Products/Listings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Reset the Password to Their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Validates/Updates New Password into the Database and Redirects to login.php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Log In to Their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for User in the Database/Validates Credentials and Redirects to welcome.php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Log Out of Their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Destroys the Current Session and Redirects to login.php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>
            <a:off x="2742568" y="757001"/>
            <a:ext cx="3658847" cy="3629503"/>
            <a:chOff x="2961500" y="961400"/>
            <a:chExt cx="3221100" cy="3220500"/>
          </a:xfrm>
        </p:grpSpPr>
        <p:sp>
          <p:nvSpPr>
            <p:cNvPr id="86" name="Google Shape;86;p17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782900" y="1200950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HTML/CSS/PHP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3048154" y="1460293"/>
            <a:ext cx="3047695" cy="2926218"/>
            <a:chOff x="3401686" y="1945995"/>
            <a:chExt cx="2340600" cy="2340600"/>
          </a:xfrm>
        </p:grpSpPr>
        <p:sp>
          <p:nvSpPr>
            <p:cNvPr id="89" name="Google Shape;89;p17"/>
            <p:cNvSpPr/>
            <p:nvPr/>
          </p:nvSpPr>
          <p:spPr>
            <a:xfrm>
              <a:off x="3401686" y="1945995"/>
              <a:ext cx="2340600" cy="23406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833274" y="2126800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WAMP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3449843" y="2323881"/>
            <a:ext cx="2244297" cy="2062614"/>
            <a:chOff x="3833620" y="2704915"/>
            <a:chExt cx="1476900" cy="1477200"/>
          </a:xfrm>
        </p:grpSpPr>
        <p:sp>
          <p:nvSpPr>
            <p:cNvPr id="92" name="Google Shape;92;p17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3957047" y="3143188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MySQL Database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17"/>
          <p:cNvSpPr/>
          <p:nvPr/>
        </p:nvSpPr>
        <p:spPr>
          <a:xfrm>
            <a:off x="4421250" y="2481450"/>
            <a:ext cx="301500" cy="44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421250" y="1607350"/>
            <a:ext cx="301500" cy="294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Encountered/Conclusion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First Figuring Out How to Connect the PHP Files with MySQL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Bootstrap and combining with CSS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Slight Modifications to Make Things Run/Look Better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