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26B2-976B-44F8-98C0-B00C010D3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DD509-E453-4D19-A620-ECC9E944A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FC74F-8438-401E-967C-BE42C02C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D4756-4751-432B-B81D-AD10BAFF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3202F-FBE5-4B61-83F5-5C5E8A64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677E-DF08-4E25-9C01-B8312DE4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28E02-3A14-4F8B-9988-D285871ED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F2A1-7A6A-40CB-9F7C-1EA95E2D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D941F-1C30-42A6-BB49-076C7E89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2CA3D-ADFC-4C14-B7E1-F585C6D6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8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26411-88F6-4A4D-817A-62B77F638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8C27C-65FE-42E2-BA25-7C44CA971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A41DC-714D-4AF9-A64B-3B11024E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34A94-8AAF-42D8-9D45-DFC001AD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A94C7-6174-43AD-902D-DE1A59A5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0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F14F-3851-43F3-8918-51012D94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120C-F0F7-4DE4-BA7E-B53755477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266CB-E37C-4DDC-B3B5-EC7678ED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A3856-B84A-4461-9D43-82765079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E13AB-87C5-4663-8F7E-C5268144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0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0F86-618B-4342-8BBC-C60B073A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23C0C-9091-400F-8E8B-7AE1AFD80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F954E-8D9C-4D9F-AB3C-0B5F5E3E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B16AF-D20E-4171-8DD4-5785B27E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91A5-C558-43F1-9DB2-14C2E445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7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474E-FE05-469C-9CB1-FF0AA9DF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BFB7-DA02-4DDF-90E5-F22E9C9E7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DE12F-6BC4-4E66-8F88-05762C882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48B76-BA34-4DCA-B4A7-62912984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8FAB3-C2A6-4E4C-B919-35120A10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B4D4B-CCCE-4ADD-8568-E62ABDE7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3F93-8B5C-43CD-A3EE-C05366A7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A02C0-C1E5-48C1-9105-9516D557C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AEA2-4832-40DB-A0D3-45B61E53E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FA877-B08C-44C0-8D24-DCDF1A5E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36608-029C-49E8-9D7C-8EB9E4C41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3A0E9-05EB-4087-B276-F397CA4E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E69E6-8AEC-47A5-8DBA-289E016F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6EED2-2BDA-4D3B-A6FF-464ECBF3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6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2944-7E19-4DD0-A423-AE374EC1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44109-5B78-4A7B-8E5C-DA449E74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54206-D8B3-4796-8094-797DE479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E131A-A94A-4124-8EBB-D1BCAAFB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8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2492D-EF6D-4D9D-A41E-637DE268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5B129-2169-4C93-B2E5-7BBDFF71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2C2F1-30D3-4BB7-BA1C-BFFAE022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8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EF66-9338-4356-8E08-4A5C14A4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2C42-B657-4D06-B39D-BE0071FD6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4C200-F797-4E48-81ED-BE9306D9D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B2B37-2B5F-4050-B0AC-62A707C2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3C5AE-6915-4F29-96B5-8B34EAB3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C6181-B79A-48B0-BA89-D5D9D573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8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692E-1025-46F3-9A5E-A375A774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C509E-736F-4160-B0B0-9987A0950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6AC44-06C7-4637-8443-6700291BA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8A737-021D-4FA0-A52B-CA6C3061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823A3-4EE8-4187-9E8A-93923D41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F915F-B6BA-4485-AD19-DB5D30E1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E8F9F-4918-48B0-B4C4-2E6153A4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6B4D6-92E0-4E00-A9D1-F9CE4DB13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52331-6CD8-48F8-BD19-AB00460C3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9CCE4-2027-4FA1-88E7-C40DEDC1DEF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0313-5BD9-4FDB-825C-B3B2D8732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46E5F-C334-4D21-8D46-7EF0CDBD4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D57E-05C5-46D5-B29C-951F25B27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BACCEE-4BE1-431A-8F53-093C3EBEA1F5}"/>
              </a:ext>
            </a:extLst>
          </p:cNvPr>
          <p:cNvSpPr/>
          <p:nvPr/>
        </p:nvSpPr>
        <p:spPr>
          <a:xfrm>
            <a:off x="2736980" y="2158482"/>
            <a:ext cx="5834742" cy="342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C38E6-A489-4392-A4D3-C2C5CD213AC2}"/>
              </a:ext>
            </a:extLst>
          </p:cNvPr>
          <p:cNvSpPr/>
          <p:nvPr/>
        </p:nvSpPr>
        <p:spPr>
          <a:xfrm>
            <a:off x="2967135" y="2562809"/>
            <a:ext cx="622040" cy="266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7029A-F1CB-45EF-881B-FFB31F6733B0}"/>
              </a:ext>
            </a:extLst>
          </p:cNvPr>
          <p:cNvSpPr/>
          <p:nvPr/>
        </p:nvSpPr>
        <p:spPr>
          <a:xfrm>
            <a:off x="7688425" y="2562809"/>
            <a:ext cx="622040" cy="266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75F66-093C-4486-9602-BB0C9E9A81A5}"/>
              </a:ext>
            </a:extLst>
          </p:cNvPr>
          <p:cNvSpPr txBox="1"/>
          <p:nvPr/>
        </p:nvSpPr>
        <p:spPr>
          <a:xfrm>
            <a:off x="1577011" y="3508311"/>
            <a:ext cx="1390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DECAEB-565D-4B5A-81BE-39A46EF06263}"/>
              </a:ext>
            </a:extLst>
          </p:cNvPr>
          <p:cNvSpPr txBox="1"/>
          <p:nvPr/>
        </p:nvSpPr>
        <p:spPr>
          <a:xfrm>
            <a:off x="6298301" y="3508310"/>
            <a:ext cx="1390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3C253-8C7E-4879-A8DD-8E9DD5F93F41}"/>
              </a:ext>
            </a:extLst>
          </p:cNvPr>
          <p:cNvSpPr txBox="1"/>
          <p:nvPr/>
        </p:nvSpPr>
        <p:spPr>
          <a:xfrm>
            <a:off x="3589175" y="927050"/>
            <a:ext cx="494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2C2E79-4C54-444F-8FCF-875F0CE40F28}"/>
              </a:ext>
            </a:extLst>
          </p:cNvPr>
          <p:cNvSpPr/>
          <p:nvPr/>
        </p:nvSpPr>
        <p:spPr>
          <a:xfrm>
            <a:off x="2749421" y="5287349"/>
            <a:ext cx="5834742" cy="3421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084CE-69F8-4483-AAF3-8ADB15752CD4}"/>
              </a:ext>
            </a:extLst>
          </p:cNvPr>
          <p:cNvSpPr txBox="1"/>
          <p:nvPr/>
        </p:nvSpPr>
        <p:spPr>
          <a:xfrm>
            <a:off x="3526971" y="5458410"/>
            <a:ext cx="670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7117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BACCEE-4BE1-431A-8F53-093C3EBEA1F5}"/>
              </a:ext>
            </a:extLst>
          </p:cNvPr>
          <p:cNvSpPr/>
          <p:nvPr/>
        </p:nvSpPr>
        <p:spPr>
          <a:xfrm rot="20925384">
            <a:off x="2736980" y="1542664"/>
            <a:ext cx="5834742" cy="342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C38E6-A489-4392-A4D3-C2C5CD213AC2}"/>
              </a:ext>
            </a:extLst>
          </p:cNvPr>
          <p:cNvSpPr/>
          <p:nvPr/>
        </p:nvSpPr>
        <p:spPr>
          <a:xfrm>
            <a:off x="2967135" y="2562809"/>
            <a:ext cx="622040" cy="266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7029A-F1CB-45EF-881B-FFB31F6733B0}"/>
              </a:ext>
            </a:extLst>
          </p:cNvPr>
          <p:cNvSpPr/>
          <p:nvPr/>
        </p:nvSpPr>
        <p:spPr>
          <a:xfrm>
            <a:off x="7688425" y="1555103"/>
            <a:ext cx="622040" cy="36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AB15E-1E4C-4733-BBBD-F4763C032351}"/>
              </a:ext>
            </a:extLst>
          </p:cNvPr>
          <p:cNvSpPr txBox="1"/>
          <p:nvPr/>
        </p:nvSpPr>
        <p:spPr>
          <a:xfrm>
            <a:off x="1577011" y="3508311"/>
            <a:ext cx="1390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D148C0-EB26-4326-89F2-2AF641BACFB7}"/>
              </a:ext>
            </a:extLst>
          </p:cNvPr>
          <p:cNvSpPr txBox="1"/>
          <p:nvPr/>
        </p:nvSpPr>
        <p:spPr>
          <a:xfrm>
            <a:off x="6298301" y="3508310"/>
            <a:ext cx="1390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5326C-3E2A-4572-A4B1-F21F6A4C2A44}"/>
              </a:ext>
            </a:extLst>
          </p:cNvPr>
          <p:cNvSpPr txBox="1"/>
          <p:nvPr/>
        </p:nvSpPr>
        <p:spPr>
          <a:xfrm>
            <a:off x="3645296" y="706079"/>
            <a:ext cx="494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E12C66-424B-4671-9FAE-ACE8D7F7AA15}"/>
              </a:ext>
            </a:extLst>
          </p:cNvPr>
          <p:cNvSpPr/>
          <p:nvPr/>
        </p:nvSpPr>
        <p:spPr>
          <a:xfrm>
            <a:off x="2749421" y="5287349"/>
            <a:ext cx="5834742" cy="3421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EF09CA-DFF6-4AB3-976E-871048684AA6}"/>
              </a:ext>
            </a:extLst>
          </p:cNvPr>
          <p:cNvSpPr txBox="1"/>
          <p:nvPr/>
        </p:nvSpPr>
        <p:spPr>
          <a:xfrm>
            <a:off x="3526971" y="5458410"/>
            <a:ext cx="670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876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BACCEE-4BE1-431A-8F53-093C3EBEA1F5}"/>
              </a:ext>
            </a:extLst>
          </p:cNvPr>
          <p:cNvSpPr/>
          <p:nvPr/>
        </p:nvSpPr>
        <p:spPr>
          <a:xfrm rot="20925384">
            <a:off x="2736980" y="1542664"/>
            <a:ext cx="5834742" cy="342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C38E6-A489-4392-A4D3-C2C5CD213AC2}"/>
              </a:ext>
            </a:extLst>
          </p:cNvPr>
          <p:cNvSpPr/>
          <p:nvPr/>
        </p:nvSpPr>
        <p:spPr>
          <a:xfrm>
            <a:off x="2967135" y="2562809"/>
            <a:ext cx="622040" cy="266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7029A-F1CB-45EF-881B-FFB31F6733B0}"/>
              </a:ext>
            </a:extLst>
          </p:cNvPr>
          <p:cNvSpPr/>
          <p:nvPr/>
        </p:nvSpPr>
        <p:spPr>
          <a:xfrm>
            <a:off x="7688425" y="1555103"/>
            <a:ext cx="622040" cy="36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B41F14-E682-4A24-B9B9-9FDE6C3E8CF5}"/>
              </a:ext>
            </a:extLst>
          </p:cNvPr>
          <p:cNvCxnSpPr>
            <a:cxnSpLocks/>
          </p:cNvCxnSpPr>
          <p:nvPr/>
        </p:nvCxnSpPr>
        <p:spPr>
          <a:xfrm flipV="1">
            <a:off x="2251788" y="422988"/>
            <a:ext cx="9672734" cy="19594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4BF76E-F551-42C0-BE00-2367A42CB239}"/>
              </a:ext>
            </a:extLst>
          </p:cNvPr>
          <p:cNvCxnSpPr>
            <a:cxnSpLocks/>
          </p:cNvCxnSpPr>
          <p:nvPr/>
        </p:nvCxnSpPr>
        <p:spPr>
          <a:xfrm flipV="1">
            <a:off x="2251788" y="2382417"/>
            <a:ext cx="9672734" cy="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BD40EF3C-B928-41D6-9374-606FA71AF658}"/>
              </a:ext>
            </a:extLst>
          </p:cNvPr>
          <p:cNvSpPr/>
          <p:nvPr/>
        </p:nvSpPr>
        <p:spPr>
          <a:xfrm rot="1083378">
            <a:off x="7857372" y="943557"/>
            <a:ext cx="2014189" cy="2212939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79E30-C96E-4417-9AC8-3913719CB4F4}"/>
              </a:ext>
            </a:extLst>
          </p:cNvPr>
          <p:cNvSpPr txBox="1"/>
          <p:nvPr/>
        </p:nvSpPr>
        <p:spPr>
          <a:xfrm>
            <a:off x="10120604" y="849697"/>
            <a:ext cx="708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7200" dirty="0"/>
              <a:t>α</a:t>
            </a:r>
            <a:endParaRPr lang="en-US" sz="7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9B280-E2F5-485F-8D8B-43590F20DF56}"/>
              </a:ext>
            </a:extLst>
          </p:cNvPr>
          <p:cNvSpPr txBox="1"/>
          <p:nvPr/>
        </p:nvSpPr>
        <p:spPr>
          <a:xfrm>
            <a:off x="1577011" y="3508311"/>
            <a:ext cx="1390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96247D-EA91-4539-9419-C7554C17B711}"/>
              </a:ext>
            </a:extLst>
          </p:cNvPr>
          <p:cNvSpPr txBox="1"/>
          <p:nvPr/>
        </p:nvSpPr>
        <p:spPr>
          <a:xfrm>
            <a:off x="6298301" y="3508310"/>
            <a:ext cx="1390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E152F1-90CE-4677-A064-A05BB560F6D7}"/>
              </a:ext>
            </a:extLst>
          </p:cNvPr>
          <p:cNvSpPr txBox="1"/>
          <p:nvPr/>
        </p:nvSpPr>
        <p:spPr>
          <a:xfrm>
            <a:off x="3645296" y="706079"/>
            <a:ext cx="494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6A46E2F-517A-469D-8903-8D20D7D9BD3B}"/>
              </a:ext>
            </a:extLst>
          </p:cNvPr>
          <p:cNvSpPr/>
          <p:nvPr/>
        </p:nvSpPr>
        <p:spPr>
          <a:xfrm>
            <a:off x="2749421" y="5287349"/>
            <a:ext cx="5834742" cy="3421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6DF9EB-EE8C-468C-A45B-73B0E9940C71}"/>
              </a:ext>
            </a:extLst>
          </p:cNvPr>
          <p:cNvSpPr txBox="1"/>
          <p:nvPr/>
        </p:nvSpPr>
        <p:spPr>
          <a:xfrm>
            <a:off x="3526971" y="5458410"/>
            <a:ext cx="670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3424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Yitian Shao</dc:creator>
  <cp:lastModifiedBy>Yitian Shao</cp:lastModifiedBy>
  <cp:revision>6</cp:revision>
  <dcterms:created xsi:type="dcterms:W3CDTF">2018-12-15T02:06:38Z</dcterms:created>
  <dcterms:modified xsi:type="dcterms:W3CDTF">2018-12-15T02:14:30Z</dcterms:modified>
</cp:coreProperties>
</file>