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407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4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900" y="1122363"/>
            <a:ext cx="18059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900" y="3602038"/>
            <a:ext cx="18059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31677" y="365125"/>
            <a:ext cx="51920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445" y="365125"/>
            <a:ext cx="152752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904" y="1709739"/>
            <a:ext cx="207683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904" y="4589464"/>
            <a:ext cx="207683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445" y="1825625"/>
            <a:ext cx="102336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0095" y="1825625"/>
            <a:ext cx="102336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81" y="365126"/>
            <a:ext cx="207683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582" y="1681163"/>
            <a:ext cx="101866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582" y="2505075"/>
            <a:ext cx="1018662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90095" y="1681163"/>
            <a:ext cx="10236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90095" y="2505075"/>
            <a:ext cx="1023679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82" y="457200"/>
            <a:ext cx="7766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6796" y="987426"/>
            <a:ext cx="121900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582" y="2057400"/>
            <a:ext cx="77661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82" y="457200"/>
            <a:ext cx="7766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6796" y="987426"/>
            <a:ext cx="121900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582" y="2057400"/>
            <a:ext cx="77661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445" y="365126"/>
            <a:ext cx="207683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445" y="1825625"/>
            <a:ext cx="20768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445" y="6356351"/>
            <a:ext cx="5417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6235" y="6356351"/>
            <a:ext cx="812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5935" y="6356351"/>
            <a:ext cx="5417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>
            <a:off x="8680580" y="2158482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8910735" y="2562810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13632025" y="2562810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75F66-093C-4486-9602-BB0C9E9A81A5}"/>
              </a:ext>
            </a:extLst>
          </p:cNvPr>
          <p:cNvSpPr txBox="1"/>
          <p:nvPr/>
        </p:nvSpPr>
        <p:spPr>
          <a:xfrm>
            <a:off x="7520611" y="3508312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ECAEB-565D-4B5A-81BE-39A46EF06263}"/>
              </a:ext>
            </a:extLst>
          </p:cNvPr>
          <p:cNvSpPr txBox="1"/>
          <p:nvPr/>
        </p:nvSpPr>
        <p:spPr>
          <a:xfrm>
            <a:off x="12241901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3C253-8C7E-4879-A8DD-8E9DD5F93F41}"/>
              </a:ext>
            </a:extLst>
          </p:cNvPr>
          <p:cNvSpPr txBox="1"/>
          <p:nvPr/>
        </p:nvSpPr>
        <p:spPr>
          <a:xfrm>
            <a:off x="9532775" y="927051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2C2E79-4C54-444F-8FCF-875F0CE40F28}"/>
              </a:ext>
            </a:extLst>
          </p:cNvPr>
          <p:cNvSpPr/>
          <p:nvPr/>
        </p:nvSpPr>
        <p:spPr>
          <a:xfrm>
            <a:off x="8693021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084CE-69F8-4483-AAF3-8ADB15752CD4}"/>
              </a:ext>
            </a:extLst>
          </p:cNvPr>
          <p:cNvSpPr txBox="1"/>
          <p:nvPr/>
        </p:nvSpPr>
        <p:spPr>
          <a:xfrm>
            <a:off x="9470571" y="5458411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7117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 rot="20925384">
            <a:off x="8680580" y="1542664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8910735" y="2562810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13632025" y="1555103"/>
            <a:ext cx="622040" cy="36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AB15E-1E4C-4733-BBBD-F4763C032351}"/>
              </a:ext>
            </a:extLst>
          </p:cNvPr>
          <p:cNvSpPr txBox="1"/>
          <p:nvPr/>
        </p:nvSpPr>
        <p:spPr>
          <a:xfrm>
            <a:off x="7520611" y="3508312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148C0-EB26-4326-89F2-2AF641BACFB7}"/>
              </a:ext>
            </a:extLst>
          </p:cNvPr>
          <p:cNvSpPr txBox="1"/>
          <p:nvPr/>
        </p:nvSpPr>
        <p:spPr>
          <a:xfrm>
            <a:off x="12241901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5326C-3E2A-4572-A4B1-F21F6A4C2A44}"/>
              </a:ext>
            </a:extLst>
          </p:cNvPr>
          <p:cNvSpPr txBox="1"/>
          <p:nvPr/>
        </p:nvSpPr>
        <p:spPr>
          <a:xfrm>
            <a:off x="9588896" y="706080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E12C66-424B-4671-9FAE-ACE8D7F7AA15}"/>
              </a:ext>
            </a:extLst>
          </p:cNvPr>
          <p:cNvSpPr/>
          <p:nvPr/>
        </p:nvSpPr>
        <p:spPr>
          <a:xfrm>
            <a:off x="8693021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F09CA-DFF6-4AB3-976E-871048684AA6}"/>
              </a:ext>
            </a:extLst>
          </p:cNvPr>
          <p:cNvSpPr txBox="1"/>
          <p:nvPr/>
        </p:nvSpPr>
        <p:spPr>
          <a:xfrm>
            <a:off x="9470571" y="5458411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7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 rot="20925384">
            <a:off x="8680580" y="1542664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8910735" y="2562810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13632025" y="1555103"/>
            <a:ext cx="622040" cy="36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B41F14-E682-4A24-B9B9-9FDE6C3E8CF5}"/>
              </a:ext>
            </a:extLst>
          </p:cNvPr>
          <p:cNvCxnSpPr>
            <a:cxnSpLocks/>
          </p:cNvCxnSpPr>
          <p:nvPr/>
        </p:nvCxnSpPr>
        <p:spPr>
          <a:xfrm flipV="1">
            <a:off x="8195388" y="422989"/>
            <a:ext cx="9672734" cy="19594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BF76E-F551-42C0-BE00-2367A42CB239}"/>
              </a:ext>
            </a:extLst>
          </p:cNvPr>
          <p:cNvCxnSpPr>
            <a:cxnSpLocks/>
          </p:cNvCxnSpPr>
          <p:nvPr/>
        </p:nvCxnSpPr>
        <p:spPr>
          <a:xfrm flipV="1">
            <a:off x="8195388" y="2382418"/>
            <a:ext cx="9672734" cy="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BD40EF3C-B928-41D6-9374-606FA71AF658}"/>
              </a:ext>
            </a:extLst>
          </p:cNvPr>
          <p:cNvSpPr/>
          <p:nvPr/>
        </p:nvSpPr>
        <p:spPr>
          <a:xfrm rot="1083378">
            <a:off x="13800973" y="943558"/>
            <a:ext cx="2014189" cy="221293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79E30-C96E-4417-9AC8-3913719CB4F4}"/>
              </a:ext>
            </a:extLst>
          </p:cNvPr>
          <p:cNvSpPr txBox="1"/>
          <p:nvPr/>
        </p:nvSpPr>
        <p:spPr>
          <a:xfrm>
            <a:off x="16064204" y="849698"/>
            <a:ext cx="70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200" dirty="0"/>
              <a:t>α</a:t>
            </a:r>
            <a:endParaRPr lang="en-US" sz="7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9B280-E2F5-485F-8D8B-43590F20DF56}"/>
              </a:ext>
            </a:extLst>
          </p:cNvPr>
          <p:cNvSpPr txBox="1"/>
          <p:nvPr/>
        </p:nvSpPr>
        <p:spPr>
          <a:xfrm>
            <a:off x="7520611" y="3508312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6247D-EA91-4539-9419-C7554C17B711}"/>
              </a:ext>
            </a:extLst>
          </p:cNvPr>
          <p:cNvSpPr txBox="1"/>
          <p:nvPr/>
        </p:nvSpPr>
        <p:spPr>
          <a:xfrm>
            <a:off x="12241901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152F1-90CE-4677-A064-A05BB560F6D7}"/>
              </a:ext>
            </a:extLst>
          </p:cNvPr>
          <p:cNvSpPr txBox="1"/>
          <p:nvPr/>
        </p:nvSpPr>
        <p:spPr>
          <a:xfrm>
            <a:off x="9588896" y="706080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A46E2F-517A-469D-8903-8D20D7D9BD3B}"/>
              </a:ext>
            </a:extLst>
          </p:cNvPr>
          <p:cNvSpPr/>
          <p:nvPr/>
        </p:nvSpPr>
        <p:spPr>
          <a:xfrm>
            <a:off x="8693021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DF9EB-EE8C-468C-A45B-73B0E9940C71}"/>
              </a:ext>
            </a:extLst>
          </p:cNvPr>
          <p:cNvSpPr txBox="1"/>
          <p:nvPr/>
        </p:nvSpPr>
        <p:spPr>
          <a:xfrm>
            <a:off x="9470571" y="5458411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42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 rot="20925384">
            <a:off x="14259577" y="1577388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14489732" y="2597534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19211022" y="1589827"/>
            <a:ext cx="622040" cy="36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B41F14-E682-4A24-B9B9-9FDE6C3E8CF5}"/>
              </a:ext>
            </a:extLst>
          </p:cNvPr>
          <p:cNvCxnSpPr>
            <a:cxnSpLocks/>
          </p:cNvCxnSpPr>
          <p:nvPr/>
        </p:nvCxnSpPr>
        <p:spPr>
          <a:xfrm flipV="1">
            <a:off x="13774385" y="457713"/>
            <a:ext cx="9672734" cy="19594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BF76E-F551-42C0-BE00-2367A42CB239}"/>
              </a:ext>
            </a:extLst>
          </p:cNvPr>
          <p:cNvCxnSpPr>
            <a:cxnSpLocks/>
          </p:cNvCxnSpPr>
          <p:nvPr/>
        </p:nvCxnSpPr>
        <p:spPr>
          <a:xfrm flipV="1">
            <a:off x="13774385" y="2417142"/>
            <a:ext cx="9672734" cy="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BD40EF3C-B928-41D6-9374-606FA71AF658}"/>
              </a:ext>
            </a:extLst>
          </p:cNvPr>
          <p:cNvSpPr/>
          <p:nvPr/>
        </p:nvSpPr>
        <p:spPr>
          <a:xfrm rot="1083378">
            <a:off x="19379970" y="978282"/>
            <a:ext cx="2014189" cy="221293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79E30-C96E-4417-9AC8-3913719CB4F4}"/>
              </a:ext>
            </a:extLst>
          </p:cNvPr>
          <p:cNvSpPr txBox="1"/>
          <p:nvPr/>
        </p:nvSpPr>
        <p:spPr>
          <a:xfrm>
            <a:off x="21643201" y="884422"/>
            <a:ext cx="70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200" dirty="0"/>
              <a:t>α</a:t>
            </a:r>
            <a:endParaRPr lang="en-US" sz="7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9B280-E2F5-485F-8D8B-43590F20DF56}"/>
              </a:ext>
            </a:extLst>
          </p:cNvPr>
          <p:cNvSpPr txBox="1"/>
          <p:nvPr/>
        </p:nvSpPr>
        <p:spPr>
          <a:xfrm>
            <a:off x="13099608" y="3543036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6247D-EA91-4539-9419-C7554C17B711}"/>
              </a:ext>
            </a:extLst>
          </p:cNvPr>
          <p:cNvSpPr txBox="1"/>
          <p:nvPr/>
        </p:nvSpPr>
        <p:spPr>
          <a:xfrm>
            <a:off x="17820898" y="3543035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152F1-90CE-4677-A064-A05BB560F6D7}"/>
              </a:ext>
            </a:extLst>
          </p:cNvPr>
          <p:cNvSpPr txBox="1"/>
          <p:nvPr/>
        </p:nvSpPr>
        <p:spPr>
          <a:xfrm>
            <a:off x="15167893" y="740804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A46E2F-517A-469D-8903-8D20D7D9BD3B}"/>
              </a:ext>
            </a:extLst>
          </p:cNvPr>
          <p:cNvSpPr/>
          <p:nvPr/>
        </p:nvSpPr>
        <p:spPr>
          <a:xfrm>
            <a:off x="14272018" y="5322073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DF9EB-EE8C-468C-A45B-73B0E9940C71}"/>
              </a:ext>
            </a:extLst>
          </p:cNvPr>
          <p:cNvSpPr txBox="1"/>
          <p:nvPr/>
        </p:nvSpPr>
        <p:spPr>
          <a:xfrm>
            <a:off x="15049568" y="5493135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E4CAE7-7387-4F4A-B446-0DF66D0310AA}"/>
              </a:ext>
            </a:extLst>
          </p:cNvPr>
          <p:cNvSpPr/>
          <p:nvPr/>
        </p:nvSpPr>
        <p:spPr>
          <a:xfrm>
            <a:off x="3969678" y="2158482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BD573-266B-4799-AF45-312853E44B65}"/>
              </a:ext>
            </a:extLst>
          </p:cNvPr>
          <p:cNvSpPr/>
          <p:nvPr/>
        </p:nvSpPr>
        <p:spPr>
          <a:xfrm>
            <a:off x="4199833" y="2562810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93FDF-2B0A-4D29-951C-161E8023206A}"/>
              </a:ext>
            </a:extLst>
          </p:cNvPr>
          <p:cNvSpPr/>
          <p:nvPr/>
        </p:nvSpPr>
        <p:spPr>
          <a:xfrm>
            <a:off x="8921123" y="2562810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12E9F-3718-4CEB-B81D-80A2EECD0DFD}"/>
              </a:ext>
            </a:extLst>
          </p:cNvPr>
          <p:cNvSpPr txBox="1"/>
          <p:nvPr/>
        </p:nvSpPr>
        <p:spPr>
          <a:xfrm>
            <a:off x="2809709" y="3508312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AAD07D-402F-48A7-BEC2-384968DA8A27}"/>
              </a:ext>
            </a:extLst>
          </p:cNvPr>
          <p:cNvSpPr txBox="1"/>
          <p:nvPr/>
        </p:nvSpPr>
        <p:spPr>
          <a:xfrm>
            <a:off x="7530999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513DBF-D739-492F-BF88-93866D340988}"/>
              </a:ext>
            </a:extLst>
          </p:cNvPr>
          <p:cNvSpPr txBox="1"/>
          <p:nvPr/>
        </p:nvSpPr>
        <p:spPr>
          <a:xfrm>
            <a:off x="4821873" y="927051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C137FA-DE11-4756-A6FE-A73366C8E21D}"/>
              </a:ext>
            </a:extLst>
          </p:cNvPr>
          <p:cNvSpPr/>
          <p:nvPr/>
        </p:nvSpPr>
        <p:spPr>
          <a:xfrm>
            <a:off x="3982119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BB874-5F2D-425B-86B1-AE5672D64DB6}"/>
              </a:ext>
            </a:extLst>
          </p:cNvPr>
          <p:cNvSpPr txBox="1"/>
          <p:nvPr/>
        </p:nvSpPr>
        <p:spPr>
          <a:xfrm>
            <a:off x="4759669" y="5458411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8398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22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Yitian Shao</dc:creator>
  <cp:lastModifiedBy>Yitian Shao</cp:lastModifiedBy>
  <cp:revision>7</cp:revision>
  <dcterms:created xsi:type="dcterms:W3CDTF">2018-12-15T02:06:38Z</dcterms:created>
  <dcterms:modified xsi:type="dcterms:W3CDTF">2018-12-15T02:20:30Z</dcterms:modified>
</cp:coreProperties>
</file>