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ppt/ink/ink2.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8" r:id="rId4"/>
    <p:sldId id="300" r:id="rId5"/>
    <p:sldId id="258" r:id="rId6"/>
    <p:sldId id="301" r:id="rId7"/>
    <p:sldId id="270" r:id="rId8"/>
    <p:sldId id="271" r:id="rId9"/>
    <p:sldId id="260" r:id="rId10"/>
    <p:sldId id="261" r:id="rId11"/>
    <p:sldId id="262" r:id="rId12"/>
    <p:sldId id="265" r:id="rId13"/>
    <p:sldId id="263" r:id="rId14"/>
    <p:sldId id="277" r:id="rId15"/>
    <p:sldId id="278" r:id="rId16"/>
    <p:sldId id="285" r:id="rId17"/>
    <p:sldId id="273" r:id="rId18"/>
    <p:sldId id="274" r:id="rId19"/>
    <p:sldId id="292" r:id="rId20"/>
    <p:sldId id="286" r:id="rId21"/>
    <p:sldId id="293" r:id="rId22"/>
    <p:sldId id="298" r:id="rId23"/>
    <p:sldId id="299" r:id="rId24"/>
    <p:sldId id="29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2FA7A-064D-494E-8E28-344A152F5B08}" v="9892" dt="2021-11-16T21:45:33.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76" autoAdjust="0"/>
  </p:normalViewPr>
  <p:slideViewPr>
    <p:cSldViewPr snapToGrid="0">
      <p:cViewPr varScale="1">
        <p:scale>
          <a:sx n="85" d="100"/>
          <a:sy n="85" d="100"/>
        </p:scale>
        <p:origin x="15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Yangzi - (yangzilu)" userId="8680d2ba-b038-4b9b-a3f3-f330b7c86a45" providerId="ADAL" clId="{3042FA7A-064D-494E-8E28-344A152F5B08}"/>
    <pc:docChg chg="undo redo custSel addSld delSld modSld sldOrd addSection delSection">
      <pc:chgData name="Lu, Yangzi - (yangzilu)" userId="8680d2ba-b038-4b9b-a3f3-f330b7c86a45" providerId="ADAL" clId="{3042FA7A-064D-494E-8E28-344A152F5B08}" dt="2021-11-16T21:45:33.160" v="32008"/>
      <pc:docMkLst>
        <pc:docMk/>
      </pc:docMkLst>
      <pc:sldChg chg="addSp delSp modSp new mod">
        <pc:chgData name="Lu, Yangzi - (yangzilu)" userId="8680d2ba-b038-4b9b-a3f3-f330b7c86a45" providerId="ADAL" clId="{3042FA7A-064D-494E-8E28-344A152F5B08}" dt="2021-11-16T21:45:33.160" v="32008"/>
        <pc:sldMkLst>
          <pc:docMk/>
          <pc:sldMk cId="25302735" sldId="256"/>
        </pc:sldMkLst>
        <pc:spChg chg="mod">
          <ac:chgData name="Lu, Yangzi - (yangzilu)" userId="8680d2ba-b038-4b9b-a3f3-f330b7c86a45" providerId="ADAL" clId="{3042FA7A-064D-494E-8E28-344A152F5B08}" dt="2021-11-10T05:43:36.914" v="27707"/>
          <ac:spMkLst>
            <pc:docMk/>
            <pc:sldMk cId="25302735" sldId="256"/>
            <ac:spMk id="2" creationId="{612E12CA-70B6-4D65-AFD9-0F3ECC069D80}"/>
          </ac:spMkLst>
        </pc:spChg>
        <pc:spChg chg="mod">
          <ac:chgData name="Lu, Yangzi - (yangzilu)" userId="8680d2ba-b038-4b9b-a3f3-f330b7c86a45" providerId="ADAL" clId="{3042FA7A-064D-494E-8E28-344A152F5B08}" dt="2021-11-10T05:43:36.914" v="27707"/>
          <ac:spMkLst>
            <pc:docMk/>
            <pc:sldMk cId="25302735" sldId="256"/>
            <ac:spMk id="3" creationId="{678AE409-E6EF-440E-BC8F-9950AE70BB08}"/>
          </ac:spMkLst>
        </pc:spChg>
        <pc:spChg chg="add mod">
          <ac:chgData name="Lu, Yangzi - (yangzilu)" userId="8680d2ba-b038-4b9b-a3f3-f330b7c86a45" providerId="ADAL" clId="{3042FA7A-064D-494E-8E28-344A152F5B08}" dt="2021-11-10T05:53:15.447" v="27766" actId="1076"/>
          <ac:spMkLst>
            <pc:docMk/>
            <pc:sldMk cId="25302735" sldId="256"/>
            <ac:spMk id="5" creationId="{CA0088B8-A9FF-41CD-8A2D-9D2560B11323}"/>
          </ac:spMkLst>
        </pc:spChg>
        <pc:spChg chg="del">
          <ac:chgData name="Lu, Yangzi - (yangzilu)" userId="8680d2ba-b038-4b9b-a3f3-f330b7c86a45" providerId="ADAL" clId="{3042FA7A-064D-494E-8E28-344A152F5B08}" dt="2021-11-16T21:45:33.160" v="32008"/>
          <ac:spMkLst>
            <pc:docMk/>
            <pc:sldMk cId="25302735" sldId="256"/>
            <ac:spMk id="6" creationId="{EED1AF38-C968-4E79-8E72-E119A9C9B3D8}"/>
          </ac:spMkLst>
        </pc:spChg>
      </pc:sldChg>
      <pc:sldChg chg="addSp delSp modSp new mod modNotesTx">
        <pc:chgData name="Lu, Yangzi - (yangzilu)" userId="8680d2ba-b038-4b9b-a3f3-f330b7c86a45" providerId="ADAL" clId="{3042FA7A-064D-494E-8E28-344A152F5B08}" dt="2021-11-16T21:45:33.160" v="32008"/>
        <pc:sldMkLst>
          <pc:docMk/>
          <pc:sldMk cId="2698256580" sldId="257"/>
        </pc:sldMkLst>
        <pc:spChg chg="mod">
          <ac:chgData name="Lu, Yangzi - (yangzilu)" userId="8680d2ba-b038-4b9b-a3f3-f330b7c86a45" providerId="ADAL" clId="{3042FA7A-064D-494E-8E28-344A152F5B08}" dt="2021-11-10T05:43:36.914" v="27707"/>
          <ac:spMkLst>
            <pc:docMk/>
            <pc:sldMk cId="2698256580" sldId="257"/>
            <ac:spMk id="2" creationId="{414F1581-18EC-4D95-8FA2-979658146F89}"/>
          </ac:spMkLst>
        </pc:spChg>
        <pc:spChg chg="mod">
          <ac:chgData name="Lu, Yangzi - (yangzilu)" userId="8680d2ba-b038-4b9b-a3f3-f330b7c86a45" providerId="ADAL" clId="{3042FA7A-064D-494E-8E28-344A152F5B08}" dt="2021-11-16T08:00:14.628" v="31620"/>
          <ac:spMkLst>
            <pc:docMk/>
            <pc:sldMk cId="2698256580" sldId="257"/>
            <ac:spMk id="3" creationId="{3D476F41-759C-420C-93E7-E673F19F4250}"/>
          </ac:spMkLst>
        </pc:spChg>
        <pc:spChg chg="add mod">
          <ac:chgData name="Lu, Yangzi - (yangzilu)" userId="8680d2ba-b038-4b9b-a3f3-f330b7c86a45" providerId="ADAL" clId="{3042FA7A-064D-494E-8E28-344A152F5B08}" dt="2021-11-16T07:56:11.660" v="31617" actId="207"/>
          <ac:spMkLst>
            <pc:docMk/>
            <pc:sldMk cId="2698256580" sldId="257"/>
            <ac:spMk id="4" creationId="{8ADDDD4C-4583-41E4-BFDD-95B9F271A394}"/>
          </ac:spMkLst>
        </pc:spChg>
        <pc:spChg chg="del">
          <ac:chgData name="Lu, Yangzi - (yangzilu)" userId="8680d2ba-b038-4b9b-a3f3-f330b7c86a45" providerId="ADAL" clId="{3042FA7A-064D-494E-8E28-344A152F5B08}" dt="2021-11-16T21:45:33.160" v="32008"/>
          <ac:spMkLst>
            <pc:docMk/>
            <pc:sldMk cId="2698256580" sldId="257"/>
            <ac:spMk id="6" creationId="{E593D5F3-2862-4EE1-9D25-8940463EF5ED}"/>
          </ac:spMkLst>
        </pc:spChg>
        <pc:picChg chg="add mod">
          <ac:chgData name="Lu, Yangzi - (yangzilu)" userId="8680d2ba-b038-4b9b-a3f3-f330b7c86a45" providerId="ADAL" clId="{3042FA7A-064D-494E-8E28-344A152F5B08}" dt="2021-11-10T19:48:19.825" v="27799" actId="1076"/>
          <ac:picMkLst>
            <pc:docMk/>
            <pc:sldMk cId="2698256580" sldId="257"/>
            <ac:picMk id="1026" creationId="{6A8520F9-8E8C-49DC-A6E7-081C7D74E633}"/>
          </ac:picMkLst>
        </pc:picChg>
      </pc:sldChg>
      <pc:sldChg chg="addSp delSp modSp new mod modNotesTx">
        <pc:chgData name="Lu, Yangzi - (yangzilu)" userId="8680d2ba-b038-4b9b-a3f3-f330b7c86a45" providerId="ADAL" clId="{3042FA7A-064D-494E-8E28-344A152F5B08}" dt="2021-11-16T21:45:33.160" v="32008"/>
        <pc:sldMkLst>
          <pc:docMk/>
          <pc:sldMk cId="78542583" sldId="258"/>
        </pc:sldMkLst>
        <pc:spChg chg="mod">
          <ac:chgData name="Lu, Yangzi - (yangzilu)" userId="8680d2ba-b038-4b9b-a3f3-f330b7c86a45" providerId="ADAL" clId="{3042FA7A-064D-494E-8E28-344A152F5B08}" dt="2021-11-16T05:16:42.866" v="31487"/>
          <ac:spMkLst>
            <pc:docMk/>
            <pc:sldMk cId="78542583" sldId="258"/>
            <ac:spMk id="2" creationId="{1AB676D3-01F5-4133-81FB-B068705B64AC}"/>
          </ac:spMkLst>
        </pc:spChg>
        <pc:spChg chg="del mod">
          <ac:chgData name="Lu, Yangzi - (yangzilu)" userId="8680d2ba-b038-4b9b-a3f3-f330b7c86a45" providerId="ADAL" clId="{3042FA7A-064D-494E-8E28-344A152F5B08}" dt="2021-11-16T01:48:39.790" v="30633" actId="478"/>
          <ac:spMkLst>
            <pc:docMk/>
            <pc:sldMk cId="78542583" sldId="258"/>
            <ac:spMk id="3" creationId="{1AC3532D-C070-40F6-95B1-C8E52A9EC6FA}"/>
          </ac:spMkLst>
        </pc:spChg>
        <pc:spChg chg="del">
          <ac:chgData name="Lu, Yangzi - (yangzilu)" userId="8680d2ba-b038-4b9b-a3f3-f330b7c86a45" providerId="ADAL" clId="{3042FA7A-064D-494E-8E28-344A152F5B08}" dt="2021-11-16T21:45:33.160" v="32008"/>
          <ac:spMkLst>
            <pc:docMk/>
            <pc:sldMk cId="78542583" sldId="258"/>
            <ac:spMk id="4" creationId="{916360B3-C18B-4EE6-9BF0-C61339AA4F1F}"/>
          </ac:spMkLst>
        </pc:spChg>
        <pc:spChg chg="add del">
          <ac:chgData name="Lu, Yangzi - (yangzilu)" userId="8680d2ba-b038-4b9b-a3f3-f330b7c86a45" providerId="ADAL" clId="{3042FA7A-064D-494E-8E28-344A152F5B08}" dt="2021-11-16T00:35:13.659" v="30349" actId="22"/>
          <ac:spMkLst>
            <pc:docMk/>
            <pc:sldMk cId="78542583" sldId="258"/>
            <ac:spMk id="5" creationId="{24570370-5827-4ECD-A0B8-7FC9302EEB5B}"/>
          </ac:spMkLst>
        </pc:spChg>
        <pc:spChg chg="add mod">
          <ac:chgData name="Lu, Yangzi - (yangzilu)" userId="8680d2ba-b038-4b9b-a3f3-f330b7c86a45" providerId="ADAL" clId="{3042FA7A-064D-494E-8E28-344A152F5B08}" dt="2021-11-16T04:46:52.409" v="30981" actId="14100"/>
          <ac:spMkLst>
            <pc:docMk/>
            <pc:sldMk cId="78542583" sldId="258"/>
            <ac:spMk id="8" creationId="{6EA23F7F-538C-4120-B008-EDCB0FEFD6A9}"/>
          </ac:spMkLst>
        </pc:spChg>
        <pc:spChg chg="add mod">
          <ac:chgData name="Lu, Yangzi - (yangzilu)" userId="8680d2ba-b038-4b9b-a3f3-f330b7c86a45" providerId="ADAL" clId="{3042FA7A-064D-494E-8E28-344A152F5B08}" dt="2021-11-16T04:46:52.409" v="30981" actId="14100"/>
          <ac:spMkLst>
            <pc:docMk/>
            <pc:sldMk cId="78542583" sldId="258"/>
            <ac:spMk id="9" creationId="{453A1B46-C5B9-4CB9-979E-E200709FAF7B}"/>
          </ac:spMkLst>
        </pc:spChg>
        <pc:spChg chg="add del">
          <ac:chgData name="Lu, Yangzi - (yangzilu)" userId="8680d2ba-b038-4b9b-a3f3-f330b7c86a45" providerId="ADAL" clId="{3042FA7A-064D-494E-8E28-344A152F5B08}" dt="2021-11-16T00:41:52.802" v="30400" actId="11529"/>
          <ac:spMkLst>
            <pc:docMk/>
            <pc:sldMk cId="78542583" sldId="258"/>
            <ac:spMk id="10" creationId="{9A33439B-1753-48AB-9E00-829A8C14EE0C}"/>
          </ac:spMkLst>
        </pc:spChg>
        <pc:spChg chg="add del">
          <ac:chgData name="Lu, Yangzi - (yangzilu)" userId="8680d2ba-b038-4b9b-a3f3-f330b7c86a45" providerId="ADAL" clId="{3042FA7A-064D-494E-8E28-344A152F5B08}" dt="2021-11-16T00:42:24.191" v="30402" actId="478"/>
          <ac:spMkLst>
            <pc:docMk/>
            <pc:sldMk cId="78542583" sldId="258"/>
            <ac:spMk id="11" creationId="{3651A003-9CA4-4106-B40A-497E24142740}"/>
          </ac:spMkLst>
        </pc:spChg>
        <pc:spChg chg="add del">
          <ac:chgData name="Lu, Yangzi - (yangzilu)" userId="8680d2ba-b038-4b9b-a3f3-f330b7c86a45" providerId="ADAL" clId="{3042FA7A-064D-494E-8E28-344A152F5B08}" dt="2021-11-16T00:42:33.205" v="30404" actId="11529"/>
          <ac:spMkLst>
            <pc:docMk/>
            <pc:sldMk cId="78542583" sldId="258"/>
            <ac:spMk id="12" creationId="{8063A0D1-19A3-4F46-AB35-12B87427ED1A}"/>
          </ac:spMkLst>
        </pc:spChg>
        <pc:spChg chg="add del">
          <ac:chgData name="Lu, Yangzi - (yangzilu)" userId="8680d2ba-b038-4b9b-a3f3-f330b7c86a45" providerId="ADAL" clId="{3042FA7A-064D-494E-8E28-344A152F5B08}" dt="2021-11-16T00:42:44.208" v="30406" actId="11529"/>
          <ac:spMkLst>
            <pc:docMk/>
            <pc:sldMk cId="78542583" sldId="258"/>
            <ac:spMk id="13" creationId="{2A4265CF-145B-43FA-80DB-95ECF9D07744}"/>
          </ac:spMkLst>
        </pc:spChg>
        <pc:spChg chg="add del">
          <ac:chgData name="Lu, Yangzi - (yangzilu)" userId="8680d2ba-b038-4b9b-a3f3-f330b7c86a45" providerId="ADAL" clId="{3042FA7A-064D-494E-8E28-344A152F5B08}" dt="2021-11-16T00:42:49.578" v="30408" actId="11529"/>
          <ac:spMkLst>
            <pc:docMk/>
            <pc:sldMk cId="78542583" sldId="258"/>
            <ac:spMk id="14" creationId="{B585DB25-3C36-4B5D-BA26-C62032CC6AEA}"/>
          </ac:spMkLst>
        </pc:spChg>
        <pc:spChg chg="add del">
          <ac:chgData name="Lu, Yangzi - (yangzilu)" userId="8680d2ba-b038-4b9b-a3f3-f330b7c86a45" providerId="ADAL" clId="{3042FA7A-064D-494E-8E28-344A152F5B08}" dt="2021-11-16T00:42:52.964" v="30410" actId="11529"/>
          <ac:spMkLst>
            <pc:docMk/>
            <pc:sldMk cId="78542583" sldId="258"/>
            <ac:spMk id="15" creationId="{0B6A7DB4-9817-48AA-B5BD-FC4731755B92}"/>
          </ac:spMkLst>
        </pc:spChg>
        <pc:spChg chg="add del">
          <ac:chgData name="Lu, Yangzi - (yangzilu)" userId="8680d2ba-b038-4b9b-a3f3-f330b7c86a45" providerId="ADAL" clId="{3042FA7A-064D-494E-8E28-344A152F5B08}" dt="2021-11-16T00:43:02.200" v="30412" actId="11529"/>
          <ac:spMkLst>
            <pc:docMk/>
            <pc:sldMk cId="78542583" sldId="258"/>
            <ac:spMk id="16" creationId="{B6DA2282-5DB4-4A8F-93AF-D3B86E21FD75}"/>
          </ac:spMkLst>
        </pc:spChg>
        <pc:spChg chg="add mod">
          <ac:chgData name="Lu, Yangzi - (yangzilu)" userId="8680d2ba-b038-4b9b-a3f3-f330b7c86a45" providerId="ADAL" clId="{3042FA7A-064D-494E-8E28-344A152F5B08}" dt="2021-11-16T04:46:52.409" v="30981" actId="14100"/>
          <ac:spMkLst>
            <pc:docMk/>
            <pc:sldMk cId="78542583" sldId="258"/>
            <ac:spMk id="17" creationId="{A40CC532-1E9F-4251-9DC5-45F82873F2FE}"/>
          </ac:spMkLst>
        </pc:spChg>
        <pc:spChg chg="add mod">
          <ac:chgData name="Lu, Yangzi - (yangzilu)" userId="8680d2ba-b038-4b9b-a3f3-f330b7c86a45" providerId="ADAL" clId="{3042FA7A-064D-494E-8E28-344A152F5B08}" dt="2021-11-16T04:46:52.409" v="30981" actId="14100"/>
          <ac:spMkLst>
            <pc:docMk/>
            <pc:sldMk cId="78542583" sldId="258"/>
            <ac:spMk id="18" creationId="{FFAB9662-A7E7-454C-8537-42D6BB87F885}"/>
          </ac:spMkLst>
        </pc:spChg>
        <pc:spChg chg="add mod">
          <ac:chgData name="Lu, Yangzi - (yangzilu)" userId="8680d2ba-b038-4b9b-a3f3-f330b7c86a45" providerId="ADAL" clId="{3042FA7A-064D-494E-8E28-344A152F5B08}" dt="2021-11-16T04:46:52.409" v="30981" actId="14100"/>
          <ac:spMkLst>
            <pc:docMk/>
            <pc:sldMk cId="78542583" sldId="258"/>
            <ac:spMk id="19" creationId="{1053CCF1-FCDD-417B-9AFD-A6FCB6B680EC}"/>
          </ac:spMkLst>
        </pc:spChg>
        <pc:spChg chg="add mod">
          <ac:chgData name="Lu, Yangzi - (yangzilu)" userId="8680d2ba-b038-4b9b-a3f3-f330b7c86a45" providerId="ADAL" clId="{3042FA7A-064D-494E-8E28-344A152F5B08}" dt="2021-11-16T04:46:52.409" v="30981" actId="14100"/>
          <ac:spMkLst>
            <pc:docMk/>
            <pc:sldMk cId="78542583" sldId="258"/>
            <ac:spMk id="30" creationId="{9B568332-F7D2-478C-8C8F-19FE4D8F71BC}"/>
          </ac:spMkLst>
        </pc:spChg>
        <pc:spChg chg="add mod">
          <ac:chgData name="Lu, Yangzi - (yangzilu)" userId="8680d2ba-b038-4b9b-a3f3-f330b7c86a45" providerId="ADAL" clId="{3042FA7A-064D-494E-8E28-344A152F5B08}" dt="2021-11-16T04:46:52.409" v="30981" actId="14100"/>
          <ac:spMkLst>
            <pc:docMk/>
            <pc:sldMk cId="78542583" sldId="258"/>
            <ac:spMk id="31" creationId="{D5329EE7-CB24-4560-8DF2-375E194E650C}"/>
          </ac:spMkLst>
        </pc:spChg>
        <pc:spChg chg="add mod">
          <ac:chgData name="Lu, Yangzi - (yangzilu)" userId="8680d2ba-b038-4b9b-a3f3-f330b7c86a45" providerId="ADAL" clId="{3042FA7A-064D-494E-8E28-344A152F5B08}" dt="2021-11-16T04:46:52.409" v="30981" actId="14100"/>
          <ac:spMkLst>
            <pc:docMk/>
            <pc:sldMk cId="78542583" sldId="258"/>
            <ac:spMk id="32" creationId="{C758E359-C8AB-4B2D-AEFE-60CAFB96D483}"/>
          </ac:spMkLst>
        </pc:spChg>
        <pc:spChg chg="add mod">
          <ac:chgData name="Lu, Yangzi - (yangzilu)" userId="8680d2ba-b038-4b9b-a3f3-f330b7c86a45" providerId="ADAL" clId="{3042FA7A-064D-494E-8E28-344A152F5B08}" dt="2021-11-16T04:46:52.409" v="30981" actId="14100"/>
          <ac:spMkLst>
            <pc:docMk/>
            <pc:sldMk cId="78542583" sldId="258"/>
            <ac:spMk id="33" creationId="{6BA084AF-5C0D-42C4-AB7E-9821A115E33C}"/>
          </ac:spMkLst>
        </pc:spChg>
        <pc:spChg chg="add mod">
          <ac:chgData name="Lu, Yangzi - (yangzilu)" userId="8680d2ba-b038-4b9b-a3f3-f330b7c86a45" providerId="ADAL" clId="{3042FA7A-064D-494E-8E28-344A152F5B08}" dt="2021-11-16T04:46:52.409" v="30981" actId="14100"/>
          <ac:spMkLst>
            <pc:docMk/>
            <pc:sldMk cId="78542583" sldId="258"/>
            <ac:spMk id="61" creationId="{BDF64925-1389-437F-823F-2C61C1E5D5F3}"/>
          </ac:spMkLst>
        </pc:spChg>
        <pc:spChg chg="add del mod">
          <ac:chgData name="Lu, Yangzi - (yangzilu)" userId="8680d2ba-b038-4b9b-a3f3-f330b7c86a45" providerId="ADAL" clId="{3042FA7A-064D-494E-8E28-344A152F5B08}" dt="2021-11-16T00:50:25.485" v="30546"/>
          <ac:spMkLst>
            <pc:docMk/>
            <pc:sldMk cId="78542583" sldId="258"/>
            <ac:spMk id="62" creationId="{5B340171-E34C-43A6-90CC-AE01656AA08A}"/>
          </ac:spMkLst>
        </pc:spChg>
        <pc:spChg chg="add mod">
          <ac:chgData name="Lu, Yangzi - (yangzilu)" userId="8680d2ba-b038-4b9b-a3f3-f330b7c86a45" providerId="ADAL" clId="{3042FA7A-064D-494E-8E28-344A152F5B08}" dt="2021-11-16T04:46:52.409" v="30981" actId="14100"/>
          <ac:spMkLst>
            <pc:docMk/>
            <pc:sldMk cId="78542583" sldId="258"/>
            <ac:spMk id="63" creationId="{297866F4-D086-467E-BDCE-4B05EF47975F}"/>
          </ac:spMkLst>
        </pc:spChg>
        <pc:spChg chg="add del mod">
          <ac:chgData name="Lu, Yangzi - (yangzilu)" userId="8680d2ba-b038-4b9b-a3f3-f330b7c86a45" providerId="ADAL" clId="{3042FA7A-064D-494E-8E28-344A152F5B08}" dt="2021-11-16T01:48:43.706" v="30634" actId="478"/>
          <ac:spMkLst>
            <pc:docMk/>
            <pc:sldMk cId="78542583" sldId="258"/>
            <ac:spMk id="72" creationId="{5D01C476-E747-464B-9A74-B61DF5FCC7F6}"/>
          </ac:spMkLst>
        </pc:spChg>
        <pc:picChg chg="add del mod">
          <ac:chgData name="Lu, Yangzi - (yangzilu)" userId="8680d2ba-b038-4b9b-a3f3-f330b7c86a45" providerId="ADAL" clId="{3042FA7A-064D-494E-8E28-344A152F5B08}" dt="2021-11-16T00:39:46.686" v="30353" actId="478"/>
          <ac:picMkLst>
            <pc:docMk/>
            <pc:sldMk cId="78542583" sldId="258"/>
            <ac:picMk id="7" creationId="{B1214336-F455-4A72-BCFE-4A64C727A564}"/>
          </ac:picMkLst>
        </pc:picChg>
        <pc:cxnChg chg="add mod">
          <ac:chgData name="Lu, Yangzi - (yangzilu)" userId="8680d2ba-b038-4b9b-a3f3-f330b7c86a45" providerId="ADAL" clId="{3042FA7A-064D-494E-8E28-344A152F5B08}" dt="2021-11-16T04:46:52.409" v="30981" actId="14100"/>
          <ac:cxnSpMkLst>
            <pc:docMk/>
            <pc:sldMk cId="78542583" sldId="258"/>
            <ac:cxnSpMk id="21" creationId="{DBC52B65-CA0E-48F6-A57D-64D135177EAA}"/>
          </ac:cxnSpMkLst>
        </pc:cxnChg>
        <pc:cxnChg chg="add del mod">
          <ac:chgData name="Lu, Yangzi - (yangzilu)" userId="8680d2ba-b038-4b9b-a3f3-f330b7c86a45" providerId="ADAL" clId="{3042FA7A-064D-494E-8E28-344A152F5B08}" dt="2021-11-16T00:47:49.539" v="30500" actId="478"/>
          <ac:cxnSpMkLst>
            <pc:docMk/>
            <pc:sldMk cId="78542583" sldId="258"/>
            <ac:cxnSpMk id="27" creationId="{18BFEBE6-14DB-4A58-8609-C4DFB2EAE528}"/>
          </ac:cxnSpMkLst>
        </pc:cxnChg>
        <pc:cxnChg chg="add mod">
          <ac:chgData name="Lu, Yangzi - (yangzilu)" userId="8680d2ba-b038-4b9b-a3f3-f330b7c86a45" providerId="ADAL" clId="{3042FA7A-064D-494E-8E28-344A152F5B08}" dt="2021-11-16T04:46:52.409" v="30981" actId="14100"/>
          <ac:cxnSpMkLst>
            <pc:docMk/>
            <pc:sldMk cId="78542583" sldId="258"/>
            <ac:cxnSpMk id="37" creationId="{E10668AE-ED1D-4167-9A6A-608F32D74CB4}"/>
          </ac:cxnSpMkLst>
        </pc:cxnChg>
        <pc:cxnChg chg="add mod">
          <ac:chgData name="Lu, Yangzi - (yangzilu)" userId="8680d2ba-b038-4b9b-a3f3-f330b7c86a45" providerId="ADAL" clId="{3042FA7A-064D-494E-8E28-344A152F5B08}" dt="2021-11-16T04:46:52.409" v="30981" actId="14100"/>
          <ac:cxnSpMkLst>
            <pc:docMk/>
            <pc:sldMk cId="78542583" sldId="258"/>
            <ac:cxnSpMk id="39" creationId="{C2FC768D-806C-460E-9443-B8D7B98D976F}"/>
          </ac:cxnSpMkLst>
        </pc:cxnChg>
        <pc:cxnChg chg="add del mod">
          <ac:chgData name="Lu, Yangzi - (yangzilu)" userId="8680d2ba-b038-4b9b-a3f3-f330b7c86a45" providerId="ADAL" clId="{3042FA7A-064D-494E-8E28-344A152F5B08}" dt="2021-11-16T00:47:47.464" v="30499" actId="478"/>
          <ac:cxnSpMkLst>
            <pc:docMk/>
            <pc:sldMk cId="78542583" sldId="258"/>
            <ac:cxnSpMk id="42" creationId="{6C1DDCF2-38B1-4799-B0C8-C91EBF8CCD85}"/>
          </ac:cxnSpMkLst>
        </pc:cxnChg>
        <pc:cxnChg chg="add mod">
          <ac:chgData name="Lu, Yangzi - (yangzilu)" userId="8680d2ba-b038-4b9b-a3f3-f330b7c86a45" providerId="ADAL" clId="{3042FA7A-064D-494E-8E28-344A152F5B08}" dt="2021-11-16T04:46:52.409" v="30981" actId="14100"/>
          <ac:cxnSpMkLst>
            <pc:docMk/>
            <pc:sldMk cId="78542583" sldId="258"/>
            <ac:cxnSpMk id="44" creationId="{0B05089C-A26E-4F5D-BC80-AD985BB6576A}"/>
          </ac:cxnSpMkLst>
        </pc:cxnChg>
        <pc:cxnChg chg="add mod">
          <ac:chgData name="Lu, Yangzi - (yangzilu)" userId="8680d2ba-b038-4b9b-a3f3-f330b7c86a45" providerId="ADAL" clId="{3042FA7A-064D-494E-8E28-344A152F5B08}" dt="2021-11-16T04:46:52.409" v="30981" actId="14100"/>
          <ac:cxnSpMkLst>
            <pc:docMk/>
            <pc:sldMk cId="78542583" sldId="258"/>
            <ac:cxnSpMk id="46" creationId="{49D41D5F-63FC-4C47-B976-2C3A4F5DBED0}"/>
          </ac:cxnSpMkLst>
        </pc:cxnChg>
        <pc:cxnChg chg="add mod">
          <ac:chgData name="Lu, Yangzi - (yangzilu)" userId="8680d2ba-b038-4b9b-a3f3-f330b7c86a45" providerId="ADAL" clId="{3042FA7A-064D-494E-8E28-344A152F5B08}" dt="2021-11-16T04:46:52.409" v="30981" actId="14100"/>
          <ac:cxnSpMkLst>
            <pc:docMk/>
            <pc:sldMk cId="78542583" sldId="258"/>
            <ac:cxnSpMk id="48" creationId="{FD415CCE-0831-4132-989D-6CDB97313360}"/>
          </ac:cxnSpMkLst>
        </pc:cxnChg>
        <pc:cxnChg chg="add mod">
          <ac:chgData name="Lu, Yangzi - (yangzilu)" userId="8680d2ba-b038-4b9b-a3f3-f330b7c86a45" providerId="ADAL" clId="{3042FA7A-064D-494E-8E28-344A152F5B08}" dt="2021-11-16T04:46:52.409" v="30981" actId="14100"/>
          <ac:cxnSpMkLst>
            <pc:docMk/>
            <pc:sldMk cId="78542583" sldId="258"/>
            <ac:cxnSpMk id="53" creationId="{477DF6EA-8DF4-4D25-B284-30FA41FD2257}"/>
          </ac:cxnSpMkLst>
        </pc:cxnChg>
        <pc:cxnChg chg="add mod">
          <ac:chgData name="Lu, Yangzi - (yangzilu)" userId="8680d2ba-b038-4b9b-a3f3-f330b7c86a45" providerId="ADAL" clId="{3042FA7A-064D-494E-8E28-344A152F5B08}" dt="2021-11-16T04:46:52.409" v="30981" actId="14100"/>
          <ac:cxnSpMkLst>
            <pc:docMk/>
            <pc:sldMk cId="78542583" sldId="258"/>
            <ac:cxnSpMk id="56" creationId="{3350D769-095C-4081-915E-32E25273A9D6}"/>
          </ac:cxnSpMkLst>
        </pc:cxnChg>
        <pc:cxnChg chg="add mod">
          <ac:chgData name="Lu, Yangzi - (yangzilu)" userId="8680d2ba-b038-4b9b-a3f3-f330b7c86a45" providerId="ADAL" clId="{3042FA7A-064D-494E-8E28-344A152F5B08}" dt="2021-11-16T04:46:52.409" v="30981" actId="14100"/>
          <ac:cxnSpMkLst>
            <pc:docMk/>
            <pc:sldMk cId="78542583" sldId="258"/>
            <ac:cxnSpMk id="58" creationId="{356884A1-BDE0-4950-BFD5-01EB9E497BBF}"/>
          </ac:cxnSpMkLst>
        </pc:cxnChg>
        <pc:cxnChg chg="add mod">
          <ac:chgData name="Lu, Yangzi - (yangzilu)" userId="8680d2ba-b038-4b9b-a3f3-f330b7c86a45" providerId="ADAL" clId="{3042FA7A-064D-494E-8E28-344A152F5B08}" dt="2021-11-16T04:46:52.409" v="30981" actId="14100"/>
          <ac:cxnSpMkLst>
            <pc:docMk/>
            <pc:sldMk cId="78542583" sldId="258"/>
            <ac:cxnSpMk id="60" creationId="{4122E78A-D5B3-4C78-B311-A17692B0904C}"/>
          </ac:cxnSpMkLst>
        </pc:cxnChg>
        <pc:cxnChg chg="add mod">
          <ac:chgData name="Lu, Yangzi - (yangzilu)" userId="8680d2ba-b038-4b9b-a3f3-f330b7c86a45" providerId="ADAL" clId="{3042FA7A-064D-494E-8E28-344A152F5B08}" dt="2021-11-16T04:46:52.409" v="30981" actId="14100"/>
          <ac:cxnSpMkLst>
            <pc:docMk/>
            <pc:sldMk cId="78542583" sldId="258"/>
            <ac:cxnSpMk id="68" creationId="{3166F2BD-4077-444B-A3CC-49F70984346E}"/>
          </ac:cxnSpMkLst>
        </pc:cxnChg>
      </pc:sldChg>
      <pc:sldChg chg="modSp new del mod modNotesTx">
        <pc:chgData name="Lu, Yangzi - (yangzilu)" userId="8680d2ba-b038-4b9b-a3f3-f330b7c86a45" providerId="ADAL" clId="{3042FA7A-064D-494E-8E28-344A152F5B08}" dt="2021-10-27T04:53:57.932" v="7208" actId="47"/>
        <pc:sldMkLst>
          <pc:docMk/>
          <pc:sldMk cId="2069102498" sldId="259"/>
        </pc:sldMkLst>
        <pc:spChg chg="mod">
          <ac:chgData name="Lu, Yangzi - (yangzilu)" userId="8680d2ba-b038-4b9b-a3f3-f330b7c86a45" providerId="ADAL" clId="{3042FA7A-064D-494E-8E28-344A152F5B08}" dt="2021-10-27T04:53:27.464" v="7204"/>
          <ac:spMkLst>
            <pc:docMk/>
            <pc:sldMk cId="2069102498" sldId="259"/>
            <ac:spMk id="2" creationId="{08A95D94-4F18-450F-A869-47F1B077688E}"/>
          </ac:spMkLst>
        </pc:spChg>
        <pc:spChg chg="mod">
          <ac:chgData name="Lu, Yangzi - (yangzilu)" userId="8680d2ba-b038-4b9b-a3f3-f330b7c86a45" providerId="ADAL" clId="{3042FA7A-064D-494E-8E28-344A152F5B08}" dt="2021-10-27T04:53:27.464" v="7204"/>
          <ac:spMkLst>
            <pc:docMk/>
            <pc:sldMk cId="2069102498" sldId="259"/>
            <ac:spMk id="3" creationId="{ACB7259E-B370-455E-BF4F-170326ED2275}"/>
          </ac:spMkLst>
        </pc:spChg>
      </pc:sldChg>
      <pc:sldChg chg="addSp delSp modSp new mod modNotesTx">
        <pc:chgData name="Lu, Yangzi - (yangzilu)" userId="8680d2ba-b038-4b9b-a3f3-f330b7c86a45" providerId="ADAL" clId="{3042FA7A-064D-494E-8E28-344A152F5B08}" dt="2021-11-16T21:45:33.160" v="32008"/>
        <pc:sldMkLst>
          <pc:docMk/>
          <pc:sldMk cId="2895167105" sldId="260"/>
        </pc:sldMkLst>
        <pc:spChg chg="mod">
          <ac:chgData name="Lu, Yangzi - (yangzilu)" userId="8680d2ba-b038-4b9b-a3f3-f330b7c86a45" providerId="ADAL" clId="{3042FA7A-064D-494E-8E28-344A152F5B08}" dt="2021-11-16T07:30:08.232" v="31553" actId="2711"/>
          <ac:spMkLst>
            <pc:docMk/>
            <pc:sldMk cId="2895167105" sldId="260"/>
            <ac:spMk id="2" creationId="{04BD06DE-DAE1-4ED4-B1BB-995159F78CB4}"/>
          </ac:spMkLst>
        </pc:spChg>
        <pc:spChg chg="mod">
          <ac:chgData name="Lu, Yangzi - (yangzilu)" userId="8680d2ba-b038-4b9b-a3f3-f330b7c86a45" providerId="ADAL" clId="{3042FA7A-064D-494E-8E28-344A152F5B08}" dt="2021-11-16T00:03:29.593" v="30324" actId="20577"/>
          <ac:spMkLst>
            <pc:docMk/>
            <pc:sldMk cId="2895167105" sldId="260"/>
            <ac:spMk id="3" creationId="{6F576279-C198-47A9-95EF-A4714A1C8D0B}"/>
          </ac:spMkLst>
        </pc:spChg>
        <pc:spChg chg="del">
          <ac:chgData name="Lu, Yangzi - (yangzilu)" userId="8680d2ba-b038-4b9b-a3f3-f330b7c86a45" providerId="ADAL" clId="{3042FA7A-064D-494E-8E28-344A152F5B08}" dt="2021-11-16T21:45:33.160" v="32008"/>
          <ac:spMkLst>
            <pc:docMk/>
            <pc:sldMk cId="2895167105" sldId="260"/>
            <ac:spMk id="5" creationId="{CA650173-E2D8-44AE-BA74-5CFCC670D37D}"/>
          </ac:spMkLst>
        </pc:spChg>
        <pc:spChg chg="add del">
          <ac:chgData name="Lu, Yangzi - (yangzilu)" userId="8680d2ba-b038-4b9b-a3f3-f330b7c86a45" providerId="ADAL" clId="{3042FA7A-064D-494E-8E28-344A152F5B08}" dt="2021-10-28T21:09:35.075" v="9151" actId="34122"/>
          <ac:spMkLst>
            <pc:docMk/>
            <pc:sldMk cId="2895167105" sldId="260"/>
            <ac:spMk id="36" creationId="{252AD50F-4051-4027-A784-EF1A6CA083E0}"/>
          </ac:spMkLst>
        </pc:spChg>
        <pc:grpChg chg="del mod">
          <ac:chgData name="Lu, Yangzi - (yangzilu)" userId="8680d2ba-b038-4b9b-a3f3-f330b7c86a45" providerId="ADAL" clId="{3042FA7A-064D-494E-8E28-344A152F5B08}" dt="2021-10-28T21:08:46.067" v="9137"/>
          <ac:grpSpMkLst>
            <pc:docMk/>
            <pc:sldMk cId="2895167105" sldId="260"/>
            <ac:grpSpMk id="12" creationId="{E7A1B7C1-8761-4490-B334-4E0161319B33}"/>
          </ac:grpSpMkLst>
        </pc:grpChg>
        <pc:grpChg chg="del mod">
          <ac:chgData name="Lu, Yangzi - (yangzilu)" userId="8680d2ba-b038-4b9b-a3f3-f330b7c86a45" providerId="ADAL" clId="{3042FA7A-064D-494E-8E28-344A152F5B08}" dt="2021-10-28T21:08:47.788" v="9139"/>
          <ac:grpSpMkLst>
            <pc:docMk/>
            <pc:sldMk cId="2895167105" sldId="260"/>
            <ac:grpSpMk id="15" creationId="{20A28F5B-8090-48B4-BC1E-CE9CF04BF003}"/>
          </ac:grpSpMkLst>
        </pc:grpChg>
        <pc:grpChg chg="add del mod">
          <ac:chgData name="Lu, Yangzi - (yangzilu)" userId="8680d2ba-b038-4b9b-a3f3-f330b7c86a45" providerId="ADAL" clId="{3042FA7A-064D-494E-8E28-344A152F5B08}" dt="2021-11-01T22:22:25.471" v="19566" actId="1076"/>
          <ac:grpSpMkLst>
            <pc:docMk/>
            <pc:sldMk cId="2895167105" sldId="260"/>
            <ac:grpSpMk id="17" creationId="{08F9A47A-63BF-4C29-97E1-2759882C24C5}"/>
          </ac:grpSpMkLst>
        </pc:grpChg>
        <pc:grpChg chg="add del mod">
          <ac:chgData name="Lu, Yangzi - (yangzilu)" userId="8680d2ba-b038-4b9b-a3f3-f330b7c86a45" providerId="ADAL" clId="{3042FA7A-064D-494E-8E28-344A152F5B08}" dt="2021-10-28T21:09:54.193" v="9157"/>
          <ac:grpSpMkLst>
            <pc:docMk/>
            <pc:sldMk cId="2895167105" sldId="260"/>
            <ac:grpSpMk id="21" creationId="{5FB36C42-7613-463F-9A14-550D247CEDE9}"/>
          </ac:grpSpMkLst>
        </pc:grpChg>
        <pc:grpChg chg="add mod">
          <ac:chgData name="Lu, Yangzi - (yangzilu)" userId="8680d2ba-b038-4b9b-a3f3-f330b7c86a45" providerId="ADAL" clId="{3042FA7A-064D-494E-8E28-344A152F5B08}" dt="2021-10-28T21:09:47.943" v="9155" actId="164"/>
          <ac:grpSpMkLst>
            <pc:docMk/>
            <pc:sldMk cId="2895167105" sldId="260"/>
            <ac:grpSpMk id="22" creationId="{F77482CB-FEF8-4B4D-BF32-0EFE69187AAD}"/>
          </ac:grpSpMkLst>
        </pc:grpChg>
        <pc:grpChg chg="add del mod">
          <ac:chgData name="Lu, Yangzi - (yangzilu)" userId="8680d2ba-b038-4b9b-a3f3-f330b7c86a45" providerId="ADAL" clId="{3042FA7A-064D-494E-8E28-344A152F5B08}" dt="2021-11-02T00:21:20.011" v="21109" actId="478"/>
          <ac:grpSpMkLst>
            <pc:docMk/>
            <pc:sldMk cId="2895167105" sldId="260"/>
            <ac:grpSpMk id="23" creationId="{3587E1B3-AC4B-4D21-BDF3-8CE554C65D7D}"/>
          </ac:grpSpMkLst>
        </pc:grpChg>
        <pc:picChg chg="add mod">
          <ac:chgData name="Lu, Yangzi - (yangzilu)" userId="8680d2ba-b038-4b9b-a3f3-f330b7c86a45" providerId="ADAL" clId="{3042FA7A-064D-494E-8E28-344A152F5B08}" dt="2021-11-01T22:22:25.471" v="19566" actId="1076"/>
          <ac:picMkLst>
            <pc:docMk/>
            <pc:sldMk cId="2895167105" sldId="260"/>
            <ac:picMk id="4" creationId="{24C66FA6-EB62-4C25-97E8-B8841A2252E7}"/>
          </ac:picMkLst>
        </pc:picChg>
        <pc:inkChg chg="add del">
          <ac:chgData name="Lu, Yangzi - (yangzilu)" userId="8680d2ba-b038-4b9b-a3f3-f330b7c86a45" providerId="ADAL" clId="{3042FA7A-064D-494E-8E28-344A152F5B08}" dt="2021-10-28T21:07:20.102" v="9126" actId="9405"/>
          <ac:inkMkLst>
            <pc:docMk/>
            <pc:sldMk cId="2895167105" sldId="260"/>
            <ac:inkMk id="5" creationId="{525176A5-E2A2-43A1-95BC-844ADD4D171C}"/>
          </ac:inkMkLst>
        </pc:inkChg>
        <pc:inkChg chg="add del">
          <ac:chgData name="Lu, Yangzi - (yangzilu)" userId="8680d2ba-b038-4b9b-a3f3-f330b7c86a45" providerId="ADAL" clId="{3042FA7A-064D-494E-8E28-344A152F5B08}" dt="2021-10-28T21:07:31.324" v="9128" actId="9405"/>
          <ac:inkMkLst>
            <pc:docMk/>
            <pc:sldMk cId="2895167105" sldId="260"/>
            <ac:inkMk id="6" creationId="{905B93A2-A60C-42CB-900E-FA287DDD9009}"/>
          </ac:inkMkLst>
        </pc:inkChg>
        <pc:inkChg chg="add mod">
          <ac:chgData name="Lu, Yangzi - (yangzilu)" userId="8680d2ba-b038-4b9b-a3f3-f330b7c86a45" providerId="ADAL" clId="{3042FA7A-064D-494E-8E28-344A152F5B08}" dt="2021-11-01T22:22:25.471" v="19566" actId="1076"/>
          <ac:inkMkLst>
            <pc:docMk/>
            <pc:sldMk cId="2895167105" sldId="260"/>
            <ac:inkMk id="7" creationId="{D35F3E61-8C62-408F-A0AD-44679D20F08D}"/>
          </ac:inkMkLst>
        </pc:inkChg>
        <pc:inkChg chg="add del mod topLvl">
          <ac:chgData name="Lu, Yangzi - (yangzilu)" userId="8680d2ba-b038-4b9b-a3f3-f330b7c86a45" providerId="ADAL" clId="{3042FA7A-064D-494E-8E28-344A152F5B08}" dt="2021-11-01T22:22:25.471" v="19566" actId="1076"/>
          <ac:inkMkLst>
            <pc:docMk/>
            <pc:sldMk cId="2895167105" sldId="260"/>
            <ac:inkMk id="8" creationId="{EB82F7C3-FD5D-4C56-97F2-873E87FEA7A6}"/>
          </ac:inkMkLst>
        </pc:inkChg>
        <pc:inkChg chg="add del mod topLvl">
          <ac:chgData name="Lu, Yangzi - (yangzilu)" userId="8680d2ba-b038-4b9b-a3f3-f330b7c86a45" providerId="ADAL" clId="{3042FA7A-064D-494E-8E28-344A152F5B08}" dt="2021-11-01T22:22:25.471" v="19566" actId="1076"/>
          <ac:inkMkLst>
            <pc:docMk/>
            <pc:sldMk cId="2895167105" sldId="260"/>
            <ac:inkMk id="9" creationId="{8A115C19-D139-4C45-BF55-CA41E5E3928F}"/>
          </ac:inkMkLst>
        </pc:inkChg>
        <pc:inkChg chg="add del mod">
          <ac:chgData name="Lu, Yangzi - (yangzilu)" userId="8680d2ba-b038-4b9b-a3f3-f330b7c86a45" providerId="ADAL" clId="{3042FA7A-064D-494E-8E28-344A152F5B08}" dt="2021-11-01T22:22:25.471" v="19566" actId="1076"/>
          <ac:inkMkLst>
            <pc:docMk/>
            <pc:sldMk cId="2895167105" sldId="260"/>
            <ac:inkMk id="10" creationId="{896A1B7A-F606-4917-9079-F3BB6C8CDB83}"/>
          </ac:inkMkLst>
        </pc:inkChg>
        <pc:inkChg chg="add del mod">
          <ac:chgData name="Lu, Yangzi - (yangzilu)" userId="8680d2ba-b038-4b9b-a3f3-f330b7c86a45" providerId="ADAL" clId="{3042FA7A-064D-494E-8E28-344A152F5B08}" dt="2021-11-01T22:22:25.471" v="19566" actId="1076"/>
          <ac:inkMkLst>
            <pc:docMk/>
            <pc:sldMk cId="2895167105" sldId="260"/>
            <ac:inkMk id="11" creationId="{208987F1-1837-49FA-A137-D25BF4B2E264}"/>
          </ac:inkMkLst>
        </pc:inkChg>
        <pc:inkChg chg="add del mod">
          <ac:chgData name="Lu, Yangzi - (yangzilu)" userId="8680d2ba-b038-4b9b-a3f3-f330b7c86a45" providerId="ADAL" clId="{3042FA7A-064D-494E-8E28-344A152F5B08}" dt="2021-11-01T22:22:25.471" v="19566" actId="1076"/>
          <ac:inkMkLst>
            <pc:docMk/>
            <pc:sldMk cId="2895167105" sldId="260"/>
            <ac:inkMk id="13" creationId="{4859E9C3-1A4F-495A-8BD3-9FACC8FA8957}"/>
          </ac:inkMkLst>
        </pc:inkChg>
        <pc:inkChg chg="add del mod">
          <ac:chgData name="Lu, Yangzi - (yangzilu)" userId="8680d2ba-b038-4b9b-a3f3-f330b7c86a45" providerId="ADAL" clId="{3042FA7A-064D-494E-8E28-344A152F5B08}" dt="2021-11-01T22:22:25.471" v="19566" actId="1076"/>
          <ac:inkMkLst>
            <pc:docMk/>
            <pc:sldMk cId="2895167105" sldId="260"/>
            <ac:inkMk id="14" creationId="{077B45A0-43F0-46C8-BF60-163FAC179722}"/>
          </ac:inkMkLst>
        </pc:inkChg>
        <pc:inkChg chg="add del mod">
          <ac:chgData name="Lu, Yangzi - (yangzilu)" userId="8680d2ba-b038-4b9b-a3f3-f330b7c86a45" providerId="ADAL" clId="{3042FA7A-064D-494E-8E28-344A152F5B08}" dt="2021-11-01T22:22:25.471" v="19566" actId="1076"/>
          <ac:inkMkLst>
            <pc:docMk/>
            <pc:sldMk cId="2895167105" sldId="260"/>
            <ac:inkMk id="16" creationId="{3335BD49-0F62-40C1-BA8D-03C73AB96AFD}"/>
          </ac:inkMkLst>
        </pc:inkChg>
        <pc:inkChg chg="add del mod">
          <ac:chgData name="Lu, Yangzi - (yangzilu)" userId="8680d2ba-b038-4b9b-a3f3-f330b7c86a45" providerId="ADAL" clId="{3042FA7A-064D-494E-8E28-344A152F5B08}" dt="2021-10-28T21:09:54.193" v="9158"/>
          <ac:inkMkLst>
            <pc:docMk/>
            <pc:sldMk cId="2895167105" sldId="260"/>
            <ac:inkMk id="18" creationId="{556F12CC-2344-4BF6-9E7C-DD82DCAFCCF8}"/>
          </ac:inkMkLst>
        </pc:inkChg>
        <pc:inkChg chg="add mod">
          <ac:chgData name="Lu, Yangzi - (yangzilu)" userId="8680d2ba-b038-4b9b-a3f3-f330b7c86a45" providerId="ADAL" clId="{3042FA7A-064D-494E-8E28-344A152F5B08}" dt="2021-11-01T22:22:25.471" v="19566" actId="1076"/>
          <ac:inkMkLst>
            <pc:docMk/>
            <pc:sldMk cId="2895167105" sldId="260"/>
            <ac:inkMk id="19" creationId="{BFFEE6CB-0D05-462F-8680-8079AB5BD2AF}"/>
          </ac:inkMkLst>
        </pc:inkChg>
        <pc:inkChg chg="add del mod">
          <ac:chgData name="Lu, Yangzi - (yangzilu)" userId="8680d2ba-b038-4b9b-a3f3-f330b7c86a45" providerId="ADAL" clId="{3042FA7A-064D-494E-8E28-344A152F5B08}" dt="2021-10-28T21:09:54.193" v="9157"/>
          <ac:inkMkLst>
            <pc:docMk/>
            <pc:sldMk cId="2895167105" sldId="260"/>
            <ac:inkMk id="20" creationId="{1BF98149-080A-4980-A47F-F4145994F436}"/>
          </ac:inkMkLst>
        </pc:inkChg>
      </pc:sldChg>
      <pc:sldChg chg="addSp delSp modSp new mod modNotesTx">
        <pc:chgData name="Lu, Yangzi - (yangzilu)" userId="8680d2ba-b038-4b9b-a3f3-f330b7c86a45" providerId="ADAL" clId="{3042FA7A-064D-494E-8E28-344A152F5B08}" dt="2021-11-16T21:45:33.160" v="32008"/>
        <pc:sldMkLst>
          <pc:docMk/>
          <pc:sldMk cId="2517037767" sldId="261"/>
        </pc:sldMkLst>
        <pc:spChg chg="mod">
          <ac:chgData name="Lu, Yangzi - (yangzilu)" userId="8680d2ba-b038-4b9b-a3f3-f330b7c86a45" providerId="ADAL" clId="{3042FA7A-064D-494E-8E28-344A152F5B08}" dt="2021-11-10T05:47:31.049" v="27724" actId="2711"/>
          <ac:spMkLst>
            <pc:docMk/>
            <pc:sldMk cId="2517037767" sldId="261"/>
            <ac:spMk id="2" creationId="{023BADB6-52B6-40E2-B344-3C495FBD7C6D}"/>
          </ac:spMkLst>
        </pc:spChg>
        <pc:spChg chg="del">
          <ac:chgData name="Lu, Yangzi - (yangzilu)" userId="8680d2ba-b038-4b9b-a3f3-f330b7c86a45" providerId="ADAL" clId="{3042FA7A-064D-494E-8E28-344A152F5B08}" dt="2021-10-18T04:36:37.470" v="94" actId="22"/>
          <ac:spMkLst>
            <pc:docMk/>
            <pc:sldMk cId="2517037767" sldId="261"/>
            <ac:spMk id="3" creationId="{7BD2076F-27A4-47F7-AE0E-85DDCF10AAC1}"/>
          </ac:spMkLst>
        </pc:spChg>
        <pc:spChg chg="del">
          <ac:chgData name="Lu, Yangzi - (yangzilu)" userId="8680d2ba-b038-4b9b-a3f3-f330b7c86a45" providerId="ADAL" clId="{3042FA7A-064D-494E-8E28-344A152F5B08}" dt="2021-11-16T21:45:33.160" v="32008"/>
          <ac:spMkLst>
            <pc:docMk/>
            <pc:sldMk cId="2517037767" sldId="261"/>
            <ac:spMk id="4" creationId="{472927EC-C65A-46BB-9F3D-7C94D675967B}"/>
          </ac:spMkLst>
        </pc:spChg>
        <pc:spChg chg="add del">
          <ac:chgData name="Lu, Yangzi - (yangzilu)" userId="8680d2ba-b038-4b9b-a3f3-f330b7c86a45" providerId="ADAL" clId="{3042FA7A-064D-494E-8E28-344A152F5B08}" dt="2021-10-25T02:43:50.135" v="1785" actId="22"/>
          <ac:spMkLst>
            <pc:docMk/>
            <pc:sldMk cId="2517037767" sldId="261"/>
            <ac:spMk id="6" creationId="{8091BE1F-F6D7-4C43-A4BF-F141E6BB6C72}"/>
          </ac:spMkLst>
        </pc:spChg>
        <pc:spChg chg="add mod">
          <ac:chgData name="Lu, Yangzi - (yangzilu)" userId="8680d2ba-b038-4b9b-a3f3-f330b7c86a45" providerId="ADAL" clId="{3042FA7A-064D-494E-8E28-344A152F5B08}" dt="2021-11-10T05:47:31.049" v="27724" actId="2711"/>
          <ac:spMkLst>
            <pc:docMk/>
            <pc:sldMk cId="2517037767" sldId="261"/>
            <ac:spMk id="7" creationId="{EAEE9C4E-329D-4EF6-9259-E82A64A0AB54}"/>
          </ac:spMkLst>
        </pc:spChg>
        <pc:spChg chg="add mod">
          <ac:chgData name="Lu, Yangzi - (yangzilu)" userId="8680d2ba-b038-4b9b-a3f3-f330b7c86a45" providerId="ADAL" clId="{3042FA7A-064D-494E-8E28-344A152F5B08}" dt="2021-11-10T05:47:31.049" v="27724" actId="2711"/>
          <ac:spMkLst>
            <pc:docMk/>
            <pc:sldMk cId="2517037767" sldId="261"/>
            <ac:spMk id="8" creationId="{49DC3EFA-E9F7-4B8A-94F4-717A6C610052}"/>
          </ac:spMkLst>
        </pc:spChg>
        <pc:picChg chg="add del mod">
          <ac:chgData name="Lu, Yangzi - (yangzilu)" userId="8680d2ba-b038-4b9b-a3f3-f330b7c86a45" providerId="ADAL" clId="{3042FA7A-064D-494E-8E28-344A152F5B08}" dt="2021-10-30T03:43:29.876" v="9582" actId="478"/>
          <ac:picMkLst>
            <pc:docMk/>
            <pc:sldMk cId="2517037767" sldId="261"/>
            <ac:picMk id="4" creationId="{903C970C-4353-4621-9408-5E962F8110ED}"/>
          </ac:picMkLst>
        </pc:picChg>
        <pc:picChg chg="add del mod ord">
          <ac:chgData name="Lu, Yangzi - (yangzilu)" userId="8680d2ba-b038-4b9b-a3f3-f330b7c86a45" providerId="ADAL" clId="{3042FA7A-064D-494E-8E28-344A152F5B08}" dt="2021-10-18T04:37:07.107" v="97" actId="478"/>
          <ac:picMkLst>
            <pc:docMk/>
            <pc:sldMk cId="2517037767" sldId="261"/>
            <ac:picMk id="5" creationId="{BC740DA3-08AD-4BFC-86E5-7FE491C5E743}"/>
          </ac:picMkLst>
        </pc:picChg>
        <pc:picChg chg="add mod">
          <ac:chgData name="Lu, Yangzi - (yangzilu)" userId="8680d2ba-b038-4b9b-a3f3-f330b7c86a45" providerId="ADAL" clId="{3042FA7A-064D-494E-8E28-344A152F5B08}" dt="2021-11-10T05:47:31.049" v="27724" actId="2711"/>
          <ac:picMkLst>
            <pc:docMk/>
            <pc:sldMk cId="2517037767" sldId="261"/>
            <ac:picMk id="9" creationId="{EF8AB3B9-140E-4DCA-A0C8-3BD67B8B88DA}"/>
          </ac:picMkLst>
        </pc:picChg>
      </pc:sldChg>
      <pc:sldChg chg="addSp delSp modSp new mod ord modNotesTx">
        <pc:chgData name="Lu, Yangzi - (yangzilu)" userId="8680d2ba-b038-4b9b-a3f3-f330b7c86a45" providerId="ADAL" clId="{3042FA7A-064D-494E-8E28-344A152F5B08}" dt="2021-11-16T21:45:33.160" v="32008"/>
        <pc:sldMkLst>
          <pc:docMk/>
          <pc:sldMk cId="3601424155" sldId="262"/>
        </pc:sldMkLst>
        <pc:spChg chg="add del mod">
          <ac:chgData name="Lu, Yangzi - (yangzilu)" userId="8680d2ba-b038-4b9b-a3f3-f330b7c86a45" providerId="ADAL" clId="{3042FA7A-064D-494E-8E28-344A152F5B08}" dt="2021-11-10T05:47:35.104" v="27725" actId="2711"/>
          <ac:spMkLst>
            <pc:docMk/>
            <pc:sldMk cId="3601424155" sldId="262"/>
            <ac:spMk id="2" creationId="{18FB5E8B-8458-4B5A-81D9-7B9BA49F7999}"/>
          </ac:spMkLst>
        </pc:spChg>
        <pc:spChg chg="del">
          <ac:chgData name="Lu, Yangzi - (yangzilu)" userId="8680d2ba-b038-4b9b-a3f3-f330b7c86a45" providerId="ADAL" clId="{3042FA7A-064D-494E-8E28-344A152F5B08}" dt="2021-10-18T04:53:23.225" v="424" actId="22"/>
          <ac:spMkLst>
            <pc:docMk/>
            <pc:sldMk cId="3601424155" sldId="262"/>
            <ac:spMk id="3" creationId="{0496D469-A50F-4814-82E0-76E88AE7ED9F}"/>
          </ac:spMkLst>
        </pc:spChg>
        <pc:spChg chg="add mod">
          <ac:chgData name="Lu, Yangzi - (yangzilu)" userId="8680d2ba-b038-4b9b-a3f3-f330b7c86a45" providerId="ADAL" clId="{3042FA7A-064D-494E-8E28-344A152F5B08}" dt="2021-11-16T20:22:13.432" v="31870" actId="13822"/>
          <ac:spMkLst>
            <pc:docMk/>
            <pc:sldMk cId="3601424155" sldId="262"/>
            <ac:spMk id="3" creationId="{F98FCA10-8BDC-4AF8-A6AD-017A5BA31126}"/>
          </ac:spMkLst>
        </pc:spChg>
        <pc:spChg chg="del">
          <ac:chgData name="Lu, Yangzi - (yangzilu)" userId="8680d2ba-b038-4b9b-a3f3-f330b7c86a45" providerId="ADAL" clId="{3042FA7A-064D-494E-8E28-344A152F5B08}" dt="2021-11-16T21:45:33.160" v="32008"/>
          <ac:spMkLst>
            <pc:docMk/>
            <pc:sldMk cId="3601424155" sldId="262"/>
            <ac:spMk id="5" creationId="{1EBFA1A3-A000-46AC-BE38-0C182ECA431A}"/>
          </ac:spMkLst>
        </pc:spChg>
        <pc:spChg chg="add del">
          <ac:chgData name="Lu, Yangzi - (yangzilu)" userId="8680d2ba-b038-4b9b-a3f3-f330b7c86a45" providerId="ADAL" clId="{3042FA7A-064D-494E-8E28-344A152F5B08}" dt="2021-10-18T04:53:08.342" v="420" actId="22"/>
          <ac:spMkLst>
            <pc:docMk/>
            <pc:sldMk cId="3601424155" sldId="262"/>
            <ac:spMk id="5" creationId="{27CEE2C3-EDD9-4EDB-8B6B-98799B94E074}"/>
          </ac:spMkLst>
        </pc:spChg>
        <pc:spChg chg="add del">
          <ac:chgData name="Lu, Yangzi - (yangzilu)" userId="8680d2ba-b038-4b9b-a3f3-f330b7c86a45" providerId="ADAL" clId="{3042FA7A-064D-494E-8E28-344A152F5B08}" dt="2021-10-30T18:54:20.618" v="11537" actId="22"/>
          <ac:spMkLst>
            <pc:docMk/>
            <pc:sldMk cId="3601424155" sldId="262"/>
            <ac:spMk id="5" creationId="{DF681A3A-7E2A-4803-BFCE-B33BA9989E89}"/>
          </ac:spMkLst>
        </pc:spChg>
        <pc:spChg chg="add mod">
          <ac:chgData name="Lu, Yangzi - (yangzilu)" userId="8680d2ba-b038-4b9b-a3f3-f330b7c86a45" providerId="ADAL" clId="{3042FA7A-064D-494E-8E28-344A152F5B08}" dt="2021-11-16T20:22:27.682" v="31874" actId="1076"/>
          <ac:spMkLst>
            <pc:docMk/>
            <pc:sldMk cId="3601424155" sldId="262"/>
            <ac:spMk id="7" creationId="{53693E13-1188-448F-85E4-2E3A9A61E550}"/>
          </ac:spMkLst>
        </pc:spChg>
        <pc:spChg chg="add del mod">
          <ac:chgData name="Lu, Yangzi - (yangzilu)" userId="8680d2ba-b038-4b9b-a3f3-f330b7c86a45" providerId="ADAL" clId="{3042FA7A-064D-494E-8E28-344A152F5B08}" dt="2021-11-04T04:46:16.515" v="26235"/>
          <ac:spMkLst>
            <pc:docMk/>
            <pc:sldMk cId="3601424155" sldId="262"/>
            <ac:spMk id="8" creationId="{D1330FDE-B592-4734-B890-1614CFFF1225}"/>
          </ac:spMkLst>
        </pc:spChg>
        <pc:spChg chg="add del mod">
          <ac:chgData name="Lu, Yangzi - (yangzilu)" userId="8680d2ba-b038-4b9b-a3f3-f330b7c86a45" providerId="ADAL" clId="{3042FA7A-064D-494E-8E28-344A152F5B08}" dt="2021-11-10T19:35:43.349" v="27785" actId="207"/>
          <ac:spMkLst>
            <pc:docMk/>
            <pc:sldMk cId="3601424155" sldId="262"/>
            <ac:spMk id="9" creationId="{51CD6405-3396-47AB-9CED-C01FFE2D891A}"/>
          </ac:spMkLst>
        </pc:spChg>
        <pc:spChg chg="add del mod">
          <ac:chgData name="Lu, Yangzi - (yangzilu)" userId="8680d2ba-b038-4b9b-a3f3-f330b7c86a45" providerId="ADAL" clId="{3042FA7A-064D-494E-8E28-344A152F5B08}" dt="2021-11-04T04:46:11.618" v="26232" actId="21"/>
          <ac:spMkLst>
            <pc:docMk/>
            <pc:sldMk cId="3601424155" sldId="262"/>
            <ac:spMk id="14" creationId="{4D5B2B77-0FD0-4893-9365-F8C379ABC1BF}"/>
          </ac:spMkLst>
        </pc:spChg>
        <pc:picChg chg="add del mod ord">
          <ac:chgData name="Lu, Yangzi - (yangzilu)" userId="8680d2ba-b038-4b9b-a3f3-f330b7c86a45" providerId="ADAL" clId="{3042FA7A-064D-494E-8E28-344A152F5B08}" dt="2021-11-04T04:43:22.599" v="26177" actId="478"/>
          <ac:picMkLst>
            <pc:docMk/>
            <pc:sldMk cId="3601424155" sldId="262"/>
            <ac:picMk id="7" creationId="{389175CF-05F6-4518-913A-80C7723DA54A}"/>
          </ac:picMkLst>
        </pc:picChg>
        <pc:picChg chg="add del mod">
          <ac:chgData name="Lu, Yangzi - (yangzilu)" userId="8680d2ba-b038-4b9b-a3f3-f330b7c86a45" providerId="ADAL" clId="{3042FA7A-064D-494E-8E28-344A152F5B08}" dt="2021-11-04T04:46:11.618" v="26232" actId="21"/>
          <ac:picMkLst>
            <pc:docMk/>
            <pc:sldMk cId="3601424155" sldId="262"/>
            <ac:picMk id="11" creationId="{CBF29113-152E-4EED-8F36-5BE49DDE103E}"/>
          </ac:picMkLst>
        </pc:picChg>
        <pc:inkChg chg="add del">
          <ac:chgData name="Lu, Yangzi - (yangzilu)" userId="8680d2ba-b038-4b9b-a3f3-f330b7c86a45" providerId="ADAL" clId="{3042FA7A-064D-494E-8E28-344A152F5B08}" dt="2021-11-04T04:44:40.973" v="26203" actId="9405"/>
          <ac:inkMkLst>
            <pc:docMk/>
            <pc:sldMk cId="3601424155" sldId="262"/>
            <ac:inkMk id="12" creationId="{5EF5F195-8AD0-4E31-910D-868DE3A867F7}"/>
          </ac:inkMkLst>
        </pc:inkChg>
        <pc:cxnChg chg="add del">
          <ac:chgData name="Lu, Yangzi - (yangzilu)" userId="8680d2ba-b038-4b9b-a3f3-f330b7c86a45" providerId="ADAL" clId="{3042FA7A-064D-494E-8E28-344A152F5B08}" dt="2021-11-04T05:15:22.904" v="26523" actId="11529"/>
          <ac:cxnSpMkLst>
            <pc:docMk/>
            <pc:sldMk cId="3601424155" sldId="262"/>
            <ac:cxnSpMk id="16" creationId="{CCE176F4-739B-47F6-9049-7D2A51829B03}"/>
          </ac:cxnSpMkLst>
        </pc:cxnChg>
        <pc:cxnChg chg="add mod">
          <ac:chgData name="Lu, Yangzi - (yangzilu)" userId="8680d2ba-b038-4b9b-a3f3-f330b7c86a45" providerId="ADAL" clId="{3042FA7A-064D-494E-8E28-344A152F5B08}" dt="2021-11-04T05:16:00.140" v="26530" actId="13822"/>
          <ac:cxnSpMkLst>
            <pc:docMk/>
            <pc:sldMk cId="3601424155" sldId="262"/>
            <ac:cxnSpMk id="18" creationId="{08587BBF-4DC9-4E2B-BA82-515D873B175B}"/>
          </ac:cxnSpMkLst>
        </pc:cxnChg>
      </pc:sldChg>
      <pc:sldChg chg="addSp delSp modSp new mod modNotesTx">
        <pc:chgData name="Lu, Yangzi - (yangzilu)" userId="8680d2ba-b038-4b9b-a3f3-f330b7c86a45" providerId="ADAL" clId="{3042FA7A-064D-494E-8E28-344A152F5B08}" dt="2021-11-16T21:45:33.160" v="32008"/>
        <pc:sldMkLst>
          <pc:docMk/>
          <pc:sldMk cId="3949914525" sldId="263"/>
        </pc:sldMkLst>
        <pc:spChg chg="mod">
          <ac:chgData name="Lu, Yangzi - (yangzilu)" userId="8680d2ba-b038-4b9b-a3f3-f330b7c86a45" providerId="ADAL" clId="{3042FA7A-064D-494E-8E28-344A152F5B08}" dt="2021-11-10T05:47:47.771" v="27727" actId="2711"/>
          <ac:spMkLst>
            <pc:docMk/>
            <pc:sldMk cId="3949914525" sldId="263"/>
            <ac:spMk id="2" creationId="{9C2272E8-383F-4864-B191-33DD068EC51A}"/>
          </ac:spMkLst>
        </pc:spChg>
        <pc:spChg chg="mod">
          <ac:chgData name="Lu, Yangzi - (yangzilu)" userId="8680d2ba-b038-4b9b-a3f3-f330b7c86a45" providerId="ADAL" clId="{3042FA7A-064D-494E-8E28-344A152F5B08}" dt="2021-11-16T01:53:52.229" v="30667" actId="20577"/>
          <ac:spMkLst>
            <pc:docMk/>
            <pc:sldMk cId="3949914525" sldId="263"/>
            <ac:spMk id="3" creationId="{6B35E0F7-CFB6-40F1-B028-AB3AB4CA757C}"/>
          </ac:spMkLst>
        </pc:spChg>
        <pc:spChg chg="del">
          <ac:chgData name="Lu, Yangzi - (yangzilu)" userId="8680d2ba-b038-4b9b-a3f3-f330b7c86a45" providerId="ADAL" clId="{3042FA7A-064D-494E-8E28-344A152F5B08}" dt="2021-11-16T21:45:33.160" v="32008"/>
          <ac:spMkLst>
            <pc:docMk/>
            <pc:sldMk cId="3949914525" sldId="263"/>
            <ac:spMk id="5" creationId="{6D9BD05A-FAA4-4E49-8E5F-316612277AB2}"/>
          </ac:spMkLst>
        </pc:spChg>
        <pc:spChg chg="add del">
          <ac:chgData name="Lu, Yangzi - (yangzilu)" userId="8680d2ba-b038-4b9b-a3f3-f330b7c86a45" providerId="ADAL" clId="{3042FA7A-064D-494E-8E28-344A152F5B08}" dt="2021-10-25T02:45:49.051" v="1859" actId="22"/>
          <ac:spMkLst>
            <pc:docMk/>
            <pc:sldMk cId="3949914525" sldId="263"/>
            <ac:spMk id="5" creationId="{BAB23B50-256D-4B17-BA04-81E6A25A1E32}"/>
          </ac:spMkLst>
        </pc:spChg>
        <pc:picChg chg="add del mod">
          <ac:chgData name="Lu, Yangzi - (yangzilu)" userId="8680d2ba-b038-4b9b-a3f3-f330b7c86a45" providerId="ADAL" clId="{3042FA7A-064D-494E-8E28-344A152F5B08}" dt="2021-11-16T01:57:31.882" v="30668" actId="478"/>
          <ac:picMkLst>
            <pc:docMk/>
            <pc:sldMk cId="3949914525" sldId="263"/>
            <ac:picMk id="5" creationId="{71D6B2D5-B09E-45F1-A490-3D47A071CEE4}"/>
          </ac:picMkLst>
        </pc:picChg>
      </pc:sldChg>
      <pc:sldChg chg="addSp delSp modSp new del mod ord modNotesTx">
        <pc:chgData name="Lu, Yangzi - (yangzilu)" userId="8680d2ba-b038-4b9b-a3f3-f330b7c86a45" providerId="ADAL" clId="{3042FA7A-064D-494E-8E28-344A152F5B08}" dt="2021-11-16T08:53:17.272" v="31630" actId="47"/>
        <pc:sldMkLst>
          <pc:docMk/>
          <pc:sldMk cId="948831903" sldId="264"/>
        </pc:sldMkLst>
        <pc:spChg chg="mod">
          <ac:chgData name="Lu, Yangzi - (yangzilu)" userId="8680d2ba-b038-4b9b-a3f3-f330b7c86a45" providerId="ADAL" clId="{3042FA7A-064D-494E-8E28-344A152F5B08}" dt="2021-11-16T00:07:45.603" v="30343"/>
          <ac:spMkLst>
            <pc:docMk/>
            <pc:sldMk cId="948831903" sldId="264"/>
            <ac:spMk id="2" creationId="{CB8C826A-CC11-45F3-8C43-311F86C504A2}"/>
          </ac:spMkLst>
        </pc:spChg>
        <pc:spChg chg="del">
          <ac:chgData name="Lu, Yangzi - (yangzilu)" userId="8680d2ba-b038-4b9b-a3f3-f330b7c86a45" providerId="ADAL" clId="{3042FA7A-064D-494E-8E28-344A152F5B08}" dt="2021-10-18T05:09:11.686" v="1127" actId="22"/>
          <ac:spMkLst>
            <pc:docMk/>
            <pc:sldMk cId="948831903" sldId="264"/>
            <ac:spMk id="3" creationId="{D3359EF5-1FCB-4891-BD4C-BB5398539E10}"/>
          </ac:spMkLst>
        </pc:spChg>
        <pc:spChg chg="add mod">
          <ac:chgData name="Lu, Yangzi - (yangzilu)" userId="8680d2ba-b038-4b9b-a3f3-f330b7c86a45" providerId="ADAL" clId="{3042FA7A-064D-494E-8E28-344A152F5B08}" dt="2021-11-16T00:07:21.142" v="30342" actId="20577"/>
          <ac:spMkLst>
            <pc:docMk/>
            <pc:sldMk cId="948831903" sldId="264"/>
            <ac:spMk id="7" creationId="{08AF70A7-4FFE-4821-89D5-A34606D141B4}"/>
          </ac:spMkLst>
        </pc:spChg>
        <pc:picChg chg="add mod">
          <ac:chgData name="Lu, Yangzi - (yangzilu)" userId="8680d2ba-b038-4b9b-a3f3-f330b7c86a45" providerId="ADAL" clId="{3042FA7A-064D-494E-8E28-344A152F5B08}" dt="2021-11-04T04:24:01.426" v="25929" actId="1076"/>
          <ac:picMkLst>
            <pc:docMk/>
            <pc:sldMk cId="948831903" sldId="264"/>
            <ac:picMk id="4" creationId="{164F0200-8E56-410B-A5F0-293B6D8F5608}"/>
          </ac:picMkLst>
        </pc:picChg>
        <pc:picChg chg="add del mod ord">
          <ac:chgData name="Lu, Yangzi - (yangzilu)" userId="8680d2ba-b038-4b9b-a3f3-f330b7c86a45" providerId="ADAL" clId="{3042FA7A-064D-494E-8E28-344A152F5B08}" dt="2021-10-18T05:09:27.012" v="1130" actId="478"/>
          <ac:picMkLst>
            <pc:docMk/>
            <pc:sldMk cId="948831903" sldId="264"/>
            <ac:picMk id="5" creationId="{6F905ADD-4553-4274-B604-62F283493573}"/>
          </ac:picMkLst>
        </pc:picChg>
        <pc:picChg chg="add del mod">
          <ac:chgData name="Lu, Yangzi - (yangzilu)" userId="8680d2ba-b038-4b9b-a3f3-f330b7c86a45" providerId="ADAL" clId="{3042FA7A-064D-494E-8E28-344A152F5B08}" dt="2021-11-04T02:47:29.480" v="25769" actId="478"/>
          <ac:picMkLst>
            <pc:docMk/>
            <pc:sldMk cId="948831903" sldId="264"/>
            <ac:picMk id="9" creationId="{0C3CAB3F-E96E-4540-A56A-89F93FE80A7D}"/>
          </ac:picMkLst>
        </pc:picChg>
      </pc:sldChg>
      <pc:sldChg chg="addSp delSp modSp new mod ord modNotesTx">
        <pc:chgData name="Lu, Yangzi - (yangzilu)" userId="8680d2ba-b038-4b9b-a3f3-f330b7c86a45" providerId="ADAL" clId="{3042FA7A-064D-494E-8E28-344A152F5B08}" dt="2021-11-16T21:45:33.160" v="32008"/>
        <pc:sldMkLst>
          <pc:docMk/>
          <pc:sldMk cId="4201777975" sldId="265"/>
        </pc:sldMkLst>
        <pc:spChg chg="mod">
          <ac:chgData name="Lu, Yangzi - (yangzilu)" userId="8680d2ba-b038-4b9b-a3f3-f330b7c86a45" providerId="ADAL" clId="{3042FA7A-064D-494E-8E28-344A152F5B08}" dt="2021-11-10T05:47:42.204" v="27726" actId="2711"/>
          <ac:spMkLst>
            <pc:docMk/>
            <pc:sldMk cId="4201777975" sldId="265"/>
            <ac:spMk id="2" creationId="{ECFEC0A6-0E3E-444C-B5D1-CA187F9436DF}"/>
          </ac:spMkLst>
        </pc:spChg>
        <pc:spChg chg="mod">
          <ac:chgData name="Lu, Yangzi - (yangzilu)" userId="8680d2ba-b038-4b9b-a3f3-f330b7c86a45" providerId="ADAL" clId="{3042FA7A-064D-494E-8E28-344A152F5B08}" dt="2021-11-16T03:01:33.620" v="30979"/>
          <ac:spMkLst>
            <pc:docMk/>
            <pc:sldMk cId="4201777975" sldId="265"/>
            <ac:spMk id="3" creationId="{5D59CF65-0A3C-43ED-BDEF-93404EDE4F56}"/>
          </ac:spMkLst>
        </pc:spChg>
        <pc:spChg chg="add mod">
          <ac:chgData name="Lu, Yangzi - (yangzilu)" userId="8680d2ba-b038-4b9b-a3f3-f330b7c86a45" providerId="ADAL" clId="{3042FA7A-064D-494E-8E28-344A152F5B08}" dt="2021-11-16T01:51:58.054" v="30642" actId="1076"/>
          <ac:spMkLst>
            <pc:docMk/>
            <pc:sldMk cId="4201777975" sldId="265"/>
            <ac:spMk id="4" creationId="{8466589A-D352-40E4-8092-584CDA113DE4}"/>
          </ac:spMkLst>
        </pc:spChg>
        <pc:spChg chg="add mod">
          <ac:chgData name="Lu, Yangzi - (yangzilu)" userId="8680d2ba-b038-4b9b-a3f3-f330b7c86a45" providerId="ADAL" clId="{3042FA7A-064D-494E-8E28-344A152F5B08}" dt="2021-11-16T08:19:40.923" v="31623" actId="207"/>
          <ac:spMkLst>
            <pc:docMk/>
            <pc:sldMk cId="4201777975" sldId="265"/>
            <ac:spMk id="5" creationId="{D680DD6F-6CE7-4623-9DD7-A4E3AB8C6454}"/>
          </ac:spMkLst>
        </pc:spChg>
        <pc:spChg chg="add del mod">
          <ac:chgData name="Lu, Yangzi - (yangzilu)" userId="8680d2ba-b038-4b9b-a3f3-f330b7c86a45" providerId="ADAL" clId="{3042FA7A-064D-494E-8E28-344A152F5B08}" dt="2021-11-15T23:24:08.507" v="29133" actId="478"/>
          <ac:spMkLst>
            <pc:docMk/>
            <pc:sldMk cId="4201777975" sldId="265"/>
            <ac:spMk id="6" creationId="{39D22AFE-E338-4EB8-A21B-CFADFDE99122}"/>
          </ac:spMkLst>
        </pc:spChg>
        <pc:spChg chg="del">
          <ac:chgData name="Lu, Yangzi - (yangzilu)" userId="8680d2ba-b038-4b9b-a3f3-f330b7c86a45" providerId="ADAL" clId="{3042FA7A-064D-494E-8E28-344A152F5B08}" dt="2021-11-16T21:45:33.160" v="32008"/>
          <ac:spMkLst>
            <pc:docMk/>
            <pc:sldMk cId="4201777975" sldId="265"/>
            <ac:spMk id="7" creationId="{64A63ED1-1744-4963-83FA-FDA614F7E896}"/>
          </ac:spMkLst>
        </pc:spChg>
        <pc:spChg chg="add del mod">
          <ac:chgData name="Lu, Yangzi - (yangzilu)" userId="8680d2ba-b038-4b9b-a3f3-f330b7c86a45" providerId="ADAL" clId="{3042FA7A-064D-494E-8E28-344A152F5B08}" dt="2021-11-15T23:24:05.787" v="29132" actId="478"/>
          <ac:spMkLst>
            <pc:docMk/>
            <pc:sldMk cId="4201777975" sldId="265"/>
            <ac:spMk id="9" creationId="{D8EA0DEE-E3EF-476F-8FFD-BA9187CE5237}"/>
          </ac:spMkLst>
        </pc:spChg>
        <pc:picChg chg="add del mod">
          <ac:chgData name="Lu, Yangzi - (yangzilu)" userId="8680d2ba-b038-4b9b-a3f3-f330b7c86a45" providerId="ADAL" clId="{3042FA7A-064D-494E-8E28-344A152F5B08}" dt="2021-10-30T19:55:10.876" v="12250" actId="478"/>
          <ac:picMkLst>
            <pc:docMk/>
            <pc:sldMk cId="4201777975" sldId="265"/>
            <ac:picMk id="5" creationId="{DB379220-3DB0-49D3-856A-7881B444E9A1}"/>
          </ac:picMkLst>
        </pc:picChg>
        <pc:picChg chg="add del mod">
          <ac:chgData name="Lu, Yangzi - (yangzilu)" userId="8680d2ba-b038-4b9b-a3f3-f330b7c86a45" providerId="ADAL" clId="{3042FA7A-064D-494E-8E28-344A152F5B08}" dt="2021-11-16T01:52:30.545" v="30644" actId="478"/>
          <ac:picMkLst>
            <pc:docMk/>
            <pc:sldMk cId="4201777975" sldId="265"/>
            <ac:picMk id="8" creationId="{60FDB72A-C89B-4A6F-89F0-BA9504163175}"/>
          </ac:picMkLst>
        </pc:picChg>
      </pc:sldChg>
      <pc:sldChg chg="modSp new del mod ord modNotesTx">
        <pc:chgData name="Lu, Yangzi - (yangzilu)" userId="8680d2ba-b038-4b9b-a3f3-f330b7c86a45" providerId="ADAL" clId="{3042FA7A-064D-494E-8E28-344A152F5B08}" dt="2021-11-16T21:41:03.192" v="32006" actId="47"/>
        <pc:sldMkLst>
          <pc:docMk/>
          <pc:sldMk cId="3999299693" sldId="266"/>
        </pc:sldMkLst>
        <pc:spChg chg="mod">
          <ac:chgData name="Lu, Yangzi - (yangzilu)" userId="8680d2ba-b038-4b9b-a3f3-f330b7c86a45" providerId="ADAL" clId="{3042FA7A-064D-494E-8E28-344A152F5B08}" dt="2021-11-10T05:46:42.363" v="27719" actId="2711"/>
          <ac:spMkLst>
            <pc:docMk/>
            <pc:sldMk cId="3999299693" sldId="266"/>
            <ac:spMk id="2" creationId="{1319CE9B-2610-43DA-B20D-05E28AB60CE4}"/>
          </ac:spMkLst>
        </pc:spChg>
        <pc:spChg chg="mod">
          <ac:chgData name="Lu, Yangzi - (yangzilu)" userId="8680d2ba-b038-4b9b-a3f3-f330b7c86a45" providerId="ADAL" clId="{3042FA7A-064D-494E-8E28-344A152F5B08}" dt="2021-11-10T05:46:42.363" v="27719" actId="2711"/>
          <ac:spMkLst>
            <pc:docMk/>
            <pc:sldMk cId="3999299693" sldId="266"/>
            <ac:spMk id="3" creationId="{7ED40018-5CC7-4670-ACF4-8ABD28967B32}"/>
          </ac:spMkLst>
        </pc:spChg>
      </pc:sldChg>
      <pc:sldChg chg="addSp delSp modSp new del mod">
        <pc:chgData name="Lu, Yangzi - (yangzilu)" userId="8680d2ba-b038-4b9b-a3f3-f330b7c86a45" providerId="ADAL" clId="{3042FA7A-064D-494E-8E28-344A152F5B08}" dt="2021-11-08T05:51:55.836" v="27308" actId="47"/>
        <pc:sldMkLst>
          <pc:docMk/>
          <pc:sldMk cId="4139896262" sldId="267"/>
        </pc:sldMkLst>
        <pc:spChg chg="mod">
          <ac:chgData name="Lu, Yangzi - (yangzilu)" userId="8680d2ba-b038-4b9b-a3f3-f330b7c86a45" providerId="ADAL" clId="{3042FA7A-064D-494E-8E28-344A152F5B08}" dt="2021-10-27T04:56:24.220" v="7286"/>
          <ac:spMkLst>
            <pc:docMk/>
            <pc:sldMk cId="4139896262" sldId="267"/>
            <ac:spMk id="2" creationId="{531B9DC2-E784-4E2F-ABEC-4C5923D81661}"/>
          </ac:spMkLst>
        </pc:spChg>
        <pc:spChg chg="mod">
          <ac:chgData name="Lu, Yangzi - (yangzilu)" userId="8680d2ba-b038-4b9b-a3f3-f330b7c86a45" providerId="ADAL" clId="{3042FA7A-064D-494E-8E28-344A152F5B08}" dt="2021-10-27T04:56:24.220" v="7286"/>
          <ac:spMkLst>
            <pc:docMk/>
            <pc:sldMk cId="4139896262" sldId="267"/>
            <ac:spMk id="3" creationId="{79BE55BA-ACD8-4B6F-880F-3D48085CE870}"/>
          </ac:spMkLst>
        </pc:spChg>
        <pc:spChg chg="add del">
          <ac:chgData name="Lu, Yangzi - (yangzilu)" userId="8680d2ba-b038-4b9b-a3f3-f330b7c86a45" providerId="ADAL" clId="{3042FA7A-064D-494E-8E28-344A152F5B08}" dt="2021-10-25T04:53:34.212" v="2823" actId="22"/>
          <ac:spMkLst>
            <pc:docMk/>
            <pc:sldMk cId="4139896262" sldId="267"/>
            <ac:spMk id="5" creationId="{3BDA2C5D-5086-4AC7-85F0-5FB2EC58C414}"/>
          </ac:spMkLst>
        </pc:spChg>
      </pc:sldChg>
      <pc:sldChg chg="delSp modSp new mod ord modNotesTx">
        <pc:chgData name="Lu, Yangzi - (yangzilu)" userId="8680d2ba-b038-4b9b-a3f3-f330b7c86a45" providerId="ADAL" clId="{3042FA7A-064D-494E-8E28-344A152F5B08}" dt="2021-11-16T21:45:33.160" v="32008"/>
        <pc:sldMkLst>
          <pc:docMk/>
          <pc:sldMk cId="1136103261" sldId="268"/>
        </pc:sldMkLst>
        <pc:spChg chg="mod">
          <ac:chgData name="Lu, Yangzi - (yangzilu)" userId="8680d2ba-b038-4b9b-a3f3-f330b7c86a45" providerId="ADAL" clId="{3042FA7A-064D-494E-8E28-344A152F5B08}" dt="2021-11-10T05:44:30.200" v="27708" actId="2711"/>
          <ac:spMkLst>
            <pc:docMk/>
            <pc:sldMk cId="1136103261" sldId="268"/>
            <ac:spMk id="2" creationId="{55F8B2F7-D5FD-414C-8327-61EE937E0D97}"/>
          </ac:spMkLst>
        </pc:spChg>
        <pc:spChg chg="mod">
          <ac:chgData name="Lu, Yangzi - (yangzilu)" userId="8680d2ba-b038-4b9b-a3f3-f330b7c86a45" providerId="ADAL" clId="{3042FA7A-064D-494E-8E28-344A152F5B08}" dt="2021-11-16T21:01:26.469" v="31926" actId="20577"/>
          <ac:spMkLst>
            <pc:docMk/>
            <pc:sldMk cId="1136103261" sldId="268"/>
            <ac:spMk id="3" creationId="{1D8DDC9F-65E3-4AAC-A25F-22B575F72C14}"/>
          </ac:spMkLst>
        </pc:spChg>
        <pc:spChg chg="del">
          <ac:chgData name="Lu, Yangzi - (yangzilu)" userId="8680d2ba-b038-4b9b-a3f3-f330b7c86a45" providerId="ADAL" clId="{3042FA7A-064D-494E-8E28-344A152F5B08}" dt="2021-11-16T21:45:33.160" v="32008"/>
          <ac:spMkLst>
            <pc:docMk/>
            <pc:sldMk cId="1136103261" sldId="268"/>
            <ac:spMk id="5" creationId="{D8B63D57-F602-403B-8A0A-AB49F426D8E6}"/>
          </ac:spMkLst>
        </pc:spChg>
      </pc:sldChg>
      <pc:sldChg chg="modSp new del mod ord modNotesTx">
        <pc:chgData name="Lu, Yangzi - (yangzilu)" userId="8680d2ba-b038-4b9b-a3f3-f330b7c86a45" providerId="ADAL" clId="{3042FA7A-064D-494E-8E28-344A152F5B08}" dt="2021-11-16T21:40:59.969" v="32005" actId="47"/>
        <pc:sldMkLst>
          <pc:docMk/>
          <pc:sldMk cId="649194815" sldId="269"/>
        </pc:sldMkLst>
        <pc:spChg chg="mod">
          <ac:chgData name="Lu, Yangzi - (yangzilu)" userId="8680d2ba-b038-4b9b-a3f3-f330b7c86a45" providerId="ADAL" clId="{3042FA7A-064D-494E-8E28-344A152F5B08}" dt="2021-11-10T05:44:39.971" v="27709" actId="2711"/>
          <ac:spMkLst>
            <pc:docMk/>
            <pc:sldMk cId="649194815" sldId="269"/>
            <ac:spMk id="2" creationId="{5DEC4986-B772-4DA2-8747-72BFE1445BD1}"/>
          </ac:spMkLst>
        </pc:spChg>
        <pc:spChg chg="mod">
          <ac:chgData name="Lu, Yangzi - (yangzilu)" userId="8680d2ba-b038-4b9b-a3f3-f330b7c86a45" providerId="ADAL" clId="{3042FA7A-064D-494E-8E28-344A152F5B08}" dt="2021-11-10T21:43:13.860" v="27946" actId="13926"/>
          <ac:spMkLst>
            <pc:docMk/>
            <pc:sldMk cId="649194815" sldId="269"/>
            <ac:spMk id="3" creationId="{2D3AD900-F5C8-473F-A1AF-92D39B656A95}"/>
          </ac:spMkLst>
        </pc:spChg>
      </pc:sldChg>
      <pc:sldChg chg="modSp new del mod">
        <pc:chgData name="Lu, Yangzi - (yangzilu)" userId="8680d2ba-b038-4b9b-a3f3-f330b7c86a45" providerId="ADAL" clId="{3042FA7A-064D-494E-8E28-344A152F5B08}" dt="2021-10-27T03:08:13.772" v="5947" actId="47"/>
        <pc:sldMkLst>
          <pc:docMk/>
          <pc:sldMk cId="656776742" sldId="270"/>
        </pc:sldMkLst>
        <pc:spChg chg="mod">
          <ac:chgData name="Lu, Yangzi - (yangzilu)" userId="8680d2ba-b038-4b9b-a3f3-f330b7c86a45" providerId="ADAL" clId="{3042FA7A-064D-494E-8E28-344A152F5B08}" dt="2021-10-27T02:48:23.098" v="5263"/>
          <ac:spMkLst>
            <pc:docMk/>
            <pc:sldMk cId="656776742" sldId="270"/>
            <ac:spMk id="2" creationId="{B8847AC6-D700-4750-8DE3-51B47FA7A102}"/>
          </ac:spMkLst>
        </pc:spChg>
        <pc:spChg chg="mod">
          <ac:chgData name="Lu, Yangzi - (yangzilu)" userId="8680d2ba-b038-4b9b-a3f3-f330b7c86a45" providerId="ADAL" clId="{3042FA7A-064D-494E-8E28-344A152F5B08}" dt="2021-10-27T02:48:23.098" v="5263"/>
          <ac:spMkLst>
            <pc:docMk/>
            <pc:sldMk cId="656776742" sldId="270"/>
            <ac:spMk id="3" creationId="{DC44E19D-5AF1-481E-A647-95DD41FF6485}"/>
          </ac:spMkLst>
        </pc:spChg>
      </pc:sldChg>
      <pc:sldChg chg="addSp delSp modSp new mod modNotesTx">
        <pc:chgData name="Lu, Yangzi - (yangzilu)" userId="8680d2ba-b038-4b9b-a3f3-f330b7c86a45" providerId="ADAL" clId="{3042FA7A-064D-494E-8E28-344A152F5B08}" dt="2021-11-16T21:45:33.160" v="32008"/>
        <pc:sldMkLst>
          <pc:docMk/>
          <pc:sldMk cId="3993681760" sldId="270"/>
        </pc:sldMkLst>
        <pc:spChg chg="mod">
          <ac:chgData name="Lu, Yangzi - (yangzilu)" userId="8680d2ba-b038-4b9b-a3f3-f330b7c86a45" providerId="ADAL" clId="{3042FA7A-064D-494E-8E28-344A152F5B08}" dt="2021-11-10T05:46:54.026" v="27721" actId="2711"/>
          <ac:spMkLst>
            <pc:docMk/>
            <pc:sldMk cId="3993681760" sldId="270"/>
            <ac:spMk id="2" creationId="{02E0EA61-B6DC-4C18-BA53-2C69CD7E7C83}"/>
          </ac:spMkLst>
        </pc:spChg>
        <pc:spChg chg="add del mod">
          <ac:chgData name="Lu, Yangzi - (yangzilu)" userId="8680d2ba-b038-4b9b-a3f3-f330b7c86a45" providerId="ADAL" clId="{3042FA7A-064D-494E-8E28-344A152F5B08}" dt="2021-11-16T00:00:10.867" v="30320" actId="255"/>
          <ac:spMkLst>
            <pc:docMk/>
            <pc:sldMk cId="3993681760" sldId="270"/>
            <ac:spMk id="3" creationId="{ACE65FC4-5A2C-4A42-87AC-755DFEA11F9A}"/>
          </ac:spMkLst>
        </pc:spChg>
        <pc:spChg chg="del">
          <ac:chgData name="Lu, Yangzi - (yangzilu)" userId="8680d2ba-b038-4b9b-a3f3-f330b7c86a45" providerId="ADAL" clId="{3042FA7A-064D-494E-8E28-344A152F5B08}" dt="2021-11-16T21:45:33.160" v="32008"/>
          <ac:spMkLst>
            <pc:docMk/>
            <pc:sldMk cId="3993681760" sldId="270"/>
            <ac:spMk id="5" creationId="{88B1F75E-BBFE-4C8B-B915-96F4B5A01B9E}"/>
          </ac:spMkLst>
        </pc:spChg>
        <pc:picChg chg="add del mod ord">
          <ac:chgData name="Lu, Yangzi - (yangzilu)" userId="8680d2ba-b038-4b9b-a3f3-f330b7c86a45" providerId="ADAL" clId="{3042FA7A-064D-494E-8E28-344A152F5B08}" dt="2021-10-27T05:11:45.644" v="7298" actId="22"/>
          <ac:picMkLst>
            <pc:docMk/>
            <pc:sldMk cId="3993681760" sldId="270"/>
            <ac:picMk id="5" creationId="{775B24E7-86E8-4132-A88A-0B3574517063}"/>
          </ac:picMkLst>
        </pc:picChg>
        <pc:picChg chg="add del mod">
          <ac:chgData name="Lu, Yangzi - (yangzilu)" userId="8680d2ba-b038-4b9b-a3f3-f330b7c86a45" providerId="ADAL" clId="{3042FA7A-064D-494E-8E28-344A152F5B08}" dt="2021-11-16T01:50:00.722" v="30635" actId="478"/>
          <ac:picMkLst>
            <pc:docMk/>
            <pc:sldMk cId="3993681760" sldId="270"/>
            <ac:picMk id="7" creationId="{5E1468BE-9FE7-4E4F-9435-C6BD21450A63}"/>
          </ac:picMkLst>
        </pc:picChg>
      </pc:sldChg>
      <pc:sldChg chg="delSp modSp new mod modNotesTx">
        <pc:chgData name="Lu, Yangzi - (yangzilu)" userId="8680d2ba-b038-4b9b-a3f3-f330b7c86a45" providerId="ADAL" clId="{3042FA7A-064D-494E-8E28-344A152F5B08}" dt="2021-11-16T21:45:33.160" v="32008"/>
        <pc:sldMkLst>
          <pc:docMk/>
          <pc:sldMk cId="3398228154" sldId="271"/>
        </pc:sldMkLst>
        <pc:spChg chg="mod">
          <ac:chgData name="Lu, Yangzi - (yangzilu)" userId="8680d2ba-b038-4b9b-a3f3-f330b7c86a45" providerId="ADAL" clId="{3042FA7A-064D-494E-8E28-344A152F5B08}" dt="2021-11-10T05:46:59.686" v="27722" actId="2711"/>
          <ac:spMkLst>
            <pc:docMk/>
            <pc:sldMk cId="3398228154" sldId="271"/>
            <ac:spMk id="2" creationId="{D16B1179-3BE3-4161-AA07-EA0EF3722A05}"/>
          </ac:spMkLst>
        </pc:spChg>
        <pc:spChg chg="mod">
          <ac:chgData name="Lu, Yangzi - (yangzilu)" userId="8680d2ba-b038-4b9b-a3f3-f330b7c86a45" providerId="ADAL" clId="{3042FA7A-064D-494E-8E28-344A152F5B08}" dt="2021-11-15T23:58:57.345" v="30314" actId="115"/>
          <ac:spMkLst>
            <pc:docMk/>
            <pc:sldMk cId="3398228154" sldId="271"/>
            <ac:spMk id="3" creationId="{F4F77E56-3726-4F2B-AB2B-DB6E5954A3B3}"/>
          </ac:spMkLst>
        </pc:spChg>
        <pc:spChg chg="del">
          <ac:chgData name="Lu, Yangzi - (yangzilu)" userId="8680d2ba-b038-4b9b-a3f3-f330b7c86a45" providerId="ADAL" clId="{3042FA7A-064D-494E-8E28-344A152F5B08}" dt="2021-11-16T21:45:33.160" v="32008"/>
          <ac:spMkLst>
            <pc:docMk/>
            <pc:sldMk cId="3398228154" sldId="271"/>
            <ac:spMk id="5" creationId="{C1F71C0E-EB71-4B8B-B845-4DA5CD65972F}"/>
          </ac:spMkLst>
        </pc:spChg>
      </pc:sldChg>
      <pc:sldChg chg="addSp delSp modSp new del mod modNotesTx">
        <pc:chgData name="Lu, Yangzi - (yangzilu)" userId="8680d2ba-b038-4b9b-a3f3-f330b7c86a45" providerId="ADAL" clId="{3042FA7A-064D-494E-8E28-344A152F5B08}" dt="2021-10-30T22:05:53.170" v="12719" actId="47"/>
        <pc:sldMkLst>
          <pc:docMk/>
          <pc:sldMk cId="3305777756" sldId="272"/>
        </pc:sldMkLst>
        <pc:spChg chg="mod">
          <ac:chgData name="Lu, Yangzi - (yangzilu)" userId="8680d2ba-b038-4b9b-a3f3-f330b7c86a45" providerId="ADAL" clId="{3042FA7A-064D-494E-8E28-344A152F5B08}" dt="2021-10-30T05:20:33.897" v="9785" actId="20577"/>
          <ac:spMkLst>
            <pc:docMk/>
            <pc:sldMk cId="3305777756" sldId="272"/>
            <ac:spMk id="2" creationId="{6F0762A3-7D23-4728-900B-6F0A9A3DDEB0}"/>
          </ac:spMkLst>
        </pc:spChg>
        <pc:spChg chg="mod">
          <ac:chgData name="Lu, Yangzi - (yangzilu)" userId="8680d2ba-b038-4b9b-a3f3-f330b7c86a45" providerId="ADAL" clId="{3042FA7A-064D-494E-8E28-344A152F5B08}" dt="2021-10-30T17:19:17.271" v="10975" actId="20577"/>
          <ac:spMkLst>
            <pc:docMk/>
            <pc:sldMk cId="3305777756" sldId="272"/>
            <ac:spMk id="3" creationId="{FA45EB25-C9BE-4A4D-808F-2D872C3C6387}"/>
          </ac:spMkLst>
        </pc:spChg>
        <pc:picChg chg="add del mod">
          <ac:chgData name="Lu, Yangzi - (yangzilu)" userId="8680d2ba-b038-4b9b-a3f3-f330b7c86a45" providerId="ADAL" clId="{3042FA7A-064D-494E-8E28-344A152F5B08}" dt="2021-10-30T05:48:43.123" v="9910" actId="21"/>
          <ac:picMkLst>
            <pc:docMk/>
            <pc:sldMk cId="3305777756" sldId="272"/>
            <ac:picMk id="5" creationId="{42F074CF-0559-4F2B-B5E7-3E4A25C3F178}"/>
          </ac:picMkLst>
        </pc:picChg>
      </pc:sldChg>
      <pc:sldChg chg="addSp delSp modSp new mod modNotesTx">
        <pc:chgData name="Lu, Yangzi - (yangzilu)" userId="8680d2ba-b038-4b9b-a3f3-f330b7c86a45" providerId="ADAL" clId="{3042FA7A-064D-494E-8E28-344A152F5B08}" dt="2021-11-16T21:45:33.160" v="32008"/>
        <pc:sldMkLst>
          <pc:docMk/>
          <pc:sldMk cId="3409953421" sldId="273"/>
        </pc:sldMkLst>
        <pc:spChg chg="mod">
          <ac:chgData name="Lu, Yangzi - (yangzilu)" userId="8680d2ba-b038-4b9b-a3f3-f330b7c86a45" providerId="ADAL" clId="{3042FA7A-064D-494E-8E28-344A152F5B08}" dt="2021-11-10T05:48:07.579" v="27731" actId="2711"/>
          <ac:spMkLst>
            <pc:docMk/>
            <pc:sldMk cId="3409953421" sldId="273"/>
            <ac:spMk id="2" creationId="{BD7A1209-0A00-4521-8B14-A491A59107FD}"/>
          </ac:spMkLst>
        </pc:spChg>
        <pc:spChg chg="add del mod">
          <ac:chgData name="Lu, Yangzi - (yangzilu)" userId="8680d2ba-b038-4b9b-a3f3-f330b7c86a45" providerId="ADAL" clId="{3042FA7A-064D-494E-8E28-344A152F5B08}" dt="2021-11-10T05:48:07.579" v="27731" actId="2711"/>
          <ac:spMkLst>
            <pc:docMk/>
            <pc:sldMk cId="3409953421" sldId="273"/>
            <ac:spMk id="3" creationId="{0FC284A3-F31E-4694-8B81-7B25CCBF02BF}"/>
          </ac:spMkLst>
        </pc:spChg>
        <pc:spChg chg="add mod">
          <ac:chgData name="Lu, Yangzi - (yangzilu)" userId="8680d2ba-b038-4b9b-a3f3-f330b7c86a45" providerId="ADAL" clId="{3042FA7A-064D-494E-8E28-344A152F5B08}" dt="2021-11-16T20:38:04.854" v="31882" actId="14100"/>
          <ac:spMkLst>
            <pc:docMk/>
            <pc:sldMk cId="3409953421" sldId="273"/>
            <ac:spMk id="4" creationId="{7ED5F327-9AC0-452C-9EA9-624545B5A099}"/>
          </ac:spMkLst>
        </pc:spChg>
        <pc:spChg chg="add mod">
          <ac:chgData name="Lu, Yangzi - (yangzilu)" userId="8680d2ba-b038-4b9b-a3f3-f330b7c86a45" providerId="ADAL" clId="{3042FA7A-064D-494E-8E28-344A152F5B08}" dt="2021-11-16T20:38:02.386" v="31881" actId="14100"/>
          <ac:spMkLst>
            <pc:docMk/>
            <pc:sldMk cId="3409953421" sldId="273"/>
            <ac:spMk id="5" creationId="{76EADF8E-ABC6-4C98-9717-054C1C4A13C8}"/>
          </ac:spMkLst>
        </pc:spChg>
        <pc:spChg chg="del">
          <ac:chgData name="Lu, Yangzi - (yangzilu)" userId="8680d2ba-b038-4b9b-a3f3-f330b7c86a45" providerId="ADAL" clId="{3042FA7A-064D-494E-8E28-344A152F5B08}" dt="2021-11-16T21:45:33.160" v="32008"/>
          <ac:spMkLst>
            <pc:docMk/>
            <pc:sldMk cId="3409953421" sldId="273"/>
            <ac:spMk id="7" creationId="{AA5F62CB-2B8D-4C3C-8E92-1B751AE779F7}"/>
          </ac:spMkLst>
        </pc:spChg>
        <pc:picChg chg="add del mod">
          <ac:chgData name="Lu, Yangzi - (yangzilu)" userId="8680d2ba-b038-4b9b-a3f3-f330b7c86a45" providerId="ADAL" clId="{3042FA7A-064D-494E-8E28-344A152F5B08}" dt="2021-11-04T01:52:59.966" v="24453" actId="478"/>
          <ac:picMkLst>
            <pc:docMk/>
            <pc:sldMk cId="3409953421" sldId="273"/>
            <ac:picMk id="4" creationId="{E2992A09-C48A-44AE-830C-7AFE9231B9C0}"/>
          </ac:picMkLst>
        </pc:picChg>
        <pc:picChg chg="add del">
          <ac:chgData name="Lu, Yangzi - (yangzilu)" userId="8680d2ba-b038-4b9b-a3f3-f330b7c86a45" providerId="ADAL" clId="{3042FA7A-064D-494E-8E28-344A152F5B08}" dt="2021-11-04T01:52:58.994" v="24452" actId="22"/>
          <ac:picMkLst>
            <pc:docMk/>
            <pc:sldMk cId="3409953421" sldId="273"/>
            <ac:picMk id="6" creationId="{F898F3D4-8C3C-4F75-B3CB-0E977CB2A091}"/>
          </ac:picMkLst>
        </pc:picChg>
        <pc:picChg chg="add del mod ord">
          <ac:chgData name="Lu, Yangzi - (yangzilu)" userId="8680d2ba-b038-4b9b-a3f3-f330b7c86a45" providerId="ADAL" clId="{3042FA7A-064D-494E-8E28-344A152F5B08}" dt="2021-11-04T01:53:09.329" v="24459" actId="22"/>
          <ac:picMkLst>
            <pc:docMk/>
            <pc:sldMk cId="3409953421" sldId="273"/>
            <ac:picMk id="8" creationId="{F6739D13-E336-4CB9-983E-13F92CBE815C}"/>
          </ac:picMkLst>
        </pc:picChg>
        <pc:picChg chg="add mod">
          <ac:chgData name="Lu, Yangzi - (yangzilu)" userId="8680d2ba-b038-4b9b-a3f3-f330b7c86a45" providerId="ADAL" clId="{3042FA7A-064D-494E-8E28-344A152F5B08}" dt="2021-11-16T20:37:58.016" v="31880" actId="1076"/>
          <ac:picMkLst>
            <pc:docMk/>
            <pc:sldMk cId="3409953421" sldId="273"/>
            <ac:picMk id="10" creationId="{7A10B4BE-B05D-4FCB-81EE-7B7E2EE6CC71}"/>
          </ac:picMkLst>
        </pc:picChg>
      </pc:sldChg>
      <pc:sldChg chg="addSp delSp modSp new mod modNotesTx">
        <pc:chgData name="Lu, Yangzi - (yangzilu)" userId="8680d2ba-b038-4b9b-a3f3-f330b7c86a45" providerId="ADAL" clId="{3042FA7A-064D-494E-8E28-344A152F5B08}" dt="2021-11-16T21:45:33.160" v="32008"/>
        <pc:sldMkLst>
          <pc:docMk/>
          <pc:sldMk cId="506100121" sldId="274"/>
        </pc:sldMkLst>
        <pc:spChg chg="mod">
          <ac:chgData name="Lu, Yangzi - (yangzilu)" userId="8680d2ba-b038-4b9b-a3f3-f330b7c86a45" providerId="ADAL" clId="{3042FA7A-064D-494E-8E28-344A152F5B08}" dt="2021-11-10T05:48:12.099" v="27732" actId="2711"/>
          <ac:spMkLst>
            <pc:docMk/>
            <pc:sldMk cId="506100121" sldId="274"/>
            <ac:spMk id="2" creationId="{6014630C-AA58-414D-8594-0B7953B9C1C6}"/>
          </ac:spMkLst>
        </pc:spChg>
        <pc:spChg chg="mod">
          <ac:chgData name="Lu, Yangzi - (yangzilu)" userId="8680d2ba-b038-4b9b-a3f3-f330b7c86a45" providerId="ADAL" clId="{3042FA7A-064D-494E-8E28-344A152F5B08}" dt="2021-11-16T06:25:08.851" v="31535" actId="20577"/>
          <ac:spMkLst>
            <pc:docMk/>
            <pc:sldMk cId="506100121" sldId="274"/>
            <ac:spMk id="3" creationId="{5CAE8677-EFDD-4B2A-80D4-D4FA58FAC7F6}"/>
          </ac:spMkLst>
        </pc:spChg>
        <pc:spChg chg="del">
          <ac:chgData name="Lu, Yangzi - (yangzilu)" userId="8680d2ba-b038-4b9b-a3f3-f330b7c86a45" providerId="ADAL" clId="{3042FA7A-064D-494E-8E28-344A152F5B08}" dt="2021-11-16T21:45:33.160" v="32008"/>
          <ac:spMkLst>
            <pc:docMk/>
            <pc:sldMk cId="506100121" sldId="274"/>
            <ac:spMk id="5" creationId="{C800714B-3222-42DF-8049-A3F60E71952A}"/>
          </ac:spMkLst>
        </pc:spChg>
        <pc:picChg chg="add del mod">
          <ac:chgData name="Lu, Yangzi - (yangzilu)" userId="8680d2ba-b038-4b9b-a3f3-f330b7c86a45" providerId="ADAL" clId="{3042FA7A-064D-494E-8E28-344A152F5B08}" dt="2021-11-16T02:40:50.637" v="30912" actId="478"/>
          <ac:picMkLst>
            <pc:docMk/>
            <pc:sldMk cId="506100121" sldId="274"/>
            <ac:picMk id="5" creationId="{1F48218B-E41A-4997-865C-DE03A1767DF1}"/>
          </ac:picMkLst>
        </pc:picChg>
        <pc:picChg chg="add del mod">
          <ac:chgData name="Lu, Yangzi - (yangzilu)" userId="8680d2ba-b038-4b9b-a3f3-f330b7c86a45" providerId="ADAL" clId="{3042FA7A-064D-494E-8E28-344A152F5B08}" dt="2021-11-16T02:40:50.174" v="30911" actId="478"/>
          <ac:picMkLst>
            <pc:docMk/>
            <pc:sldMk cId="506100121" sldId="274"/>
            <ac:picMk id="7" creationId="{1718BE09-F0BF-448E-AAE7-8C92A062BA55}"/>
          </ac:picMkLst>
        </pc:picChg>
      </pc:sldChg>
      <pc:sldChg chg="modSp new del mod ord">
        <pc:chgData name="Lu, Yangzi - (yangzilu)" userId="8680d2ba-b038-4b9b-a3f3-f330b7c86a45" providerId="ADAL" clId="{3042FA7A-064D-494E-8E28-344A152F5B08}" dt="2021-11-10T03:23:23.706" v="27380" actId="47"/>
        <pc:sldMkLst>
          <pc:docMk/>
          <pc:sldMk cId="2249520464" sldId="275"/>
        </pc:sldMkLst>
        <pc:spChg chg="mod">
          <ac:chgData name="Lu, Yangzi - (yangzilu)" userId="8680d2ba-b038-4b9b-a3f3-f330b7c86a45" providerId="ADAL" clId="{3042FA7A-064D-494E-8E28-344A152F5B08}" dt="2021-10-30T06:02:06.868" v="10552"/>
          <ac:spMkLst>
            <pc:docMk/>
            <pc:sldMk cId="2249520464" sldId="275"/>
            <ac:spMk id="2" creationId="{60E958B0-4563-434A-AFD5-0B5AE9E669EC}"/>
          </ac:spMkLst>
        </pc:spChg>
        <pc:spChg chg="mod">
          <ac:chgData name="Lu, Yangzi - (yangzilu)" userId="8680d2ba-b038-4b9b-a3f3-f330b7c86a45" providerId="ADAL" clId="{3042FA7A-064D-494E-8E28-344A152F5B08}" dt="2021-10-31T06:33:27.016" v="15209" actId="20577"/>
          <ac:spMkLst>
            <pc:docMk/>
            <pc:sldMk cId="2249520464" sldId="275"/>
            <ac:spMk id="3" creationId="{5D802CE4-FBD6-44A5-8FCE-B7410A9A54F3}"/>
          </ac:spMkLst>
        </pc:spChg>
      </pc:sldChg>
      <pc:sldChg chg="modSp new del mod modNotesTx">
        <pc:chgData name="Lu, Yangzi - (yangzilu)" userId="8680d2ba-b038-4b9b-a3f3-f330b7c86a45" providerId="ADAL" clId="{3042FA7A-064D-494E-8E28-344A152F5B08}" dt="2021-11-10T03:23:25.604" v="27381" actId="47"/>
        <pc:sldMkLst>
          <pc:docMk/>
          <pc:sldMk cId="16428817" sldId="276"/>
        </pc:sldMkLst>
        <pc:spChg chg="mod">
          <ac:chgData name="Lu, Yangzi - (yangzilu)" userId="8680d2ba-b038-4b9b-a3f3-f330b7c86a45" providerId="ADAL" clId="{3042FA7A-064D-494E-8E28-344A152F5B08}" dt="2021-10-31T03:17:34.055" v="13119" actId="20577"/>
          <ac:spMkLst>
            <pc:docMk/>
            <pc:sldMk cId="16428817" sldId="276"/>
            <ac:spMk id="2" creationId="{2BF59434-E35C-4327-8C6B-BFBE8030A474}"/>
          </ac:spMkLst>
        </pc:spChg>
        <pc:spChg chg="mod">
          <ac:chgData name="Lu, Yangzi - (yangzilu)" userId="8680d2ba-b038-4b9b-a3f3-f330b7c86a45" providerId="ADAL" clId="{3042FA7A-064D-494E-8E28-344A152F5B08}" dt="2021-10-31T04:14:40.108" v="13181" actId="20577"/>
          <ac:spMkLst>
            <pc:docMk/>
            <pc:sldMk cId="16428817" sldId="276"/>
            <ac:spMk id="3" creationId="{A8661565-B1C5-4180-9F6A-CAB4AF16669B}"/>
          </ac:spMkLst>
        </pc:spChg>
      </pc:sldChg>
      <pc:sldChg chg="addSp delSp modSp new mod ord modNotesTx">
        <pc:chgData name="Lu, Yangzi - (yangzilu)" userId="8680d2ba-b038-4b9b-a3f3-f330b7c86a45" providerId="ADAL" clId="{3042FA7A-064D-494E-8E28-344A152F5B08}" dt="2021-11-16T21:45:33.160" v="32008"/>
        <pc:sldMkLst>
          <pc:docMk/>
          <pc:sldMk cId="2389474661" sldId="277"/>
        </pc:sldMkLst>
        <pc:spChg chg="mod">
          <ac:chgData name="Lu, Yangzi - (yangzilu)" userId="8680d2ba-b038-4b9b-a3f3-f330b7c86a45" providerId="ADAL" clId="{3042FA7A-064D-494E-8E28-344A152F5B08}" dt="2021-11-10T05:47:52.429" v="27728" actId="2711"/>
          <ac:spMkLst>
            <pc:docMk/>
            <pc:sldMk cId="2389474661" sldId="277"/>
            <ac:spMk id="2" creationId="{2DF3B9BA-DE23-4D03-A7F3-76DB02163FD0}"/>
          </ac:spMkLst>
        </pc:spChg>
        <pc:spChg chg="mod">
          <ac:chgData name="Lu, Yangzi - (yangzilu)" userId="8680d2ba-b038-4b9b-a3f3-f330b7c86a45" providerId="ADAL" clId="{3042FA7A-064D-494E-8E28-344A152F5B08}" dt="2021-11-16T02:01:34.920" v="30693" actId="255"/>
          <ac:spMkLst>
            <pc:docMk/>
            <pc:sldMk cId="2389474661" sldId="277"/>
            <ac:spMk id="3" creationId="{9F255ED5-F6E8-48BE-908B-A772302589C6}"/>
          </ac:spMkLst>
        </pc:spChg>
        <pc:spChg chg="add del mod">
          <ac:chgData name="Lu, Yangzi - (yangzilu)" userId="8680d2ba-b038-4b9b-a3f3-f330b7c86a45" providerId="ADAL" clId="{3042FA7A-064D-494E-8E28-344A152F5B08}" dt="2021-11-16T06:16:41.690" v="31532" actId="478"/>
          <ac:spMkLst>
            <pc:docMk/>
            <pc:sldMk cId="2389474661" sldId="277"/>
            <ac:spMk id="4" creationId="{776CF978-74BF-44EA-B0FF-D0161EB50251}"/>
          </ac:spMkLst>
        </pc:spChg>
        <pc:spChg chg="del">
          <ac:chgData name="Lu, Yangzi - (yangzilu)" userId="8680d2ba-b038-4b9b-a3f3-f330b7c86a45" providerId="ADAL" clId="{3042FA7A-064D-494E-8E28-344A152F5B08}" dt="2021-11-16T21:45:33.160" v="32008"/>
          <ac:spMkLst>
            <pc:docMk/>
            <pc:sldMk cId="2389474661" sldId="277"/>
            <ac:spMk id="5" creationId="{547BCF0A-FB9B-4166-8029-FEE16C6BE45A}"/>
          </ac:spMkLst>
        </pc:spChg>
      </pc:sldChg>
      <pc:sldChg chg="delSp modSp new mod ord modNotesTx">
        <pc:chgData name="Lu, Yangzi - (yangzilu)" userId="8680d2ba-b038-4b9b-a3f3-f330b7c86a45" providerId="ADAL" clId="{3042FA7A-064D-494E-8E28-344A152F5B08}" dt="2021-11-16T21:45:33.160" v="32008"/>
        <pc:sldMkLst>
          <pc:docMk/>
          <pc:sldMk cId="3867736924" sldId="278"/>
        </pc:sldMkLst>
        <pc:spChg chg="mod">
          <ac:chgData name="Lu, Yangzi - (yangzilu)" userId="8680d2ba-b038-4b9b-a3f3-f330b7c86a45" providerId="ADAL" clId="{3042FA7A-064D-494E-8E28-344A152F5B08}" dt="2021-11-10T05:47:57.836" v="27729" actId="2711"/>
          <ac:spMkLst>
            <pc:docMk/>
            <pc:sldMk cId="3867736924" sldId="278"/>
            <ac:spMk id="2" creationId="{27371DE1-CD15-4FAB-8F8F-411AD08FF383}"/>
          </ac:spMkLst>
        </pc:spChg>
        <pc:spChg chg="mod">
          <ac:chgData name="Lu, Yangzi - (yangzilu)" userId="8680d2ba-b038-4b9b-a3f3-f330b7c86a45" providerId="ADAL" clId="{3042FA7A-064D-494E-8E28-344A152F5B08}" dt="2021-11-16T08:31:29.299" v="31629" actId="20577"/>
          <ac:spMkLst>
            <pc:docMk/>
            <pc:sldMk cId="3867736924" sldId="278"/>
            <ac:spMk id="3" creationId="{486F0576-DF00-4AC2-9056-9D9E96636641}"/>
          </ac:spMkLst>
        </pc:spChg>
        <pc:spChg chg="del">
          <ac:chgData name="Lu, Yangzi - (yangzilu)" userId="8680d2ba-b038-4b9b-a3f3-f330b7c86a45" providerId="ADAL" clId="{3042FA7A-064D-494E-8E28-344A152F5B08}" dt="2021-11-16T21:45:33.160" v="32008"/>
          <ac:spMkLst>
            <pc:docMk/>
            <pc:sldMk cId="3867736924" sldId="278"/>
            <ac:spMk id="5" creationId="{8FF85D3E-C80D-4B54-8A2D-7B83B70444CB}"/>
          </ac:spMkLst>
        </pc:spChg>
      </pc:sldChg>
      <pc:sldChg chg="modSp new del mod">
        <pc:chgData name="Lu, Yangzi - (yangzilu)" userId="8680d2ba-b038-4b9b-a3f3-f330b7c86a45" providerId="ADAL" clId="{3042FA7A-064D-494E-8E28-344A152F5B08}" dt="2021-11-10T05:33:06.468" v="27693" actId="47"/>
        <pc:sldMkLst>
          <pc:docMk/>
          <pc:sldMk cId="2001005610" sldId="279"/>
        </pc:sldMkLst>
        <pc:spChg chg="mod">
          <ac:chgData name="Lu, Yangzi - (yangzilu)" userId="8680d2ba-b038-4b9b-a3f3-f330b7c86a45" providerId="ADAL" clId="{3042FA7A-064D-494E-8E28-344A152F5B08}" dt="2021-10-31T19:50:11.883" v="15224" actId="113"/>
          <ac:spMkLst>
            <pc:docMk/>
            <pc:sldMk cId="2001005610" sldId="279"/>
            <ac:spMk id="3" creationId="{901647B1-BB4A-4887-925A-2D474778AA37}"/>
          </ac:spMkLst>
        </pc:spChg>
      </pc:sldChg>
      <pc:sldChg chg="modSp new del mod modNotesTx">
        <pc:chgData name="Lu, Yangzi - (yangzilu)" userId="8680d2ba-b038-4b9b-a3f3-f330b7c86a45" providerId="ADAL" clId="{3042FA7A-064D-494E-8E28-344A152F5B08}" dt="2021-11-10T05:33:31.450" v="27696" actId="47"/>
        <pc:sldMkLst>
          <pc:docMk/>
          <pc:sldMk cId="1100795603" sldId="280"/>
        </pc:sldMkLst>
        <pc:spChg chg="mod">
          <ac:chgData name="Lu, Yangzi - (yangzilu)" userId="8680d2ba-b038-4b9b-a3f3-f330b7c86a45" providerId="ADAL" clId="{3042FA7A-064D-494E-8E28-344A152F5B08}" dt="2021-10-31T21:51:18.519" v="16549" actId="27636"/>
          <ac:spMkLst>
            <pc:docMk/>
            <pc:sldMk cId="1100795603" sldId="280"/>
            <ac:spMk id="3" creationId="{0360CEE1-126D-4D6B-83B6-CBC8A79B823A}"/>
          </ac:spMkLst>
        </pc:spChg>
      </pc:sldChg>
      <pc:sldChg chg="modSp new del mod modNotesTx">
        <pc:chgData name="Lu, Yangzi - (yangzilu)" userId="8680d2ba-b038-4b9b-a3f3-f330b7c86a45" providerId="ADAL" clId="{3042FA7A-064D-494E-8E28-344A152F5B08}" dt="2021-11-10T05:33:29.513" v="27695" actId="47"/>
        <pc:sldMkLst>
          <pc:docMk/>
          <pc:sldMk cId="1552152014" sldId="281"/>
        </pc:sldMkLst>
        <pc:spChg chg="mod">
          <ac:chgData name="Lu, Yangzi - (yangzilu)" userId="8680d2ba-b038-4b9b-a3f3-f330b7c86a45" providerId="ADAL" clId="{3042FA7A-064D-494E-8E28-344A152F5B08}" dt="2021-11-01T04:21:19.137" v="17804"/>
          <ac:spMkLst>
            <pc:docMk/>
            <pc:sldMk cId="1552152014" sldId="281"/>
            <ac:spMk id="3" creationId="{FB6AC7AD-C351-414A-86D9-DC5FA6BA8869}"/>
          </ac:spMkLst>
        </pc:spChg>
      </pc:sldChg>
      <pc:sldChg chg="modSp new del mod modNotesTx">
        <pc:chgData name="Lu, Yangzi - (yangzilu)" userId="8680d2ba-b038-4b9b-a3f3-f330b7c86a45" providerId="ADAL" clId="{3042FA7A-064D-494E-8E28-344A152F5B08}" dt="2021-11-10T05:33:28.181" v="27694" actId="47"/>
        <pc:sldMkLst>
          <pc:docMk/>
          <pc:sldMk cId="2773768171" sldId="282"/>
        </pc:sldMkLst>
        <pc:spChg chg="mod">
          <ac:chgData name="Lu, Yangzi - (yangzilu)" userId="8680d2ba-b038-4b9b-a3f3-f330b7c86a45" providerId="ADAL" clId="{3042FA7A-064D-494E-8E28-344A152F5B08}" dt="2021-11-01T04:23:50.987" v="17851" actId="20577"/>
          <ac:spMkLst>
            <pc:docMk/>
            <pc:sldMk cId="2773768171" sldId="282"/>
            <ac:spMk id="3" creationId="{7E46C98B-7130-4033-B3A3-8E06F68C5397}"/>
          </ac:spMkLst>
        </pc:spChg>
      </pc:sldChg>
      <pc:sldChg chg="add del modNotesTx">
        <pc:chgData name="Lu, Yangzi - (yangzilu)" userId="8680d2ba-b038-4b9b-a3f3-f330b7c86a45" providerId="ADAL" clId="{3042FA7A-064D-494E-8E28-344A152F5B08}" dt="2021-11-04T05:18:37.936" v="26538" actId="47"/>
        <pc:sldMkLst>
          <pc:docMk/>
          <pc:sldMk cId="532495930" sldId="283"/>
        </pc:sldMkLst>
      </pc:sldChg>
      <pc:sldChg chg="new del">
        <pc:chgData name="Lu, Yangzi - (yangzilu)" userId="8680d2ba-b038-4b9b-a3f3-f330b7c86a45" providerId="ADAL" clId="{3042FA7A-064D-494E-8E28-344A152F5B08}" dt="2021-11-01T23:03:07.111" v="19939" actId="47"/>
        <pc:sldMkLst>
          <pc:docMk/>
          <pc:sldMk cId="939127705" sldId="284"/>
        </pc:sldMkLst>
      </pc:sldChg>
      <pc:sldChg chg="delSp modSp add mod modNotesTx">
        <pc:chgData name="Lu, Yangzi - (yangzilu)" userId="8680d2ba-b038-4b9b-a3f3-f330b7c86a45" providerId="ADAL" clId="{3042FA7A-064D-494E-8E28-344A152F5B08}" dt="2021-11-16T21:45:33.160" v="32008"/>
        <pc:sldMkLst>
          <pc:docMk/>
          <pc:sldMk cId="1740296397" sldId="285"/>
        </pc:sldMkLst>
        <pc:spChg chg="mod">
          <ac:chgData name="Lu, Yangzi - (yangzilu)" userId="8680d2ba-b038-4b9b-a3f3-f330b7c86a45" providerId="ADAL" clId="{3042FA7A-064D-494E-8E28-344A152F5B08}" dt="2021-11-10T05:48:03.280" v="27730" actId="2711"/>
          <ac:spMkLst>
            <pc:docMk/>
            <pc:sldMk cId="1740296397" sldId="285"/>
            <ac:spMk id="2" creationId="{D16B1179-3BE3-4161-AA07-EA0EF3722A05}"/>
          </ac:spMkLst>
        </pc:spChg>
        <pc:spChg chg="mod">
          <ac:chgData name="Lu, Yangzi - (yangzilu)" userId="8680d2ba-b038-4b9b-a3f3-f330b7c86a45" providerId="ADAL" clId="{3042FA7A-064D-494E-8E28-344A152F5B08}" dt="2021-11-16T02:35:47.072" v="30910" actId="20577"/>
          <ac:spMkLst>
            <pc:docMk/>
            <pc:sldMk cId="1740296397" sldId="285"/>
            <ac:spMk id="3" creationId="{F4F77E56-3726-4F2B-AB2B-DB6E5954A3B3}"/>
          </ac:spMkLst>
        </pc:spChg>
        <pc:spChg chg="del">
          <ac:chgData name="Lu, Yangzi - (yangzilu)" userId="8680d2ba-b038-4b9b-a3f3-f330b7c86a45" providerId="ADAL" clId="{3042FA7A-064D-494E-8E28-344A152F5B08}" dt="2021-11-16T21:45:33.160" v="32008"/>
          <ac:spMkLst>
            <pc:docMk/>
            <pc:sldMk cId="1740296397" sldId="285"/>
            <ac:spMk id="5" creationId="{EBABE471-1212-4B3D-9974-9F1A26559A41}"/>
          </ac:spMkLst>
        </pc:spChg>
      </pc:sldChg>
      <pc:sldChg chg="delSp modSp new mod modNotesTx">
        <pc:chgData name="Lu, Yangzi - (yangzilu)" userId="8680d2ba-b038-4b9b-a3f3-f330b7c86a45" providerId="ADAL" clId="{3042FA7A-064D-494E-8E28-344A152F5B08}" dt="2021-11-16T21:45:33.160" v="32008"/>
        <pc:sldMkLst>
          <pc:docMk/>
          <pc:sldMk cId="3520483844" sldId="286"/>
        </pc:sldMkLst>
        <pc:spChg chg="mod">
          <ac:chgData name="Lu, Yangzi - (yangzilu)" userId="8680d2ba-b038-4b9b-a3f3-f330b7c86a45" providerId="ADAL" clId="{3042FA7A-064D-494E-8E28-344A152F5B08}" dt="2021-11-10T05:48:19.951" v="27734" actId="2711"/>
          <ac:spMkLst>
            <pc:docMk/>
            <pc:sldMk cId="3520483844" sldId="286"/>
            <ac:spMk id="2" creationId="{88BADBB2-A121-483C-99A8-EA7C4B61EB7B}"/>
          </ac:spMkLst>
        </pc:spChg>
        <pc:spChg chg="mod">
          <ac:chgData name="Lu, Yangzi - (yangzilu)" userId="8680d2ba-b038-4b9b-a3f3-f330b7c86a45" providerId="ADAL" clId="{3042FA7A-064D-494E-8E28-344A152F5B08}" dt="2021-11-10T05:48:19.951" v="27734" actId="2711"/>
          <ac:spMkLst>
            <pc:docMk/>
            <pc:sldMk cId="3520483844" sldId="286"/>
            <ac:spMk id="3" creationId="{D44216D1-90E7-4C22-8F92-9690B44EA947}"/>
          </ac:spMkLst>
        </pc:spChg>
        <pc:spChg chg="del">
          <ac:chgData name="Lu, Yangzi - (yangzilu)" userId="8680d2ba-b038-4b9b-a3f3-f330b7c86a45" providerId="ADAL" clId="{3042FA7A-064D-494E-8E28-344A152F5B08}" dt="2021-11-16T21:45:33.160" v="32008"/>
          <ac:spMkLst>
            <pc:docMk/>
            <pc:sldMk cId="3520483844" sldId="286"/>
            <ac:spMk id="5" creationId="{387AA262-CF8A-41FD-AD47-CC068E517A3A}"/>
          </ac:spMkLst>
        </pc:spChg>
      </pc:sldChg>
      <pc:sldChg chg="addSp delSp modSp new del mod ord modNotesTx">
        <pc:chgData name="Lu, Yangzi - (yangzilu)" userId="8680d2ba-b038-4b9b-a3f3-f330b7c86a45" providerId="ADAL" clId="{3042FA7A-064D-494E-8E28-344A152F5B08}" dt="2021-11-16T21:41:05.451" v="32007" actId="47"/>
        <pc:sldMkLst>
          <pc:docMk/>
          <pc:sldMk cId="938635015" sldId="287"/>
        </pc:sldMkLst>
        <pc:spChg chg="mod">
          <ac:chgData name="Lu, Yangzi - (yangzilu)" userId="8680d2ba-b038-4b9b-a3f3-f330b7c86a45" providerId="ADAL" clId="{3042FA7A-064D-494E-8E28-344A152F5B08}" dt="2021-11-10T05:48:24.113" v="27735" actId="2711"/>
          <ac:spMkLst>
            <pc:docMk/>
            <pc:sldMk cId="938635015" sldId="287"/>
            <ac:spMk id="2" creationId="{849273B3-36A4-462A-8EE0-93CC0810939A}"/>
          </ac:spMkLst>
        </pc:spChg>
        <pc:spChg chg="mod">
          <ac:chgData name="Lu, Yangzi - (yangzilu)" userId="8680d2ba-b038-4b9b-a3f3-f330b7c86a45" providerId="ADAL" clId="{3042FA7A-064D-494E-8E28-344A152F5B08}" dt="2021-11-10T05:51:21.152" v="27741" actId="207"/>
          <ac:spMkLst>
            <pc:docMk/>
            <pc:sldMk cId="938635015" sldId="287"/>
            <ac:spMk id="3" creationId="{4CDE8C31-998E-4B2A-A88D-2C285C8D1553}"/>
          </ac:spMkLst>
        </pc:spChg>
        <pc:spChg chg="add mod">
          <ac:chgData name="Lu, Yangzi - (yangzilu)" userId="8680d2ba-b038-4b9b-a3f3-f330b7c86a45" providerId="ADAL" clId="{3042FA7A-064D-494E-8E28-344A152F5B08}" dt="2021-11-10T05:48:24.113" v="27735" actId="2711"/>
          <ac:spMkLst>
            <pc:docMk/>
            <pc:sldMk cId="938635015" sldId="287"/>
            <ac:spMk id="11" creationId="{82BA1494-78F2-47A2-AB3E-376445D102A3}"/>
          </ac:spMkLst>
        </pc:spChg>
        <pc:picChg chg="add del mod">
          <ac:chgData name="Lu, Yangzi - (yangzilu)" userId="8680d2ba-b038-4b9b-a3f3-f330b7c86a45" providerId="ADAL" clId="{3042FA7A-064D-494E-8E28-344A152F5B08}" dt="2021-11-02T00:06:16.190" v="20587" actId="478"/>
          <ac:picMkLst>
            <pc:docMk/>
            <pc:sldMk cId="938635015" sldId="287"/>
            <ac:picMk id="5" creationId="{D56C1589-8073-4D4E-8D0E-43F009608AF3}"/>
          </ac:picMkLst>
        </pc:picChg>
        <pc:picChg chg="add del mod">
          <ac:chgData name="Lu, Yangzi - (yangzilu)" userId="8680d2ba-b038-4b9b-a3f3-f330b7c86a45" providerId="ADAL" clId="{3042FA7A-064D-494E-8E28-344A152F5B08}" dt="2021-11-02T00:04:24.253" v="20559" actId="22"/>
          <ac:picMkLst>
            <pc:docMk/>
            <pc:sldMk cId="938635015" sldId="287"/>
            <ac:picMk id="7" creationId="{9682CF42-B17B-4887-838C-50F6AA71CF2E}"/>
          </ac:picMkLst>
        </pc:picChg>
        <pc:picChg chg="add mod">
          <ac:chgData name="Lu, Yangzi - (yangzilu)" userId="8680d2ba-b038-4b9b-a3f3-f330b7c86a45" providerId="ADAL" clId="{3042FA7A-064D-494E-8E28-344A152F5B08}" dt="2021-11-02T00:06:21.145" v="20588" actId="1076"/>
          <ac:picMkLst>
            <pc:docMk/>
            <pc:sldMk cId="938635015" sldId="287"/>
            <ac:picMk id="9" creationId="{25729114-4D26-48DF-BDC4-13DD495ACC84}"/>
          </ac:picMkLst>
        </pc:picChg>
      </pc:sldChg>
      <pc:sldChg chg="modSp new del mod modNotesTx">
        <pc:chgData name="Lu, Yangzi - (yangzilu)" userId="8680d2ba-b038-4b9b-a3f3-f330b7c86a45" providerId="ADAL" clId="{3042FA7A-064D-494E-8E28-344A152F5B08}" dt="2021-11-04T21:59:31.397" v="27293" actId="47"/>
        <pc:sldMkLst>
          <pc:docMk/>
          <pc:sldMk cId="3117445265" sldId="288"/>
        </pc:sldMkLst>
        <pc:spChg chg="mod">
          <ac:chgData name="Lu, Yangzi - (yangzilu)" userId="8680d2ba-b038-4b9b-a3f3-f330b7c86a45" providerId="ADAL" clId="{3042FA7A-064D-494E-8E28-344A152F5B08}" dt="2021-11-02T00:26:36.682" v="21175" actId="5793"/>
          <ac:spMkLst>
            <pc:docMk/>
            <pc:sldMk cId="3117445265" sldId="288"/>
            <ac:spMk id="2" creationId="{8D409FC2-55ED-408D-BB8B-1BE0DBDC3806}"/>
          </ac:spMkLst>
        </pc:spChg>
        <pc:spChg chg="mod">
          <ac:chgData name="Lu, Yangzi - (yangzilu)" userId="8680d2ba-b038-4b9b-a3f3-f330b7c86a45" providerId="ADAL" clId="{3042FA7A-064D-494E-8E28-344A152F5B08}" dt="2021-11-02T00:27:01.370" v="21189" actId="20577"/>
          <ac:spMkLst>
            <pc:docMk/>
            <pc:sldMk cId="3117445265" sldId="288"/>
            <ac:spMk id="3" creationId="{D3901B61-A60F-4EF4-8A96-C3FEEEC6C680}"/>
          </ac:spMkLst>
        </pc:spChg>
      </pc:sldChg>
      <pc:sldChg chg="new del">
        <pc:chgData name="Lu, Yangzi - (yangzilu)" userId="8680d2ba-b038-4b9b-a3f3-f330b7c86a45" providerId="ADAL" clId="{3042FA7A-064D-494E-8E28-344A152F5B08}" dt="2021-11-02T02:29:19.513" v="21487" actId="47"/>
        <pc:sldMkLst>
          <pc:docMk/>
          <pc:sldMk cId="4289104181" sldId="289"/>
        </pc:sldMkLst>
      </pc:sldChg>
      <pc:sldChg chg="add del modNotesTx">
        <pc:chgData name="Lu, Yangzi - (yangzilu)" userId="8680d2ba-b038-4b9b-a3f3-f330b7c86a45" providerId="ADAL" clId="{3042FA7A-064D-494E-8E28-344A152F5B08}" dt="2021-11-04T21:59:29.392" v="27292" actId="47"/>
        <pc:sldMkLst>
          <pc:docMk/>
          <pc:sldMk cId="3658745933" sldId="290"/>
        </pc:sldMkLst>
      </pc:sldChg>
      <pc:sldChg chg="modSp add del mod modNotesTx">
        <pc:chgData name="Lu, Yangzi - (yangzilu)" userId="8680d2ba-b038-4b9b-a3f3-f330b7c86a45" providerId="ADAL" clId="{3042FA7A-064D-494E-8E28-344A152F5B08}" dt="2021-11-10T03:23:33.800" v="27382" actId="47"/>
        <pc:sldMkLst>
          <pc:docMk/>
          <pc:sldMk cId="2336723861" sldId="291"/>
        </pc:sldMkLst>
        <pc:spChg chg="mod">
          <ac:chgData name="Lu, Yangzi - (yangzilu)" userId="8680d2ba-b038-4b9b-a3f3-f330b7c86a45" providerId="ADAL" clId="{3042FA7A-064D-494E-8E28-344A152F5B08}" dt="2021-11-02T02:49:33.122" v="21556" actId="5793"/>
          <ac:spMkLst>
            <pc:docMk/>
            <pc:sldMk cId="2336723861" sldId="291"/>
            <ac:spMk id="2" creationId="{6014630C-AA58-414D-8594-0B7953B9C1C6}"/>
          </ac:spMkLst>
        </pc:spChg>
      </pc:sldChg>
      <pc:sldChg chg="addSp delSp modSp new mod ord modNotesTx">
        <pc:chgData name="Lu, Yangzi - (yangzilu)" userId="8680d2ba-b038-4b9b-a3f3-f330b7c86a45" providerId="ADAL" clId="{3042FA7A-064D-494E-8E28-344A152F5B08}" dt="2021-11-16T21:45:33.160" v="32008"/>
        <pc:sldMkLst>
          <pc:docMk/>
          <pc:sldMk cId="736045269" sldId="292"/>
        </pc:sldMkLst>
        <pc:spChg chg="mod">
          <ac:chgData name="Lu, Yangzi - (yangzilu)" userId="8680d2ba-b038-4b9b-a3f3-f330b7c86a45" providerId="ADAL" clId="{3042FA7A-064D-494E-8E28-344A152F5B08}" dt="2021-11-10T05:48:16.121" v="27733" actId="2711"/>
          <ac:spMkLst>
            <pc:docMk/>
            <pc:sldMk cId="736045269" sldId="292"/>
            <ac:spMk id="2" creationId="{3B9CAB26-7B67-4AD0-8E6F-CAE5E7C99B79}"/>
          </ac:spMkLst>
        </pc:spChg>
        <pc:spChg chg="mod">
          <ac:chgData name="Lu, Yangzi - (yangzilu)" userId="8680d2ba-b038-4b9b-a3f3-f330b7c86a45" providerId="ADAL" clId="{3042FA7A-064D-494E-8E28-344A152F5B08}" dt="2021-11-16T06:33:40.323" v="31545" actId="20577"/>
          <ac:spMkLst>
            <pc:docMk/>
            <pc:sldMk cId="736045269" sldId="292"/>
            <ac:spMk id="3" creationId="{48D51CE2-DD8C-40E5-9945-E7125A4FF82A}"/>
          </ac:spMkLst>
        </pc:spChg>
        <pc:spChg chg="del">
          <ac:chgData name="Lu, Yangzi - (yangzilu)" userId="8680d2ba-b038-4b9b-a3f3-f330b7c86a45" providerId="ADAL" clId="{3042FA7A-064D-494E-8E28-344A152F5B08}" dt="2021-11-16T21:45:33.160" v="32008"/>
          <ac:spMkLst>
            <pc:docMk/>
            <pc:sldMk cId="736045269" sldId="292"/>
            <ac:spMk id="6" creationId="{7D005361-7918-4EE6-818E-4D06E0E4EFAF}"/>
          </ac:spMkLst>
        </pc:spChg>
        <pc:picChg chg="add mod">
          <ac:chgData name="Lu, Yangzi - (yangzilu)" userId="8680d2ba-b038-4b9b-a3f3-f330b7c86a45" providerId="ADAL" clId="{3042FA7A-064D-494E-8E28-344A152F5B08}" dt="2021-11-16T02:45:54.428" v="30914" actId="1076"/>
          <ac:picMkLst>
            <pc:docMk/>
            <pc:sldMk cId="736045269" sldId="292"/>
            <ac:picMk id="5" creationId="{4F0DF61B-2B78-43D0-81AF-E18D1B363AB4}"/>
          </ac:picMkLst>
        </pc:picChg>
      </pc:sldChg>
      <pc:sldChg chg="addSp delSp modSp new mod ord modNotesTx">
        <pc:chgData name="Lu, Yangzi - (yangzilu)" userId="8680d2ba-b038-4b9b-a3f3-f330b7c86a45" providerId="ADAL" clId="{3042FA7A-064D-494E-8E28-344A152F5B08}" dt="2021-11-16T21:45:33.160" v="32008"/>
        <pc:sldMkLst>
          <pc:docMk/>
          <pc:sldMk cId="684441784" sldId="293"/>
        </pc:sldMkLst>
        <pc:spChg chg="mod">
          <ac:chgData name="Lu, Yangzi - (yangzilu)" userId="8680d2ba-b038-4b9b-a3f3-f330b7c86a45" providerId="ADAL" clId="{3042FA7A-064D-494E-8E28-344A152F5B08}" dt="2021-11-10T05:48:28.829" v="27736" actId="2711"/>
          <ac:spMkLst>
            <pc:docMk/>
            <pc:sldMk cId="684441784" sldId="293"/>
            <ac:spMk id="2" creationId="{5ABB7EA4-4702-4E74-8829-9FD91DD4961C}"/>
          </ac:spMkLst>
        </pc:spChg>
        <pc:spChg chg="add del mod">
          <ac:chgData name="Lu, Yangzi - (yangzilu)" userId="8680d2ba-b038-4b9b-a3f3-f330b7c86a45" providerId="ADAL" clId="{3042FA7A-064D-494E-8E28-344A152F5B08}" dt="2021-11-15T23:57:46.819" v="30309" actId="255"/>
          <ac:spMkLst>
            <pc:docMk/>
            <pc:sldMk cId="684441784" sldId="293"/>
            <ac:spMk id="3" creationId="{5DDAFDD8-220B-41E8-9003-4E5677B8D8BB}"/>
          </ac:spMkLst>
        </pc:spChg>
        <pc:spChg chg="del">
          <ac:chgData name="Lu, Yangzi - (yangzilu)" userId="8680d2ba-b038-4b9b-a3f3-f330b7c86a45" providerId="ADAL" clId="{3042FA7A-064D-494E-8E28-344A152F5B08}" dt="2021-11-16T21:45:33.160" v="32008"/>
          <ac:spMkLst>
            <pc:docMk/>
            <pc:sldMk cId="684441784" sldId="293"/>
            <ac:spMk id="5" creationId="{E957E535-B9E9-4A2E-90D4-B3A490A5DAFC}"/>
          </ac:spMkLst>
        </pc:spChg>
        <pc:picChg chg="add del mod">
          <ac:chgData name="Lu, Yangzi - (yangzilu)" userId="8680d2ba-b038-4b9b-a3f3-f330b7c86a45" providerId="ADAL" clId="{3042FA7A-064D-494E-8E28-344A152F5B08}" dt="2021-11-02T03:14:22.360" v="22669"/>
          <ac:picMkLst>
            <pc:docMk/>
            <pc:sldMk cId="684441784" sldId="293"/>
            <ac:picMk id="4" creationId="{1C9EA7E8-8020-44AF-BEBE-7E129A41328E}"/>
          </ac:picMkLst>
        </pc:picChg>
        <pc:picChg chg="add del mod">
          <ac:chgData name="Lu, Yangzi - (yangzilu)" userId="8680d2ba-b038-4b9b-a3f3-f330b7c86a45" providerId="ADAL" clId="{3042FA7A-064D-494E-8E28-344A152F5B08}" dt="2021-11-16T02:47:41.053" v="30921" actId="478"/>
          <ac:picMkLst>
            <pc:docMk/>
            <pc:sldMk cId="684441784" sldId="293"/>
            <ac:picMk id="5" creationId="{A2B71EA4-6EA3-4811-AB16-5709CBD977BB}"/>
          </ac:picMkLst>
        </pc:picChg>
        <pc:picChg chg="add mod modCrop">
          <ac:chgData name="Lu, Yangzi - (yangzilu)" userId="8680d2ba-b038-4b9b-a3f3-f330b7c86a45" providerId="ADAL" clId="{3042FA7A-064D-494E-8E28-344A152F5B08}" dt="2021-11-10T19:39:43.412" v="27792" actId="1076"/>
          <ac:picMkLst>
            <pc:docMk/>
            <pc:sldMk cId="684441784" sldId="293"/>
            <ac:picMk id="6" creationId="{3A49AC78-F1F3-4C8D-B4BC-41CEB4692E83}"/>
          </ac:picMkLst>
        </pc:picChg>
        <pc:inkChg chg="add del">
          <ac:chgData name="Lu, Yangzi - (yangzilu)" userId="8680d2ba-b038-4b9b-a3f3-f330b7c86a45" providerId="ADAL" clId="{3042FA7A-064D-494E-8E28-344A152F5B08}" dt="2021-11-02T03:27:37.096" v="22913" actId="478"/>
          <ac:inkMkLst>
            <pc:docMk/>
            <pc:sldMk cId="684441784" sldId="293"/>
            <ac:inkMk id="7" creationId="{AC3E1FB4-8905-4D4E-929B-D1AD5EA8CAEE}"/>
          </ac:inkMkLst>
        </pc:inkChg>
        <pc:inkChg chg="add del">
          <ac:chgData name="Lu, Yangzi - (yangzilu)" userId="8680d2ba-b038-4b9b-a3f3-f330b7c86a45" providerId="ADAL" clId="{3042FA7A-064D-494E-8E28-344A152F5B08}" dt="2021-11-02T03:27:37.096" v="22913" actId="478"/>
          <ac:inkMkLst>
            <pc:docMk/>
            <pc:sldMk cId="684441784" sldId="293"/>
            <ac:inkMk id="8" creationId="{FABE7D29-6A1F-47AF-8224-C6AF7B364B01}"/>
          </ac:inkMkLst>
        </pc:inkChg>
        <pc:inkChg chg="add del mod">
          <ac:chgData name="Lu, Yangzi - (yangzilu)" userId="8680d2ba-b038-4b9b-a3f3-f330b7c86a45" providerId="ADAL" clId="{3042FA7A-064D-494E-8E28-344A152F5B08}" dt="2021-11-10T19:40:12.364" v="27795" actId="478"/>
          <ac:inkMkLst>
            <pc:docMk/>
            <pc:sldMk cId="684441784" sldId="293"/>
            <ac:inkMk id="9" creationId="{8E1ADE2D-E6AF-43EB-8732-AE84F4D45F50}"/>
          </ac:inkMkLst>
        </pc:inkChg>
        <pc:inkChg chg="add del mod">
          <ac:chgData name="Lu, Yangzi - (yangzilu)" userId="8680d2ba-b038-4b9b-a3f3-f330b7c86a45" providerId="ADAL" clId="{3042FA7A-064D-494E-8E28-344A152F5B08}" dt="2021-11-10T19:40:13.609" v="27796" actId="478"/>
          <ac:inkMkLst>
            <pc:docMk/>
            <pc:sldMk cId="684441784" sldId="293"/>
            <ac:inkMk id="10" creationId="{5AFCD109-8788-4BE3-9C2B-440528C7FC8E}"/>
          </ac:inkMkLst>
        </pc:inkChg>
        <pc:inkChg chg="add">
          <ac:chgData name="Lu, Yangzi - (yangzilu)" userId="8680d2ba-b038-4b9b-a3f3-f330b7c86a45" providerId="ADAL" clId="{3042FA7A-064D-494E-8E28-344A152F5B08}" dt="2021-11-10T19:40:20.500" v="27797" actId="9405"/>
          <ac:inkMkLst>
            <pc:docMk/>
            <pc:sldMk cId="684441784" sldId="293"/>
            <ac:inkMk id="11" creationId="{F3A9828A-5EFB-436A-8E9A-5BCF1C5E36C4}"/>
          </ac:inkMkLst>
        </pc:inkChg>
        <pc:inkChg chg="add">
          <ac:chgData name="Lu, Yangzi - (yangzilu)" userId="8680d2ba-b038-4b9b-a3f3-f330b7c86a45" providerId="ADAL" clId="{3042FA7A-064D-494E-8E28-344A152F5B08}" dt="2021-11-10T19:40:23.332" v="27798" actId="9405"/>
          <ac:inkMkLst>
            <pc:docMk/>
            <pc:sldMk cId="684441784" sldId="293"/>
            <ac:inkMk id="12" creationId="{A3A4586F-6E82-49DE-8D05-D69F1D2A8CC3}"/>
          </ac:inkMkLst>
        </pc:inkChg>
      </pc:sldChg>
      <pc:sldChg chg="add del modNotesTx">
        <pc:chgData name="Lu, Yangzi - (yangzilu)" userId="8680d2ba-b038-4b9b-a3f3-f330b7c86a45" providerId="ADAL" clId="{3042FA7A-064D-494E-8E28-344A152F5B08}" dt="2021-11-04T21:59:27.688" v="27291" actId="47"/>
        <pc:sldMkLst>
          <pc:docMk/>
          <pc:sldMk cId="485587760" sldId="294"/>
        </pc:sldMkLst>
      </pc:sldChg>
      <pc:sldChg chg="new del">
        <pc:chgData name="Lu, Yangzi - (yangzilu)" userId="8680d2ba-b038-4b9b-a3f3-f330b7c86a45" providerId="ADAL" clId="{3042FA7A-064D-494E-8E28-344A152F5B08}" dt="2021-11-02T03:40:48.295" v="23012" actId="47"/>
        <pc:sldMkLst>
          <pc:docMk/>
          <pc:sldMk cId="17241106" sldId="295"/>
        </pc:sldMkLst>
      </pc:sldChg>
      <pc:sldChg chg="delSp modSp add del mod ord">
        <pc:chgData name="Lu, Yangzi - (yangzilu)" userId="8680d2ba-b038-4b9b-a3f3-f330b7c86a45" providerId="ADAL" clId="{3042FA7A-064D-494E-8E28-344A152F5B08}" dt="2021-11-10T05:54:39.811" v="27767" actId="47"/>
        <pc:sldMkLst>
          <pc:docMk/>
          <pc:sldMk cId="1536439594" sldId="296"/>
        </pc:sldMkLst>
        <pc:spChg chg="mod">
          <ac:chgData name="Lu, Yangzi - (yangzilu)" userId="8680d2ba-b038-4b9b-a3f3-f330b7c86a45" providerId="ADAL" clId="{3042FA7A-064D-494E-8E28-344A152F5B08}" dt="2021-11-10T05:48:48.612" v="27740" actId="2711"/>
          <ac:spMkLst>
            <pc:docMk/>
            <pc:sldMk cId="1536439594" sldId="296"/>
            <ac:spMk id="2" creationId="{612E12CA-70B6-4D65-AFD9-0F3ECC069D80}"/>
          </ac:spMkLst>
        </pc:spChg>
        <pc:spChg chg="mod">
          <ac:chgData name="Lu, Yangzi - (yangzilu)" userId="8680d2ba-b038-4b9b-a3f3-f330b7c86a45" providerId="ADAL" clId="{3042FA7A-064D-494E-8E28-344A152F5B08}" dt="2021-11-10T05:48:48.612" v="27740" actId="2711"/>
          <ac:spMkLst>
            <pc:docMk/>
            <pc:sldMk cId="1536439594" sldId="296"/>
            <ac:spMk id="3" creationId="{678AE409-E6EF-440E-BC8F-9950AE70BB08}"/>
          </ac:spMkLst>
        </pc:spChg>
        <pc:spChg chg="del">
          <ac:chgData name="Lu, Yangzi - (yangzilu)" userId="8680d2ba-b038-4b9b-a3f3-f330b7c86a45" providerId="ADAL" clId="{3042FA7A-064D-494E-8E28-344A152F5B08}" dt="2021-11-02T03:41:07.253" v="23022" actId="478"/>
          <ac:spMkLst>
            <pc:docMk/>
            <pc:sldMk cId="1536439594" sldId="296"/>
            <ac:spMk id="5" creationId="{CA0088B8-A9FF-41CD-8A2D-9D2560B11323}"/>
          </ac:spMkLst>
        </pc:spChg>
      </pc:sldChg>
      <pc:sldChg chg="delSp modSp new mod ord">
        <pc:chgData name="Lu, Yangzi - (yangzilu)" userId="8680d2ba-b038-4b9b-a3f3-f330b7c86a45" providerId="ADAL" clId="{3042FA7A-064D-494E-8E28-344A152F5B08}" dt="2021-11-16T21:45:33.160" v="32008"/>
        <pc:sldMkLst>
          <pc:docMk/>
          <pc:sldMk cId="1369957528" sldId="297"/>
        </pc:sldMkLst>
        <pc:spChg chg="mod">
          <ac:chgData name="Lu, Yangzi - (yangzilu)" userId="8680d2ba-b038-4b9b-a3f3-f330b7c86a45" providerId="ADAL" clId="{3042FA7A-064D-494E-8E28-344A152F5B08}" dt="2021-11-10T05:48:42.765" v="27739" actId="2711"/>
          <ac:spMkLst>
            <pc:docMk/>
            <pc:sldMk cId="1369957528" sldId="297"/>
            <ac:spMk id="2" creationId="{CB809857-4CAE-4143-903B-6AB6AF33462C}"/>
          </ac:spMkLst>
        </pc:spChg>
        <pc:spChg chg="mod">
          <ac:chgData name="Lu, Yangzi - (yangzilu)" userId="8680d2ba-b038-4b9b-a3f3-f330b7c86a45" providerId="ADAL" clId="{3042FA7A-064D-494E-8E28-344A152F5B08}" dt="2021-11-10T05:48:42.765" v="27739" actId="2711"/>
          <ac:spMkLst>
            <pc:docMk/>
            <pc:sldMk cId="1369957528" sldId="297"/>
            <ac:spMk id="3" creationId="{EC3B9F6E-EEB5-4DD7-953F-80CA8C56659F}"/>
          </ac:spMkLst>
        </pc:spChg>
        <pc:spChg chg="del">
          <ac:chgData name="Lu, Yangzi - (yangzilu)" userId="8680d2ba-b038-4b9b-a3f3-f330b7c86a45" providerId="ADAL" clId="{3042FA7A-064D-494E-8E28-344A152F5B08}" dt="2021-11-16T21:45:33.160" v="32008"/>
          <ac:spMkLst>
            <pc:docMk/>
            <pc:sldMk cId="1369957528" sldId="297"/>
            <ac:spMk id="5" creationId="{B9768AA1-45C3-4C95-83A3-157A6D3B7C9B}"/>
          </ac:spMkLst>
        </pc:spChg>
      </pc:sldChg>
      <pc:sldChg chg="delSp modSp new mod modNotesTx">
        <pc:chgData name="Lu, Yangzi - (yangzilu)" userId="8680d2ba-b038-4b9b-a3f3-f330b7c86a45" providerId="ADAL" clId="{3042FA7A-064D-494E-8E28-344A152F5B08}" dt="2021-11-16T21:45:33.160" v="32008"/>
        <pc:sldMkLst>
          <pc:docMk/>
          <pc:sldMk cId="666061876" sldId="298"/>
        </pc:sldMkLst>
        <pc:spChg chg="mod">
          <ac:chgData name="Lu, Yangzi - (yangzilu)" userId="8680d2ba-b038-4b9b-a3f3-f330b7c86a45" providerId="ADAL" clId="{3042FA7A-064D-494E-8E28-344A152F5B08}" dt="2021-11-10T05:48:34.070" v="27737" actId="2711"/>
          <ac:spMkLst>
            <pc:docMk/>
            <pc:sldMk cId="666061876" sldId="298"/>
            <ac:spMk id="2" creationId="{DF891ADF-4EB5-42A9-9076-99F72309964A}"/>
          </ac:spMkLst>
        </pc:spChg>
        <pc:spChg chg="mod">
          <ac:chgData name="Lu, Yangzi - (yangzilu)" userId="8680d2ba-b038-4b9b-a3f3-f330b7c86a45" providerId="ADAL" clId="{3042FA7A-064D-494E-8E28-344A152F5B08}" dt="2021-11-16T02:53:36.098" v="30955" actId="207"/>
          <ac:spMkLst>
            <pc:docMk/>
            <pc:sldMk cId="666061876" sldId="298"/>
            <ac:spMk id="3" creationId="{02D1895C-A4E2-40C9-9588-CBB8F18DBF54}"/>
          </ac:spMkLst>
        </pc:spChg>
        <pc:spChg chg="del">
          <ac:chgData name="Lu, Yangzi - (yangzilu)" userId="8680d2ba-b038-4b9b-a3f3-f330b7c86a45" providerId="ADAL" clId="{3042FA7A-064D-494E-8E28-344A152F5B08}" dt="2021-11-16T21:45:33.160" v="32008"/>
          <ac:spMkLst>
            <pc:docMk/>
            <pc:sldMk cId="666061876" sldId="298"/>
            <ac:spMk id="5" creationId="{C18AD9BC-A9C2-4B62-AFDF-B3DFFAD79B5B}"/>
          </ac:spMkLst>
        </pc:spChg>
      </pc:sldChg>
      <pc:sldChg chg="addSp delSp modSp new mod modNotesTx">
        <pc:chgData name="Lu, Yangzi - (yangzilu)" userId="8680d2ba-b038-4b9b-a3f3-f330b7c86a45" providerId="ADAL" clId="{3042FA7A-064D-494E-8E28-344A152F5B08}" dt="2021-11-16T21:45:33.160" v="32008"/>
        <pc:sldMkLst>
          <pc:docMk/>
          <pc:sldMk cId="1869453813" sldId="299"/>
        </pc:sldMkLst>
        <pc:spChg chg="mod">
          <ac:chgData name="Lu, Yangzi - (yangzilu)" userId="8680d2ba-b038-4b9b-a3f3-f330b7c86a45" providerId="ADAL" clId="{3042FA7A-064D-494E-8E28-344A152F5B08}" dt="2021-11-10T05:48:38.591" v="27738" actId="2711"/>
          <ac:spMkLst>
            <pc:docMk/>
            <pc:sldMk cId="1869453813" sldId="299"/>
            <ac:spMk id="2" creationId="{11BF63F4-C270-4F98-9DB2-BDEDAE21847B}"/>
          </ac:spMkLst>
        </pc:spChg>
        <pc:spChg chg="mod">
          <ac:chgData name="Lu, Yangzi - (yangzilu)" userId="8680d2ba-b038-4b9b-a3f3-f330b7c86a45" providerId="ADAL" clId="{3042FA7A-064D-494E-8E28-344A152F5B08}" dt="2021-11-16T20:06:35.144" v="31862" actId="20577"/>
          <ac:spMkLst>
            <pc:docMk/>
            <pc:sldMk cId="1869453813" sldId="299"/>
            <ac:spMk id="3" creationId="{DCC1BB49-C1CE-41A8-8795-A9EC8E3C11D4}"/>
          </ac:spMkLst>
        </pc:spChg>
        <pc:spChg chg="add mod">
          <ac:chgData name="Lu, Yangzi - (yangzilu)" userId="8680d2ba-b038-4b9b-a3f3-f330b7c86a45" providerId="ADAL" clId="{3042FA7A-064D-494E-8E28-344A152F5B08}" dt="2021-11-16T19:45:58.755" v="31719" actId="688"/>
          <ac:spMkLst>
            <pc:docMk/>
            <pc:sldMk cId="1869453813" sldId="299"/>
            <ac:spMk id="4" creationId="{0619C33C-547C-4310-875A-B643B3539F5E}"/>
          </ac:spMkLst>
        </pc:spChg>
        <pc:spChg chg="add mod">
          <ac:chgData name="Lu, Yangzi - (yangzilu)" userId="8680d2ba-b038-4b9b-a3f3-f330b7c86a45" providerId="ADAL" clId="{3042FA7A-064D-494E-8E28-344A152F5B08}" dt="2021-11-16T19:42:57.097" v="31647" actId="20577"/>
          <ac:spMkLst>
            <pc:docMk/>
            <pc:sldMk cId="1869453813" sldId="299"/>
            <ac:spMk id="5" creationId="{72EFD090-48F9-40DB-8FEA-4FFE8C8FE4DB}"/>
          </ac:spMkLst>
        </pc:spChg>
        <pc:spChg chg="add mod">
          <ac:chgData name="Lu, Yangzi - (yangzilu)" userId="8680d2ba-b038-4b9b-a3f3-f330b7c86a45" providerId="ADAL" clId="{3042FA7A-064D-494E-8E28-344A152F5B08}" dt="2021-11-16T19:43:11.134" v="31655" actId="20577"/>
          <ac:spMkLst>
            <pc:docMk/>
            <pc:sldMk cId="1869453813" sldId="299"/>
            <ac:spMk id="8" creationId="{2B8B6B46-2C3E-49C2-84A3-0C2F4F38BCF3}"/>
          </ac:spMkLst>
        </pc:spChg>
        <pc:spChg chg="add mod">
          <ac:chgData name="Lu, Yangzi - (yangzilu)" userId="8680d2ba-b038-4b9b-a3f3-f330b7c86a45" providerId="ADAL" clId="{3042FA7A-064D-494E-8E28-344A152F5B08}" dt="2021-11-16T19:44:39.715" v="31690" actId="1076"/>
          <ac:spMkLst>
            <pc:docMk/>
            <pc:sldMk cId="1869453813" sldId="299"/>
            <ac:spMk id="9" creationId="{BBDA97D3-8D48-4677-A18D-5CA59BB527C4}"/>
          </ac:spMkLst>
        </pc:spChg>
        <pc:spChg chg="add mod">
          <ac:chgData name="Lu, Yangzi - (yangzilu)" userId="8680d2ba-b038-4b9b-a3f3-f330b7c86a45" providerId="ADAL" clId="{3042FA7A-064D-494E-8E28-344A152F5B08}" dt="2021-11-16T19:43:52.822" v="31675" actId="20577"/>
          <ac:spMkLst>
            <pc:docMk/>
            <pc:sldMk cId="1869453813" sldId="299"/>
            <ac:spMk id="10" creationId="{08A41A5D-F1E7-40BC-870E-544A3370264A}"/>
          </ac:spMkLst>
        </pc:spChg>
        <pc:spChg chg="add mod">
          <ac:chgData name="Lu, Yangzi - (yangzilu)" userId="8680d2ba-b038-4b9b-a3f3-f330b7c86a45" providerId="ADAL" clId="{3042FA7A-064D-494E-8E28-344A152F5B08}" dt="2021-11-16T19:44:04.532" v="31679" actId="20577"/>
          <ac:spMkLst>
            <pc:docMk/>
            <pc:sldMk cId="1869453813" sldId="299"/>
            <ac:spMk id="11" creationId="{F28DE4DB-BEBF-406A-8F13-6386D9CC3B1B}"/>
          </ac:spMkLst>
        </pc:spChg>
        <pc:spChg chg="add mod">
          <ac:chgData name="Lu, Yangzi - (yangzilu)" userId="8680d2ba-b038-4b9b-a3f3-f330b7c86a45" providerId="ADAL" clId="{3042FA7A-064D-494E-8E28-344A152F5B08}" dt="2021-11-16T19:44:23.358" v="31687" actId="20577"/>
          <ac:spMkLst>
            <pc:docMk/>
            <pc:sldMk cId="1869453813" sldId="299"/>
            <ac:spMk id="12" creationId="{FFF7A390-7498-496E-BB50-EC8F939AA0B3}"/>
          </ac:spMkLst>
        </pc:spChg>
        <pc:spChg chg="add mod">
          <ac:chgData name="Lu, Yangzi - (yangzilu)" userId="8680d2ba-b038-4b9b-a3f3-f330b7c86a45" providerId="ADAL" clId="{3042FA7A-064D-494E-8E28-344A152F5B08}" dt="2021-11-16T19:44:19.876" v="31685" actId="20577"/>
          <ac:spMkLst>
            <pc:docMk/>
            <pc:sldMk cId="1869453813" sldId="299"/>
            <ac:spMk id="13" creationId="{88E0918D-0F09-4490-987E-435E9506A9A4}"/>
          </ac:spMkLst>
        </pc:spChg>
        <pc:spChg chg="del">
          <ac:chgData name="Lu, Yangzi - (yangzilu)" userId="8680d2ba-b038-4b9b-a3f3-f330b7c86a45" providerId="ADAL" clId="{3042FA7A-064D-494E-8E28-344A152F5B08}" dt="2021-11-16T21:45:33.160" v="32008"/>
          <ac:spMkLst>
            <pc:docMk/>
            <pc:sldMk cId="1869453813" sldId="299"/>
            <ac:spMk id="14" creationId="{6B886B65-F50D-420E-9D67-15F334757FAD}"/>
          </ac:spMkLst>
        </pc:spChg>
        <pc:picChg chg="add del mod">
          <ac:chgData name="Lu, Yangzi - (yangzilu)" userId="8680d2ba-b038-4b9b-a3f3-f330b7c86a45" providerId="ADAL" clId="{3042FA7A-064D-494E-8E28-344A152F5B08}" dt="2021-11-03T20:14:16.370" v="23887" actId="478"/>
          <ac:picMkLst>
            <pc:docMk/>
            <pc:sldMk cId="1869453813" sldId="299"/>
            <ac:picMk id="5" creationId="{73FE2843-ABD5-4E8B-AE7C-BCAD7F993369}"/>
          </ac:picMkLst>
        </pc:picChg>
        <pc:picChg chg="add mod">
          <ac:chgData name="Lu, Yangzi - (yangzilu)" userId="8680d2ba-b038-4b9b-a3f3-f330b7c86a45" providerId="ADAL" clId="{3042FA7A-064D-494E-8E28-344A152F5B08}" dt="2021-11-16T19:45:55.131" v="31718" actId="1076"/>
          <ac:picMkLst>
            <pc:docMk/>
            <pc:sldMk cId="1869453813" sldId="299"/>
            <ac:picMk id="7" creationId="{2A48FBAE-1E37-47B8-8F26-49DE00421753}"/>
          </ac:picMkLst>
        </pc:picChg>
      </pc:sldChg>
      <pc:sldChg chg="delSp modSp add mod ord modNotesTx">
        <pc:chgData name="Lu, Yangzi - (yangzilu)" userId="8680d2ba-b038-4b9b-a3f3-f330b7c86a45" providerId="ADAL" clId="{3042FA7A-064D-494E-8E28-344A152F5B08}" dt="2021-11-16T21:45:33.160" v="32008"/>
        <pc:sldMkLst>
          <pc:docMk/>
          <pc:sldMk cId="3530122418" sldId="300"/>
        </pc:sldMkLst>
        <pc:spChg chg="mod">
          <ac:chgData name="Lu, Yangzi - (yangzilu)" userId="8680d2ba-b038-4b9b-a3f3-f330b7c86a45" providerId="ADAL" clId="{3042FA7A-064D-494E-8E28-344A152F5B08}" dt="2021-11-10T05:46:29.579" v="27717" actId="2711"/>
          <ac:spMkLst>
            <pc:docMk/>
            <pc:sldMk cId="3530122418" sldId="300"/>
            <ac:spMk id="2" creationId="{55F8B2F7-D5FD-414C-8327-61EE937E0D97}"/>
          </ac:spMkLst>
        </pc:spChg>
        <pc:spChg chg="mod">
          <ac:chgData name="Lu, Yangzi - (yangzilu)" userId="8680d2ba-b038-4b9b-a3f3-f330b7c86a45" providerId="ADAL" clId="{3042FA7A-064D-494E-8E28-344A152F5B08}" dt="2021-11-16T07:39:57.657" v="31591" actId="20577"/>
          <ac:spMkLst>
            <pc:docMk/>
            <pc:sldMk cId="3530122418" sldId="300"/>
            <ac:spMk id="3" creationId="{1D8DDC9F-65E3-4AAC-A25F-22B575F72C14}"/>
          </ac:spMkLst>
        </pc:spChg>
        <pc:spChg chg="del">
          <ac:chgData name="Lu, Yangzi - (yangzilu)" userId="8680d2ba-b038-4b9b-a3f3-f330b7c86a45" providerId="ADAL" clId="{3042FA7A-064D-494E-8E28-344A152F5B08}" dt="2021-11-16T21:45:33.160" v="32008"/>
          <ac:spMkLst>
            <pc:docMk/>
            <pc:sldMk cId="3530122418" sldId="300"/>
            <ac:spMk id="5" creationId="{B67EFF24-B39B-4A90-9C52-3BB03E444ECF}"/>
          </ac:spMkLst>
        </pc:spChg>
      </pc:sldChg>
      <pc:sldChg chg="delSp modSp add mod modNotesTx">
        <pc:chgData name="Lu, Yangzi - (yangzilu)" userId="8680d2ba-b038-4b9b-a3f3-f330b7c86a45" providerId="ADAL" clId="{3042FA7A-064D-494E-8E28-344A152F5B08}" dt="2021-11-16T21:45:33.160" v="32008"/>
        <pc:sldMkLst>
          <pc:docMk/>
          <pc:sldMk cId="279728273" sldId="301"/>
        </pc:sldMkLst>
        <pc:spChg chg="mod">
          <ac:chgData name="Lu, Yangzi - (yangzilu)" userId="8680d2ba-b038-4b9b-a3f3-f330b7c86a45" providerId="ADAL" clId="{3042FA7A-064D-494E-8E28-344A152F5B08}" dt="2021-11-16T00:09:01.904" v="30345" actId="20577"/>
          <ac:spMkLst>
            <pc:docMk/>
            <pc:sldMk cId="279728273" sldId="301"/>
            <ac:spMk id="3" creationId="{1AC3532D-C070-40F6-95B1-C8E52A9EC6FA}"/>
          </ac:spMkLst>
        </pc:spChg>
        <pc:spChg chg="del">
          <ac:chgData name="Lu, Yangzi - (yangzilu)" userId="8680d2ba-b038-4b9b-a3f3-f330b7c86a45" providerId="ADAL" clId="{3042FA7A-064D-494E-8E28-344A152F5B08}" dt="2021-11-16T21:45:33.160" v="32008"/>
          <ac:spMkLst>
            <pc:docMk/>
            <pc:sldMk cId="279728273" sldId="301"/>
            <ac:spMk id="5" creationId="{B4665BAC-74AE-4937-8C25-C240F4779FA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9:40:20.500"/>
    </inkml:context>
    <inkml:brush xml:id="br0">
      <inkml:brushProperty name="width" value="0.05" units="cm"/>
      <inkml:brushProperty name="height" value="0.05" units="cm"/>
      <inkml:brushProperty name="color" value="#E71224"/>
    </inkml:brush>
  </inkml:definitions>
  <inkml:trace contextRef="#ctx0" brushRef="#br0">0 0 24575,'5'0'0,"5"0"0,7 0 0,3 0 0,5 0 0,1 0 0,1 0 0,0 0 0,1 0 0,-1 0 0,0 0 0,0 0 0,0 0 0,-5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9:40:23.331"/>
    </inkml:context>
    <inkml:brush xml:id="br0">
      <inkml:brushProperty name="width" value="0.05" units="cm"/>
      <inkml:brushProperty name="height" value="0.05" units="cm"/>
      <inkml:brushProperty name="color" value="#E71224"/>
    </inkml:brush>
  </inkml:definitions>
  <inkml:trace contextRef="#ctx0" brushRef="#br0">0 0 24575,'20'1'0,"0"1"0,35 9 0,-34-7 0,1 0 0,25 1 0,192-6-1365,-216 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6D4EC-6E9C-482A-9491-AB836142DA9A}" type="datetimeFigureOut">
              <a:rPr lang="zh-CN" altLang="en-US" smtClean="0"/>
              <a:t>2021/11/16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1B47B-E860-4B04-8E99-9FBD04C0E37B}" type="slidenum">
              <a:rPr lang="zh-CN" altLang="en-US" smtClean="0"/>
              <a:t>‹#›</a:t>
            </a:fld>
            <a:endParaRPr lang="zh-CN" altLang="en-US"/>
          </a:p>
        </p:txBody>
      </p:sp>
    </p:spTree>
    <p:extLst>
      <p:ext uri="{BB962C8B-B14F-4D97-AF65-F5344CB8AC3E}">
        <p14:creationId xmlns:p14="http://schemas.microsoft.com/office/powerpoint/2010/main" val="32913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NimbusRomNo9L-Regu"/>
              </a:rPr>
              <a:t>Exploration is widely regarded as the most significant challenge in RL. Because the agent may have to take precise sequences of actions to reach states with high reward. </a:t>
            </a:r>
            <a:r>
              <a:rPr lang="en-US" altLang="zh-CN" sz="4000" dirty="0"/>
              <a:t>And a random strategy can take exponential time to reach the corner where the agent can accumulate high reward. This is proved in this paper. Here is an intuitive </a:t>
            </a:r>
            <a:r>
              <a:rPr lang="en-US" altLang="zh-CN" sz="1800" b="0" i="0" u="none" strike="noStrike" baseline="0" dirty="0">
                <a:latin typeface="NimbusRomNo9L-Regu"/>
              </a:rPr>
              <a:t>example, there is a maze and a robot who takes a random walk strategy. The reward is only given when the robot successfully exits the maze. So the robot has to take the right action at each intersection along the way. It turns out that it can take exponential time.</a:t>
            </a:r>
          </a:p>
          <a:p>
            <a:pPr algn="l"/>
            <a:endParaRPr lang="en-US" altLang="zh-CN" sz="1800" b="0" i="0" u="none" strike="noStrike" baseline="0" dirty="0">
              <a:latin typeface="NimbusRomNo9L-Regu"/>
            </a:endParaRPr>
          </a:p>
          <a:p>
            <a:pPr algn="l"/>
            <a:r>
              <a:rPr lang="en-US" altLang="zh-CN" sz="1800" b="0" i="0" u="none" strike="noStrike" baseline="0" dirty="0">
                <a:latin typeface="NimbusRomNo9L-Regu"/>
              </a:rPr>
              <a:t>And in practice, all of the standard algorithms employ simple randomization or its variants, and then results extremely high sample complexity.</a:t>
            </a:r>
          </a:p>
          <a:p>
            <a:pPr algn="l"/>
            <a:endParaRPr lang="en-US" altLang="zh-CN" sz="1800" b="0" i="0" u="none" strike="noStrike" baseline="0" dirty="0">
              <a:latin typeface="NimbusRomNo9L-Regu"/>
            </a:endParaRPr>
          </a:p>
          <a:p>
            <a:pPr algn="l"/>
            <a:r>
              <a:rPr lang="en-US" altLang="zh-CN" sz="1800" b="0" i="0" u="none" strike="noStrike" baseline="0" dirty="0">
                <a:latin typeface="NimbusRomNo9L-Regu"/>
              </a:rPr>
              <a:t>On the other hand, there are some complex exploration strategies that are provably sample efficient. However, in practice, reward functions are often modified to encourage some desired behaviors by trial and error. In this case, executing the same RL algorithm with different reward can still be sample inefficient.</a:t>
            </a:r>
            <a:endParaRPr lang="zh-CN" altLang="en-US"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2</a:t>
            </a:fld>
            <a:endParaRPr lang="zh-CN" altLang="en-US"/>
          </a:p>
        </p:txBody>
      </p:sp>
    </p:spTree>
    <p:extLst>
      <p:ext uri="{BB962C8B-B14F-4D97-AF65-F5344CB8AC3E}">
        <p14:creationId xmlns:p14="http://schemas.microsoft.com/office/powerpoint/2010/main" val="3287714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NimbusRomNo9L-Regu"/>
              </a:rPr>
              <a:t>Here is the actual algorithm for the exploration phase. The first step is the agent learns a set of exploration policies which is line 3-7. The strategy here is to first learn the best policies to reach each state individually, and then combine them. </a:t>
            </a:r>
          </a:p>
          <a:p>
            <a:pPr algn="l"/>
            <a:r>
              <a:rPr lang="en-US" altLang="zh-CN" sz="1800" b="0" i="0" u="none" strike="noStrike" baseline="0" dirty="0">
                <a:latin typeface="NimbusRomNo9L-Regu"/>
              </a:rPr>
              <a:t>For each state s at step h, at line 4, it first creates a reward function r that always returns 0 except for state s at step h. the reason it is designed this way is the optimal policy outputted with this reward is the policy that maximized the probability to reach (</a:t>
            </a:r>
            <a:r>
              <a:rPr lang="en-US" altLang="zh-CN" sz="1800" b="0" i="0" u="none" strike="noStrike" baseline="0" dirty="0" err="1">
                <a:latin typeface="NimbusRomNo9L-Regu"/>
              </a:rPr>
              <a:t>s,h</a:t>
            </a:r>
            <a:r>
              <a:rPr lang="en-US" altLang="zh-CN" sz="1800" b="0" i="0" u="none" strike="noStrike" baseline="0" dirty="0">
                <a:latin typeface="NimbusRomNo9L-Regu"/>
              </a:rPr>
              <a:t>).</a:t>
            </a:r>
          </a:p>
          <a:p>
            <a:pPr algn="l"/>
            <a:r>
              <a:rPr lang="en-US" altLang="zh-CN" sz="1800" b="0" i="0" u="none" strike="noStrike" baseline="0" dirty="0">
                <a:latin typeface="NimbusRomNo9L-Regu"/>
              </a:rPr>
              <a:t>Then at line 5, it simulates a MDP using EULER algorithm. The EULER algorithm is called </a:t>
            </a:r>
            <a:r>
              <a:rPr lang="en-US" altLang="zh-CN" sz="2800" dirty="0"/>
              <a:t>Episodic Upper Lower Exploration in Reinforcement learning which uses the paradigm of “optimism under uncertainty” to conduct exploration. It will return a set of policy to reach state s at step h. </a:t>
            </a:r>
          </a:p>
          <a:p>
            <a:pPr algn="l"/>
            <a:r>
              <a:rPr lang="en-US" altLang="zh-CN" sz="1800" b="0" i="0" u="none" strike="noStrike" baseline="0" dirty="0">
                <a:latin typeface="NimbusRomNo9L-Regu"/>
              </a:rPr>
              <a:t>since the best policy to reach </a:t>
            </a:r>
            <a:r>
              <a:rPr lang="en-US" altLang="zh-CN" sz="1800" b="0" i="0" u="none" strike="noStrike" baseline="0" dirty="0">
                <a:latin typeface="CMR10"/>
              </a:rPr>
              <a:t>(</a:t>
            </a:r>
            <a:r>
              <a:rPr lang="en-US" altLang="zh-CN" sz="1800" b="0" i="0" u="none" strike="noStrike" baseline="0" dirty="0">
                <a:latin typeface="CMMI10"/>
              </a:rPr>
              <a:t>s, h</a:t>
            </a:r>
            <a:r>
              <a:rPr lang="en-US" altLang="zh-CN" sz="1800" b="0" i="0" u="none" strike="noStrike" baseline="0" dirty="0">
                <a:latin typeface="CMR10"/>
              </a:rPr>
              <a:t>) </a:t>
            </a:r>
            <a:r>
              <a:rPr lang="en-US" altLang="zh-CN" sz="1800" b="0" i="0" u="none" strike="noStrike" baseline="0" dirty="0">
                <a:latin typeface="NimbusRomNo9L-Regu"/>
              </a:rPr>
              <a:t>is only meaningful at steps before </a:t>
            </a:r>
            <a:r>
              <a:rPr lang="en-US" altLang="zh-CN" sz="1800" b="0" i="0" u="none" strike="noStrike" baseline="0" dirty="0">
                <a:latin typeface="CMMI10"/>
              </a:rPr>
              <a:t>h</a:t>
            </a:r>
            <a:r>
              <a:rPr lang="en-US" altLang="zh-CN" sz="1800" b="0" i="0" u="none" strike="noStrike" baseline="0" dirty="0">
                <a:latin typeface="NimbusRomNo9L-Regu"/>
              </a:rPr>
              <a:t>, </a:t>
            </a:r>
            <a:r>
              <a:rPr lang="en-US" altLang="zh-CN" sz="2800" dirty="0"/>
              <a:t>The algorithm then alter the policy for state s at step h to be Uniform(A) to ensure good probability of choosing all actions for this state. And line 7 is simple combination.</a:t>
            </a:r>
          </a:p>
          <a:p>
            <a:pPr algn="l"/>
            <a:endParaRPr lang="en-US" altLang="zh-CN" sz="2800" b="0" i="0" u="none" strike="noStrike" baseline="0" dirty="0">
              <a:latin typeface="NimbusRomNo9L-Regu"/>
            </a:endParaRPr>
          </a:p>
          <a:p>
            <a:pPr algn="l"/>
            <a:r>
              <a:rPr lang="en-US" altLang="zh-CN" sz="2800" b="0" i="0" u="none" strike="noStrike" baseline="0" dirty="0">
                <a:latin typeface="NimbusRomNo9L-Regu"/>
              </a:rPr>
              <a:t>The second step is</a:t>
            </a:r>
            <a:r>
              <a:rPr lang="en-US" altLang="zh-CN" sz="1800" b="0" i="0" u="none" strike="noStrike" baseline="0" dirty="0">
                <a:latin typeface="NimbusRomNo9L-Regu"/>
              </a:rPr>
              <a:t> much more straight-forward. It uniformly picks a policy from the policy set collected from the last step, executes it with an MDP and collects trajectories.</a:t>
            </a:r>
          </a:p>
          <a:p>
            <a:pPr algn="l"/>
            <a:endParaRPr lang="en-US" altLang="zh-CN" sz="1800" b="0" i="0" u="none" strike="noStrike" baseline="0" dirty="0">
              <a:latin typeface="NimbusRomNo9L-Regu"/>
            </a:endParaRPr>
          </a:p>
        </p:txBody>
      </p:sp>
      <p:sp>
        <p:nvSpPr>
          <p:cNvPr id="4" name="灯片编号占位符 3"/>
          <p:cNvSpPr>
            <a:spLocks noGrp="1"/>
          </p:cNvSpPr>
          <p:nvPr>
            <p:ph type="sldNum" sz="quarter" idx="5"/>
          </p:nvPr>
        </p:nvSpPr>
        <p:spPr/>
        <p:txBody>
          <a:bodyPr/>
          <a:lstStyle/>
          <a:p>
            <a:fld id="{68A1B47B-E860-4B04-8E99-9FBD04C0E37B}" type="slidenum">
              <a:rPr lang="zh-CN" altLang="en-US" smtClean="0"/>
              <a:t>11</a:t>
            </a:fld>
            <a:endParaRPr lang="zh-CN" altLang="en-US"/>
          </a:p>
        </p:txBody>
      </p:sp>
    </p:spTree>
    <p:extLst>
      <p:ext uri="{BB962C8B-B14F-4D97-AF65-F5344CB8AC3E}">
        <p14:creationId xmlns:p14="http://schemas.microsoft.com/office/powerpoint/2010/main" val="3463620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latin typeface="NimbusRomNo9L-Regu"/>
              </a:rPr>
              <a:t>Actually, any RL algorithms with PAC or regret guarantees can be used to find this optimal policy. In particular, EULER algorithm is used because its theoretical guarantee is useful for proving the coverage guarantee provided by the algorithm we just showed.</a:t>
            </a:r>
          </a:p>
          <a:p>
            <a:pPr algn="l"/>
            <a:r>
              <a:rPr lang="en-US" altLang="zh-CN" sz="1800" b="0" i="0" u="none" strike="noStrike" baseline="0" dirty="0">
                <a:latin typeface="NimbusRomNo9L-Regu"/>
              </a:rPr>
              <a:t>This guarantee is saying that the suboptimality of EULER algorithm is correlate to the value of optimal policy. In other words, even the value of optimal policy is low, the output policy set is still closed to the optimal policy. especially helpful in dealing with those states that are still significant but their maximum reaching probability is low. This is the key to get the main result. We are not getting into detail of the proof since that is out of the scope of this paper.</a:t>
            </a:r>
          </a:p>
          <a:p>
            <a:pPr algn="l"/>
            <a:endParaRPr lang="en-US" altLang="zh-CN" sz="1800" b="0" i="0" u="none" strike="noStrike" baseline="0" dirty="0">
              <a:latin typeface="NimbusRomNo9L-Regu"/>
            </a:endParaRPr>
          </a:p>
        </p:txBody>
      </p:sp>
      <p:sp>
        <p:nvSpPr>
          <p:cNvPr id="4" name="灯片编号占位符 3"/>
          <p:cNvSpPr>
            <a:spLocks noGrp="1"/>
          </p:cNvSpPr>
          <p:nvPr>
            <p:ph type="sldNum" sz="quarter" idx="5"/>
          </p:nvPr>
        </p:nvSpPr>
        <p:spPr/>
        <p:txBody>
          <a:bodyPr/>
          <a:lstStyle/>
          <a:p>
            <a:fld id="{68A1B47B-E860-4B04-8E99-9FBD04C0E37B}" type="slidenum">
              <a:rPr lang="zh-CN" altLang="en-US" smtClean="0"/>
              <a:t>12</a:t>
            </a:fld>
            <a:endParaRPr lang="zh-CN" altLang="en-US"/>
          </a:p>
        </p:txBody>
      </p:sp>
    </p:spTree>
    <p:extLst>
      <p:ext uri="{BB962C8B-B14F-4D97-AF65-F5344CB8AC3E}">
        <p14:creationId xmlns:p14="http://schemas.microsoft.com/office/powerpoint/2010/main" val="422750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l"/>
                <a:r>
                  <a:rPr lang="en-US" altLang="zh-CN" sz="1800" b="0" i="0" u="none" strike="noStrike" baseline="0" dirty="0">
                    <a:latin typeface="NimbusRomNo9L-Regu"/>
                  </a:rPr>
                  <a:t>Now we are ready to show the coverage guarantee exploration algorithm provided. This theorem claims that using the reward free exploration Algorithm, we can collect data from an underlying distribution \mu, which ensures that for policy </a:t>
                </a:r>
                <a:r>
                  <a:rPr lang="en-US" altLang="zh-CN" sz="1800" b="0" i="0" u="none" strike="noStrike" baseline="0" dirty="0">
                    <a:latin typeface="CMMI10"/>
                  </a:rPr>
                  <a:t>π</a:t>
                </a:r>
                <a:r>
                  <a:rPr lang="en-US" altLang="zh-CN" sz="1800" b="0" i="0" u="none" strike="noStrike" baseline="0" dirty="0">
                    <a:latin typeface="NimbusRomNo9L-Regu"/>
                  </a:rPr>
                  <a:t>, the ratio </a:t>
                </a:r>
                <a:r>
                  <a:rPr lang="en-US" altLang="zh-CN" sz="1800" b="0" i="0" u="none" strike="noStrike" baseline="0" dirty="0">
                    <a:latin typeface="CMMI10"/>
                  </a:rPr>
                  <a:t>P</a:t>
                </a:r>
                <a:r>
                  <a:rPr lang="en-US" altLang="zh-CN" sz="1800" b="0" i="0" u="none" strike="noStrike" baseline="0" dirty="0">
                    <a:latin typeface="CMMI8"/>
                  </a:rPr>
                  <a:t>π h </a:t>
                </a:r>
                <a:r>
                  <a:rPr lang="en-US" altLang="zh-CN" sz="1800" b="0" i="0" u="none" strike="noStrike" baseline="0" dirty="0">
                    <a:latin typeface="CMR10"/>
                  </a:rPr>
                  <a:t>(</a:t>
                </a:r>
                <a:r>
                  <a:rPr lang="en-US" altLang="zh-CN" sz="1800" b="0" i="0" u="none" strike="noStrike" baseline="0" dirty="0">
                    <a:latin typeface="CMMI10"/>
                  </a:rPr>
                  <a:t>s, a</a:t>
                </a:r>
                <a:r>
                  <a:rPr lang="en-US" altLang="zh-CN" sz="1800" b="0" i="0" u="none" strike="noStrike" baseline="0" dirty="0">
                    <a:latin typeface="CMR10"/>
                  </a:rPr>
                  <a:t>)</a:t>
                </a:r>
                <a:r>
                  <a:rPr lang="en-US" altLang="zh-CN" sz="1800" b="0" i="0" u="none" strike="noStrike" baseline="0" dirty="0">
                    <a:latin typeface="CMMI10"/>
                  </a:rPr>
                  <a:t>/</a:t>
                </a:r>
                <a:r>
                  <a:rPr lang="en-US" altLang="zh-CN" sz="1800" b="0" i="0" u="none" strike="noStrike" baseline="0" dirty="0" err="1">
                    <a:latin typeface="CMMI10"/>
                  </a:rPr>
                  <a:t>μ</a:t>
                </a:r>
                <a:r>
                  <a:rPr lang="en-US" altLang="zh-CN" sz="1800" b="0" i="0" u="none" strike="noStrike" baseline="0" dirty="0" err="1">
                    <a:latin typeface="CMMI8"/>
                  </a:rPr>
                  <a:t>h</a:t>
                </a:r>
                <a:r>
                  <a:rPr lang="en-US" altLang="zh-CN" sz="1800" b="0" i="0" u="none" strike="noStrike" baseline="0" dirty="0">
                    <a:latin typeface="CMR10"/>
                  </a:rPr>
                  <a:t>(</a:t>
                </a:r>
                <a:r>
                  <a:rPr lang="en-US" altLang="zh-CN" sz="1800" b="0" i="0" u="none" strike="noStrike" baseline="0" dirty="0">
                    <a:latin typeface="CMMI10"/>
                  </a:rPr>
                  <a:t>s, a</a:t>
                </a:r>
                <a:r>
                  <a:rPr lang="en-US" altLang="zh-CN" sz="1800" b="0" i="0" u="none" strike="noStrike" baseline="0" dirty="0">
                    <a:latin typeface="CMR10"/>
                  </a:rPr>
                  <a:t>) </a:t>
                </a:r>
                <a:r>
                  <a:rPr lang="en-US" altLang="zh-CN" sz="1800" b="0" i="0" u="none" strike="noStrike" baseline="0" dirty="0">
                    <a:latin typeface="NimbusRomNo9L-Regu"/>
                  </a:rPr>
                  <a:t>will be upper bounded for any significant state and action. That is saying that all significant states will be visited with reasonable amount of probability. </a:t>
                </a:r>
              </a:p>
              <a:p>
                <a:pPr algn="l"/>
                <a:endParaRPr lang="en-US" altLang="zh-CN" sz="1800" b="0" i="0" u="none" strike="noStrike" baseline="0" dirty="0">
                  <a:latin typeface="NimbusRomNo9L-Regu"/>
                </a:endParaRPr>
              </a:p>
              <a:p>
                <a:pPr algn="l"/>
                <a:r>
                  <a:rPr lang="en-US" altLang="zh-CN" sz="1800" b="0" i="0" u="none" strike="noStrike" baseline="0" dirty="0">
                    <a:latin typeface="NimbusRomNo9L-Regu"/>
                  </a:rPr>
                  <a:t>Notice as </a:t>
                </a:r>
                <a:r>
                  <a:rPr lang="en-US" altLang="zh-CN" sz="1800" b="0" i="0" u="none" strike="noStrike" baseline="0" dirty="0">
                    <a:latin typeface="CMMI10"/>
                  </a:rPr>
                  <a:t>δ </a:t>
                </a:r>
                <a:r>
                  <a:rPr lang="en-US" altLang="zh-CN" sz="1800" b="0" i="0" u="none" strike="noStrike" baseline="0" dirty="0">
                    <a:latin typeface="NimbusRomNo9L-Regu"/>
                  </a:rPr>
                  <a:t>becomes smaller, there will be more significant states. As a result, we need to take larger </a:t>
                </a:r>
                <a:r>
                  <a:rPr lang="en-US" altLang="zh-CN" sz="1800" b="0" i="0" u="none" strike="noStrike" baseline="0" dirty="0">
                    <a:latin typeface="CMMI10"/>
                  </a:rPr>
                  <a:t>N</a:t>
                </a:r>
                <a:r>
                  <a:rPr lang="en-US" altLang="zh-CN" sz="1800" b="0" i="0" u="none" strike="noStrike" baseline="0" dirty="0">
                    <a:latin typeface="CMR8"/>
                  </a:rPr>
                  <a:t>0</a:t>
                </a:r>
                <a:r>
                  <a:rPr lang="en-US" altLang="zh-CN" sz="1800" b="0" i="0" u="none" strike="noStrike" baseline="0" dirty="0">
                    <a:latin typeface="NimbusRomNo9L-Regu"/>
                  </a:rPr>
                  <a:t>. </a:t>
                </a:r>
                <a:endParaRPr lang="zh-CN" altLang="en-US" dirty="0"/>
              </a:p>
            </p:txBody>
          </p:sp>
        </mc:Choice>
        <mc:Fallback xmlns="">
          <p:sp>
            <p:nvSpPr>
              <p:cNvPr id="3" name="备注占位符 2"/>
              <p:cNvSpPr>
                <a:spLocks noGrp="1"/>
              </p:cNvSpPr>
              <p:nvPr>
                <p:ph type="body" idx="1"/>
              </p:nvPr>
            </p:nvSpPr>
            <p:spPr/>
            <p:txBody>
              <a:bodyPr/>
              <a:lstStyle/>
              <a:p>
                <a:pPr algn="l"/>
                <a:r>
                  <a:rPr lang="en-US" altLang="zh-CN" sz="1800" b="0" i="0" u="none" strike="noStrike" baseline="0" dirty="0">
                    <a:latin typeface="NimbusRomNo9L-Regu"/>
                  </a:rPr>
                  <a:t>This claims that using Algorithm 2, we can collect data from an underlying distribution \mu, which ensures that for policy </a:t>
                </a:r>
                <a:r>
                  <a:rPr lang="en-US" altLang="zh-CN" sz="1800" b="0" i="0" u="none" strike="noStrike" baseline="0" dirty="0">
                    <a:latin typeface="CMMI10"/>
                  </a:rPr>
                  <a:t>π</a:t>
                </a:r>
                <a:r>
                  <a:rPr lang="en-US" altLang="zh-CN" sz="1800" b="0" i="0" u="none" strike="noStrike" baseline="0" dirty="0">
                    <a:latin typeface="NimbusRomNo9L-Regu"/>
                  </a:rPr>
                  <a:t>, the ratio </a:t>
                </a:r>
                <a:r>
                  <a:rPr lang="en-US" altLang="zh-CN" sz="1800" b="0" i="0" u="none" strike="noStrike" baseline="0" dirty="0">
                    <a:latin typeface="CMMI10"/>
                  </a:rPr>
                  <a:t>P</a:t>
                </a:r>
                <a:r>
                  <a:rPr lang="en-US" altLang="zh-CN" sz="1800" b="0" i="0" u="none" strike="noStrike" baseline="0" dirty="0">
                    <a:latin typeface="CMMI8"/>
                  </a:rPr>
                  <a:t>π h </a:t>
                </a:r>
                <a:r>
                  <a:rPr lang="en-US" altLang="zh-CN" sz="1800" b="0" i="0" u="none" strike="noStrike" baseline="0" dirty="0">
                    <a:latin typeface="CMR10"/>
                  </a:rPr>
                  <a:t>(</a:t>
                </a:r>
                <a:r>
                  <a:rPr lang="en-US" altLang="zh-CN" sz="1800" b="0" i="0" u="none" strike="noStrike" baseline="0" dirty="0">
                    <a:latin typeface="CMMI10"/>
                  </a:rPr>
                  <a:t>s, a</a:t>
                </a:r>
                <a:r>
                  <a:rPr lang="en-US" altLang="zh-CN" sz="1800" b="0" i="0" u="none" strike="noStrike" baseline="0" dirty="0">
                    <a:latin typeface="CMR10"/>
                  </a:rPr>
                  <a:t>)</a:t>
                </a:r>
                <a:r>
                  <a:rPr lang="en-US" altLang="zh-CN" sz="1800" b="0" i="0" u="none" strike="noStrike" baseline="0" dirty="0">
                    <a:latin typeface="CMMI10"/>
                  </a:rPr>
                  <a:t>/</a:t>
                </a:r>
                <a:r>
                  <a:rPr lang="en-US" altLang="zh-CN" sz="1800" b="0" i="0" u="none" strike="noStrike" baseline="0" dirty="0" err="1">
                    <a:latin typeface="CMMI10"/>
                  </a:rPr>
                  <a:t>μ</a:t>
                </a:r>
                <a:r>
                  <a:rPr lang="en-US" altLang="zh-CN" sz="1800" b="0" i="0" u="none" strike="noStrike" baseline="0" dirty="0" err="1">
                    <a:latin typeface="CMMI8"/>
                  </a:rPr>
                  <a:t>h</a:t>
                </a:r>
                <a:r>
                  <a:rPr lang="en-US" altLang="zh-CN" sz="1800" b="0" i="0" u="none" strike="noStrike" baseline="0" dirty="0">
                    <a:latin typeface="CMR10"/>
                  </a:rPr>
                  <a:t>(</a:t>
                </a:r>
                <a:r>
                  <a:rPr lang="en-US" altLang="zh-CN" sz="1800" b="0" i="0" u="none" strike="noStrike" baseline="0" dirty="0">
                    <a:latin typeface="CMMI10"/>
                  </a:rPr>
                  <a:t>s, a</a:t>
                </a:r>
                <a:r>
                  <a:rPr lang="en-US" altLang="zh-CN" sz="1800" b="0" i="0" u="none" strike="noStrike" baseline="0" dirty="0">
                    <a:latin typeface="CMR10"/>
                  </a:rPr>
                  <a:t>) </a:t>
                </a:r>
                <a:r>
                  <a:rPr lang="en-US" altLang="zh-CN" sz="1800" b="0" i="0" u="none" strike="noStrike" baseline="0" dirty="0">
                    <a:latin typeface="NimbusRomNo9L-Regu"/>
                  </a:rPr>
                  <a:t>will be upper bounded for any significant state and action. That is, all significant state and action will be visited by distribution </a:t>
                </a:r>
                <a:r>
                  <a:rPr lang="en-US" altLang="zh-CN" sz="1800" b="0" i="0" u="none" strike="noStrike" baseline="0" dirty="0">
                    <a:latin typeface="CMMI10"/>
                  </a:rPr>
                  <a:t>μ </a:t>
                </a:r>
                <a:r>
                  <a:rPr lang="en-US" altLang="zh-CN" sz="1800" b="0" i="0" u="none" strike="noStrike" baseline="0" dirty="0">
                    <a:latin typeface="NimbusRomNo9L-Regu"/>
                  </a:rPr>
                  <a:t>with reasonable amount of probability. Notice as </a:t>
                </a:r>
                <a:r>
                  <a:rPr lang="en-US" altLang="zh-CN" sz="1800" b="0" i="0" u="none" strike="noStrike" baseline="0" dirty="0">
                    <a:latin typeface="CMMI10"/>
                  </a:rPr>
                  <a:t>δ </a:t>
                </a:r>
                <a:r>
                  <a:rPr lang="en-US" altLang="zh-CN" sz="1800" b="0" i="0" u="none" strike="noStrike" baseline="0" dirty="0">
                    <a:latin typeface="NimbusRomNo9L-Regu"/>
                  </a:rPr>
                  <a:t>becomes smaller, there will be more significant states and the condition (4) becomes stronger. As a result, we need to take larger </a:t>
                </a:r>
                <a:r>
                  <a:rPr lang="en-US" altLang="zh-CN" sz="1800" b="0" i="0" u="none" strike="noStrike" baseline="0" dirty="0">
                    <a:latin typeface="CMMI10"/>
                  </a:rPr>
                  <a:t>N</a:t>
                </a:r>
                <a:r>
                  <a:rPr lang="en-US" altLang="zh-CN" sz="1800" b="0" i="0" u="none" strike="noStrike" baseline="0" dirty="0">
                    <a:latin typeface="CMR8"/>
                  </a:rPr>
                  <a:t>0</a:t>
                </a:r>
                <a:r>
                  <a:rPr lang="en-US" altLang="zh-CN" sz="1800" b="0" i="0" u="none" strike="noStrike" baseline="0" dirty="0">
                    <a:latin typeface="NimbusRomNo9L-Regu"/>
                  </a:rPr>
                  <a:t>. As we will see later, the </a:t>
                </a:r>
                <a:r>
                  <a:rPr lang="en-US" altLang="zh-CN" sz="1800" b="0" i="0" u="none" strike="noStrike" baseline="0" dirty="0">
                    <a:latin typeface="CMMI10"/>
                  </a:rPr>
                  <a:t>δ </a:t>
                </a:r>
                <a:r>
                  <a:rPr lang="en-US" altLang="zh-CN" sz="1800" b="0" i="0" u="none" strike="noStrike" baseline="0" dirty="0">
                    <a:latin typeface="NimbusRomNo9L-Regu"/>
                  </a:rPr>
                  <a:t>we take eventually will be </a:t>
                </a:r>
                <a:r>
                  <a:rPr lang="en-US" altLang="zh-CN" sz="1800" b="0" i="0" u="none" strike="noStrike" baseline="0">
                    <a:latin typeface="Cambria Math" panose="02040503050406030204" pitchFamily="18" charset="0"/>
                  </a:rPr>
                  <a:t>𝜖</a:t>
                </a:r>
                <a:r>
                  <a:rPr lang="en-US" altLang="zh-CN" sz="1800" b="0" i="0" u="none" strike="noStrike" baseline="0" dirty="0">
                    <a:latin typeface="CMR8"/>
                  </a:rPr>
                  <a:t>/2SH^2 </a:t>
                </a:r>
                <a:r>
                  <a:rPr lang="en-US" altLang="zh-CN" sz="1800" b="0" i="0" u="none" strike="noStrike" baseline="0" dirty="0">
                    <a:latin typeface="NimbusRomNo9L-Regu"/>
                  </a:rPr>
                  <a:t>, where </a:t>
                </a:r>
                <a:r>
                  <a:rPr lang="en-US" altLang="zh-CN" sz="1800" b="0" i="0" u="none" strike="noStrike" baseline="0">
                    <a:latin typeface="Cambria Math" panose="02040503050406030204" pitchFamily="18" charset="0"/>
                  </a:rPr>
                  <a:t>𝜖</a:t>
                </a:r>
                <a:r>
                  <a:rPr lang="en-US" altLang="zh-CN" sz="1800" b="0" i="0" u="none" strike="noStrike" baseline="0" dirty="0">
                    <a:latin typeface="CMMI10"/>
                  </a:rPr>
                  <a:t> </a:t>
                </a:r>
                <a:r>
                  <a:rPr lang="en-US" altLang="zh-CN" sz="1800" b="0" i="0" u="none" strike="noStrike" baseline="0" dirty="0">
                    <a:latin typeface="NimbusRomNo9L-Regu"/>
                  </a:rPr>
                  <a:t>is the suboptimality of the policy we find in the planning phase.</a:t>
                </a:r>
                <a:endParaRPr lang="zh-CN" altLang="en-US" dirty="0"/>
              </a:p>
            </p:txBody>
          </p:sp>
        </mc:Fallback>
      </mc:AlternateContent>
      <p:sp>
        <p:nvSpPr>
          <p:cNvPr id="4" name="灯片编号占位符 3"/>
          <p:cNvSpPr>
            <a:spLocks noGrp="1"/>
          </p:cNvSpPr>
          <p:nvPr>
            <p:ph type="sldNum" sz="quarter" idx="5"/>
          </p:nvPr>
        </p:nvSpPr>
        <p:spPr/>
        <p:txBody>
          <a:bodyPr/>
          <a:lstStyle/>
          <a:p>
            <a:fld id="{68A1B47B-E860-4B04-8E99-9FBD04C0E37B}" type="slidenum">
              <a:rPr lang="zh-CN" altLang="en-US" smtClean="0"/>
              <a:t>13</a:t>
            </a:fld>
            <a:endParaRPr lang="zh-CN" altLang="en-US"/>
          </a:p>
        </p:txBody>
      </p:sp>
    </p:spTree>
    <p:extLst>
      <p:ext uri="{BB962C8B-B14F-4D97-AF65-F5344CB8AC3E}">
        <p14:creationId xmlns:p14="http://schemas.microsoft.com/office/powerpoint/2010/main" val="232786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Here’s the idea of proving Theorem 3.3. First, fix a state (</a:t>
            </a:r>
            <a:r>
              <a:rPr lang="en-US" altLang="zh-CN" dirty="0" err="1"/>
              <a:t>s,h</a:t>
            </a:r>
            <a:r>
              <a:rPr lang="en-US" altLang="zh-CN" dirty="0"/>
              <a:t>) pair. In our setting, the algorithm says that the value of optimal policy at state s is equal to the maximum probability of reaching state s.</a:t>
            </a:r>
          </a:p>
          <a:p>
            <a:endParaRPr lang="en-US" altLang="zh-CN" dirty="0"/>
          </a:p>
          <a:p>
            <a:r>
              <a:rPr lang="en-US" altLang="zh-CN" dirty="0"/>
              <a:t>Recall the Lemma 3.4 which is the theoretical guarantee of EULER algorithm.</a:t>
            </a:r>
          </a:p>
          <a:p>
            <a:endParaRPr lang="en-US" altLang="zh-CN" dirty="0"/>
          </a:p>
          <a:p>
            <a:r>
              <a:rPr lang="en-US" altLang="zh-CN" dirty="0"/>
              <a:t>Then we want to make this to be upper bounded by one half of the maximum probability.</a:t>
            </a:r>
          </a:p>
          <a:p>
            <a:endParaRPr lang="en-US" altLang="zh-CN" dirty="0"/>
          </a:p>
          <a:p>
            <a:r>
              <a:rPr lang="en-US" altLang="zh-CN" dirty="0"/>
              <a:t>For a sufficient small constant c1, we need to let each part to be upper bounded. And solving these two inequalities for N0, it turns out that the second part will dominate the result. Which is …</a:t>
            </a:r>
            <a:endParaRPr lang="zh-CN" altLang="en-US"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14</a:t>
            </a:fld>
            <a:endParaRPr lang="zh-CN" altLang="en-US"/>
          </a:p>
        </p:txBody>
      </p:sp>
    </p:spTree>
    <p:extLst>
      <p:ext uri="{BB962C8B-B14F-4D97-AF65-F5344CB8AC3E}">
        <p14:creationId xmlns:p14="http://schemas.microsoft.com/office/powerpoint/2010/main" val="1944638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N0 is in the order of this. In other words, when N0 is equal to this, it is sufficient to make that true.</a:t>
            </a:r>
          </a:p>
          <a:p>
            <a:endParaRPr lang="en-US" altLang="zh-CN" dirty="0"/>
          </a:p>
          <a:p>
            <a:r>
              <a:rPr lang="en-US" altLang="zh-CN" dirty="0"/>
              <a:t>Then re-arrange the terms, we will have the maximum ratio of this is at most 2.</a:t>
            </a:r>
          </a:p>
          <a:p>
            <a:endParaRPr lang="en-US" altLang="zh-CN" dirty="0"/>
          </a:p>
          <a:p>
            <a:r>
              <a:rPr lang="en-US" altLang="zh-CN" dirty="0"/>
              <a:t>Finally, applying the same argument as above for all \delta-significant (</a:t>
            </a:r>
            <a:r>
              <a:rPr lang="en-US" altLang="zh-CN" dirty="0" err="1"/>
              <a:t>s,h</a:t>
            </a:r>
            <a:r>
              <a:rPr lang="en-US" altLang="zh-CN" dirty="0"/>
              <a:t>) pair which gives the actual result.</a:t>
            </a:r>
            <a:endParaRPr lang="zh-CN" altLang="en-US"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15</a:t>
            </a:fld>
            <a:endParaRPr lang="zh-CN" altLang="en-US"/>
          </a:p>
        </p:txBody>
      </p:sp>
    </p:spTree>
    <p:extLst>
      <p:ext uri="{BB962C8B-B14F-4D97-AF65-F5344CB8AC3E}">
        <p14:creationId xmlns:p14="http://schemas.microsoft.com/office/powerpoint/2010/main" val="1334427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now we are done with the exploration phase. Let's then look at the planning phase.</a:t>
            </a:r>
            <a:endParaRPr lang="zh-CN" altLang="en-US"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16</a:t>
            </a:fld>
            <a:endParaRPr lang="zh-CN" altLang="en-US"/>
          </a:p>
        </p:txBody>
      </p:sp>
    </p:spTree>
    <p:extLst>
      <p:ext uri="{BB962C8B-B14F-4D97-AF65-F5344CB8AC3E}">
        <p14:creationId xmlns:p14="http://schemas.microsoft.com/office/powerpoint/2010/main" val="697378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NimbusRomNo9L-Regu"/>
              </a:rPr>
              <a:t>In planning phase, the agent is given the dataset D collected in the exploration phase, the reward function </a:t>
            </a:r>
            <a:r>
              <a:rPr lang="en-US" altLang="zh-CN" sz="1800" b="0" i="0" u="none" strike="noStrike" baseline="0" dirty="0">
                <a:latin typeface="CMMI10"/>
              </a:rPr>
              <a:t>r</a:t>
            </a:r>
            <a:r>
              <a:rPr lang="en-US" altLang="zh-CN" sz="1800" b="0" i="0" u="none" strike="noStrike" baseline="0" dirty="0">
                <a:latin typeface="NimbusRomNo9L-Regu"/>
              </a:rPr>
              <a:t>,  and accuracy epsilon. And its goal is to find an epsilon-optimal policy.</a:t>
            </a:r>
            <a:endParaRPr lang="zh-CN" altLang="en-US" sz="1800" dirty="0"/>
          </a:p>
          <a:p>
            <a:pPr algn="l"/>
            <a:endParaRPr lang="en-US" altLang="zh-CN" sz="1800" b="0" i="0" u="none" strike="noStrike" baseline="0" dirty="0">
              <a:latin typeface="NimbusRomNo9L-Regu"/>
            </a:endParaRPr>
          </a:p>
          <a:p>
            <a:pPr algn="l"/>
            <a:r>
              <a:rPr lang="en-US" altLang="zh-CN" sz="1800" b="0" i="0" u="none" strike="noStrike" baseline="0" dirty="0">
                <a:latin typeface="NimbusRomNo9L-Regu"/>
              </a:rPr>
              <a:t>Algorithm 3 proceeds with two steps. Line 2-5 use counts based on dataset </a:t>
            </a:r>
            <a:r>
              <a:rPr lang="en-US" altLang="zh-CN" sz="1800" b="0" i="0" u="none" strike="noStrike" baseline="0" dirty="0">
                <a:latin typeface="CMSY10"/>
              </a:rPr>
              <a:t>D </a:t>
            </a:r>
            <a:r>
              <a:rPr lang="en-US" altLang="zh-CN" sz="1800" b="0" i="0" u="none" strike="noStrike" baseline="0" dirty="0">
                <a:latin typeface="NimbusRomNo9L-Regu"/>
              </a:rPr>
              <a:t>to estimate the empirical transition matrix </a:t>
            </a:r>
            <a:r>
              <a:rPr lang="en-US" altLang="zh-CN" sz="1800" b="0" i="0" u="none" strike="noStrike" baseline="0" dirty="0">
                <a:latin typeface="CMR10"/>
              </a:rPr>
              <a:t>ˆ</a:t>
            </a:r>
            <a:r>
              <a:rPr lang="en-US" altLang="zh-CN" sz="1800" b="0" i="0" u="none" strike="noStrike" baseline="0" dirty="0">
                <a:latin typeface="MSBM10"/>
              </a:rPr>
              <a:t>P</a:t>
            </a:r>
            <a:r>
              <a:rPr lang="en-US" altLang="zh-CN" sz="1800" b="0" i="0" u="none" strike="noStrike" baseline="0" dirty="0">
                <a:latin typeface="NimbusRomNo9L-Regu"/>
              </a:rPr>
              <a:t>. Then, algorithm 3 calls an approximate MDP solver to find the epsilon-optimal policy. The MDP solver</a:t>
            </a:r>
            <a:r>
              <a:rPr lang="en-US" altLang="zh-CN" sz="1800" b="0" i="0" u="none" strike="noStrike" baseline="0" dirty="0">
                <a:latin typeface="CMR10"/>
              </a:rPr>
              <a:t> </a:t>
            </a:r>
            <a:r>
              <a:rPr lang="en-US" altLang="zh-CN" sz="1800" b="0" i="0" u="none" strike="noStrike" baseline="0" dirty="0">
                <a:latin typeface="NimbusRomNo9L-Regu"/>
              </a:rPr>
              <a:t>can be any algorithm that finds </a:t>
            </a:r>
            <a:r>
              <a:rPr lang="en-US" altLang="zh-CN" sz="1800" b="0" i="0" u="none" strike="noStrike" baseline="0" dirty="0">
                <a:latin typeface="CMMI10"/>
              </a:rPr>
              <a:t>epsilon</a:t>
            </a:r>
            <a:r>
              <a:rPr lang="en-US" altLang="zh-CN" sz="1800" b="0" i="0" u="none" strike="noStrike" baseline="0" dirty="0">
                <a:latin typeface="NimbusRomNo9L-Regu"/>
              </a:rPr>
              <a:t>-optimal policy</a:t>
            </a:r>
            <a:r>
              <a:rPr lang="en-US" altLang="zh-CN" sz="1800" b="0" i="0" u="none" strike="noStrike" baseline="0" dirty="0">
                <a:latin typeface="CMMI10"/>
              </a:rPr>
              <a:t> </a:t>
            </a:r>
            <a:r>
              <a:rPr lang="en-US" altLang="zh-CN" sz="1800" b="0" i="0" u="none" strike="noStrike" baseline="0" dirty="0">
                <a:latin typeface="NimbusRomNo9L-Regu"/>
              </a:rPr>
              <a:t>for MDP with known transition matrix and reward.</a:t>
            </a:r>
            <a:endParaRPr lang="zh-CN" altLang="en-US"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17</a:t>
            </a:fld>
            <a:endParaRPr lang="zh-CN" altLang="en-US"/>
          </a:p>
        </p:txBody>
      </p:sp>
    </p:spTree>
    <p:extLst>
      <p:ext uri="{BB962C8B-B14F-4D97-AF65-F5344CB8AC3E}">
        <p14:creationId xmlns:p14="http://schemas.microsoft.com/office/powerpoint/2010/main" val="1637369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state the guarantee for the planning Algorithm. it is saying that as long as it collects sufficiently large number of data in the exploration phase, the output policy \pi \hat is not only a near optimal policy for the estimated MDP with empirical transition p \hat, but also a near optimal policy for the true MDP.</a:t>
            </a:r>
          </a:p>
          <a:p>
            <a:endParaRPr lang="en-US" altLang="zh-CN"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18</a:t>
            </a:fld>
            <a:endParaRPr lang="zh-CN" altLang="en-US"/>
          </a:p>
        </p:txBody>
      </p:sp>
    </p:spTree>
    <p:extLst>
      <p:ext uri="{BB962C8B-B14F-4D97-AF65-F5344CB8AC3E}">
        <p14:creationId xmlns:p14="http://schemas.microsoft.com/office/powerpoint/2010/main" val="2666399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we denote optimal policy of </a:t>
                </a:r>
                <a14:m>
                  <m:oMath xmlns:m="http://schemas.openxmlformats.org/officeDocument/2006/math">
                    <m:r>
                      <a:rPr lang="en-US" altLang="zh-CN" b="0" i="1" smtClean="0">
                        <a:latin typeface="Cambria Math" panose="02040503050406030204" pitchFamily="18" charset="0"/>
                      </a:rPr>
                      <m:t>𝑀𝐷𝑃</m:t>
                    </m:r>
                    <m:r>
                      <a:rPr lang="en-US" altLang="zh-CN" b="0" i="1" smtClean="0">
                        <a:latin typeface="Cambria Math" panose="02040503050406030204" pitchFamily="18" charset="0"/>
                      </a:rPr>
                      <m:t>(</m:t>
                    </m:r>
                    <m:r>
                      <a:rPr lang="en-US" altLang="zh-CN" b="0" i="1" smtClean="0">
                        <a:latin typeface="Cambria Math" panose="02040503050406030204" pitchFamily="18" charset="0"/>
                      </a:rPr>
                      <m:t>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a:t>
                </a:r>
                <a:r>
                  <a:rPr lang="en-US" altLang="zh-CN" dirty="0"/>
                  <a:t>and </a:t>
                </a:r>
                <a14:m>
                  <m:oMath xmlns:m="http://schemas.openxmlformats.org/officeDocument/2006/math">
                    <m:r>
                      <a:rPr lang="en-US" altLang="zh-CN" b="0" i="1" smtClean="0">
                        <a:latin typeface="Cambria Math" panose="02040503050406030204" pitchFamily="18" charset="0"/>
                      </a:rPr>
                      <m:t>𝑀𝐷𝑃</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ℙ</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a:t>
                </a:r>
                <a:r>
                  <a:rPr lang="en-US" altLang="zh-CN" dirty="0"/>
                  <a:t>by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𝜋</m:t>
                        </m:r>
                      </m:e>
                      <m:sup>
                        <m:r>
                          <a:rPr lang="en-US" altLang="zh-CN" b="0" i="1" smtClean="0">
                            <a:latin typeface="Cambria Math" panose="02040503050406030204" pitchFamily="18" charset="0"/>
                          </a:rPr>
                          <m:t>∗</m:t>
                        </m:r>
                      </m:sup>
                    </m:sSup>
                  </m:oMath>
                </a14:m>
                <a:r>
                  <a:rPr lang="zh-CN" altLang="en-US" dirty="0"/>
                  <a:t> </a:t>
                </a:r>
                <a:r>
                  <a:rPr lang="en-US" altLang="zh-CN" dirty="0"/>
                  <a:t>and </a:t>
                </a:r>
                <a14:m>
                  <m:oMath xmlns:m="http://schemas.openxmlformats.org/officeDocument/2006/math">
                    <m:sSup>
                      <m:sSupPr>
                        <m:ctrlPr>
                          <a:rPr lang="en-US" altLang="zh-CN" b="0" i="1" dirty="0"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𝜋</m:t>
                            </m:r>
                          </m:e>
                        </m:acc>
                      </m:e>
                      <m:sup>
                        <m:r>
                          <a:rPr lang="en-US" altLang="zh-CN" b="0" i="1" dirty="0" smtClean="0">
                            <a:latin typeface="Cambria Math" panose="02040503050406030204" pitchFamily="18" charset="0"/>
                          </a:rPr>
                          <m:t>∗</m:t>
                        </m:r>
                      </m:sup>
                    </m:sSup>
                  </m:oMath>
                </a14:m>
                <a:r>
                  <a:rPr lang="en-US" altLang="zh-CN" dirty="0"/>
                  <a:t>. Here we use the</a:t>
                </a:r>
                <a:r>
                  <a:rPr lang="en-US" altLang="zh-CN" baseline="0" dirty="0"/>
                  <a:t> same strategy as we did in class, adding terms and regrouping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The evaluation error is bounded by epsilon.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By definition, we observe that </a:t>
                </a:r>
                <a14:m>
                  <m:oMath xmlns:m="http://schemas.openxmlformats.org/officeDocument/2006/math">
                    <m:sSup>
                      <m:sSupPr>
                        <m:ctrlPr>
                          <a:rPr lang="en-US" altLang="zh-CN" b="0" i="1" dirty="0"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𝜋</m:t>
                            </m:r>
                          </m:e>
                        </m:acc>
                      </m:e>
                      <m:sup>
                        <m:r>
                          <a:rPr lang="en-US" altLang="zh-CN" b="0" i="1" dirty="0" smtClean="0">
                            <a:latin typeface="Cambria Math" panose="02040503050406030204" pitchFamily="18" charset="0"/>
                          </a:rPr>
                          <m:t>∗</m:t>
                        </m:r>
                      </m:sup>
                    </m:sSup>
                  </m:oMath>
                </a14:m>
                <a:r>
                  <a:rPr lang="zh-CN" altLang="en-US" dirty="0"/>
                  <a:t> </a:t>
                </a:r>
                <a:r>
                  <a:rPr lang="en-US" altLang="zh-CN" dirty="0"/>
                  <a:t>is the optimal policy for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oMath>
                </a14:m>
                <a:r>
                  <a:rPr lang="en-US" altLang="zh-CN" dirty="0"/>
                  <a:t>, so this is less than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optimization error is bounded by epsilon as well by assumption. (assuming the MDP solver used in planning phase can find epsilon optimal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Thus, adding them all together, the LHS is upper bounded by 3 epsilon which finish the proof.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mechanism behind theorem 3.5 is that: by sufficient large number of exploring data, we ensure that the empirical transition P \hat and the true transition P are close so that the near optimal policy for the estimated MDP is also near optimal for the true MDP. </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idea to bounded evaluation error is that first applying the simulation lemma. Since the reward function are the same, the result will be the difference between transition P and P\hat times V. Then decompose it into parts, one is the significant states and the other is insignificant states. Then we can bound these two terms individually and then combine them which turns out to be epsilon.)</a:t>
                </a:r>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we denote optimal policy of </a:t>
                </a:r>
                <a:r>
                  <a:rPr lang="en-US" altLang="zh-CN" b="0" i="0">
                    <a:latin typeface="Cambria Math" panose="02040503050406030204" pitchFamily="18" charset="0"/>
                  </a:rPr>
                  <a:t>𝑀𝐷𝑃(ℙ,𝑟)</a:t>
                </a:r>
                <a:r>
                  <a:rPr lang="zh-CN" altLang="en-US" dirty="0"/>
                  <a:t> </a:t>
                </a:r>
                <a:r>
                  <a:rPr lang="en-US" altLang="zh-CN" dirty="0"/>
                  <a:t>and </a:t>
                </a:r>
                <a:r>
                  <a:rPr lang="en-US" altLang="zh-CN" b="0" i="0">
                    <a:latin typeface="Cambria Math" panose="02040503050406030204" pitchFamily="18" charset="0"/>
                  </a:rPr>
                  <a:t>𝑀𝐷𝑃(ℙ ̂,𝑟)</a:t>
                </a:r>
                <a:r>
                  <a:rPr lang="zh-CN" altLang="en-US" dirty="0"/>
                  <a:t> </a:t>
                </a:r>
                <a:r>
                  <a:rPr lang="en-US" altLang="zh-CN" dirty="0"/>
                  <a:t>by </a:t>
                </a:r>
                <a:r>
                  <a:rPr lang="en-US" altLang="zh-CN" b="0" i="0">
                    <a:latin typeface="Cambria Math" panose="02040503050406030204" pitchFamily="18" charset="0"/>
                  </a:rPr>
                  <a:t>𝜋^∗</a:t>
                </a:r>
                <a:r>
                  <a:rPr lang="zh-CN" altLang="en-US" dirty="0"/>
                  <a:t> </a:t>
                </a:r>
                <a:r>
                  <a:rPr lang="en-US" altLang="zh-CN" dirty="0"/>
                  <a:t>and </a:t>
                </a:r>
                <a:r>
                  <a:rPr lang="en-US" altLang="zh-CN" b="0" i="0">
                    <a:latin typeface="Cambria Math" panose="02040503050406030204" pitchFamily="18" charset="0"/>
                  </a:rPr>
                  <a:t>𝜋 ̂</a:t>
                </a:r>
                <a:r>
                  <a:rPr lang="en-US" altLang="zh-CN" b="0" i="0" dirty="0">
                    <a:latin typeface="Cambria Math" panose="02040503050406030204" pitchFamily="18" charset="0"/>
                  </a:rPr>
                  <a:t>^∗</a:t>
                </a:r>
                <a:r>
                  <a:rPr lang="en-US" altLang="zh-CN" dirty="0"/>
                  <a:t>. Here we use the</a:t>
                </a:r>
                <a:r>
                  <a:rPr lang="en-US" altLang="zh-CN" baseline="0" dirty="0"/>
                  <a:t> same strategy as we did in class, adding terms and regrouping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The evaluation error is bounded by epsilon.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By definition, we observe that </a:t>
                </a:r>
                <a:r>
                  <a:rPr lang="en-US" altLang="zh-CN" b="0" i="0">
                    <a:latin typeface="Cambria Math" panose="02040503050406030204" pitchFamily="18" charset="0"/>
                  </a:rPr>
                  <a:t>𝜋 ̂</a:t>
                </a:r>
                <a:r>
                  <a:rPr lang="en-US" altLang="zh-CN" b="0" i="0" dirty="0">
                    <a:latin typeface="Cambria Math" panose="02040503050406030204" pitchFamily="18" charset="0"/>
                  </a:rPr>
                  <a:t>^∗</a:t>
                </a:r>
                <a:r>
                  <a:rPr lang="zh-CN" altLang="en-US" dirty="0"/>
                  <a:t> </a:t>
                </a:r>
                <a:r>
                  <a:rPr lang="en-US" altLang="zh-CN" dirty="0"/>
                  <a:t>is the optimal policy for </a:t>
                </a:r>
                <a:r>
                  <a:rPr lang="en-US" altLang="zh-CN" b="0" i="0">
                    <a:latin typeface="Cambria Math" panose="02040503050406030204" pitchFamily="18" charset="0"/>
                  </a:rPr>
                  <a:t>𝑀 ̂</a:t>
                </a:r>
                <a:r>
                  <a:rPr lang="en-US" altLang="zh-CN" dirty="0"/>
                  <a:t>, so this is less than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optimization error is bounded by epsilon as well by assumption. (assuming the MDP solver used in planning phase can find epsilon optimal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Thus, adding them all together, the LHS is upper bounded by 3 epsilon which finish the proof.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idea to bounded evaluation error is that first applying the simulation lemma. Since the reward function are the same, the result will be the difference between transition P and P\hat times V. Then decompose it into parts, one is the significant states and the other is insignificant states. Then we can bound these two terms individually and then combine them which turns out to be epsilon.)</a:t>
                </a:r>
                <a:endParaRPr lang="zh-CN" altLang="en-US" dirty="0"/>
              </a:p>
              <a:p>
                <a:endParaRPr lang="zh-CN" altLang="en-US" dirty="0"/>
              </a:p>
            </p:txBody>
          </p:sp>
        </mc:Fallback>
      </mc:AlternateContent>
      <p:sp>
        <p:nvSpPr>
          <p:cNvPr id="4" name="灯片编号占位符 3"/>
          <p:cNvSpPr>
            <a:spLocks noGrp="1"/>
          </p:cNvSpPr>
          <p:nvPr>
            <p:ph type="sldNum" sz="quarter" idx="5"/>
          </p:nvPr>
        </p:nvSpPr>
        <p:spPr/>
        <p:txBody>
          <a:bodyPr/>
          <a:lstStyle/>
          <a:p>
            <a:fld id="{68A1B47B-E860-4B04-8E99-9FBD04C0E37B}" type="slidenum">
              <a:rPr lang="zh-CN" altLang="en-US" smtClean="0"/>
              <a:t>19</a:t>
            </a:fld>
            <a:endParaRPr lang="zh-CN" altLang="en-US"/>
          </a:p>
        </p:txBody>
      </p:sp>
    </p:spTree>
    <p:extLst>
      <p:ext uri="{BB962C8B-B14F-4D97-AF65-F5344CB8AC3E}">
        <p14:creationId xmlns:p14="http://schemas.microsoft.com/office/powerpoint/2010/main" val="3873946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u="none" strike="noStrike" baseline="0" dirty="0">
                <a:latin typeface="NimbusRomNo9L-Regu"/>
              </a:rPr>
              <a:t>Approximate MDP solvers aim to find a near-optimal policy with given transition matrix and reward function. The simplest way to achieve this is using value iteration. It solves the Bellman optimality equation, and then induces the greedy policy. Another example is the natural policy gradient algorithm.</a:t>
            </a:r>
            <a:endParaRPr lang="zh-CN" altLang="en-US"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20</a:t>
            </a:fld>
            <a:endParaRPr lang="zh-CN" altLang="en-US"/>
          </a:p>
        </p:txBody>
      </p:sp>
    </p:spTree>
    <p:extLst>
      <p:ext uri="{BB962C8B-B14F-4D97-AF65-F5344CB8AC3E}">
        <p14:creationId xmlns:p14="http://schemas.microsoft.com/office/powerpoint/2010/main" val="104695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the setting of with same environment but different reward functions, if we run the standard RL algorithm, that will result in high sample complexity.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One possible solution to avoid the high sample complexity is </a:t>
            </a:r>
            <a:r>
              <a:rPr lang="en-US" altLang="zh-CN" u="none" dirty="0"/>
              <a:t>to first collect a dataset with good coverage over all possible scenarios in the environment, then apply a “Batch-RL” algorithm</a:t>
            </a:r>
            <a:r>
              <a:rPr lang="en-US" altLang="zh-CN" dirty="0"/>
              <a:t>. As we know that </a:t>
            </a:r>
            <a:r>
              <a:rPr lang="en-US" altLang="zh-CN" u="none" dirty="0"/>
              <a:t>many algorithms can compute near optimal policies from previously collected data that has good coverage</a:t>
            </a:r>
            <a:r>
              <a:rPr lang="en-US" altLang="zh-CN" dirty="0"/>
              <a:t>. So the only question left is how to find a sufficiently good enough data. But, unfortunately, the prior works doesn’t show how to get such a good coverage data.</a:t>
            </a:r>
          </a:p>
          <a:p>
            <a:endParaRPr lang="zh-CN" altLang="en-US"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3</a:t>
            </a:fld>
            <a:endParaRPr lang="zh-CN" altLang="en-US"/>
          </a:p>
        </p:txBody>
      </p:sp>
    </p:spTree>
    <p:extLst>
      <p:ext uri="{BB962C8B-B14F-4D97-AF65-F5344CB8AC3E}">
        <p14:creationId xmlns:p14="http://schemas.microsoft.com/office/powerpoint/2010/main" val="2969715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From theorem 3.5, we have </a:t>
                </a:r>
                <a14:m>
                  <m:oMath xmlns:m="http://schemas.openxmlformats.org/officeDocument/2006/math">
                    <m:r>
                      <a:rPr lang="en-US" altLang="zh-CN" i="1" smtClean="0">
                        <a:latin typeface="Cambria Math" panose="02040503050406030204" pitchFamily="18" charset="0"/>
                      </a:rPr>
                      <m:t>𝑁</m:t>
                    </m:r>
                    <m:r>
                      <a:rPr lang="en-US" altLang="zh-CN"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5</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𝑆</m:t>
                            </m:r>
                          </m:e>
                          <m:sup>
                            <m:r>
                              <a:rPr lang="en-US" altLang="zh-CN" i="1">
                                <a:latin typeface="Cambria Math" panose="02040503050406030204" pitchFamily="18" charset="0"/>
                              </a:rPr>
                              <m:t>2</m:t>
                            </m:r>
                          </m:sup>
                        </m:sSup>
                        <m:r>
                          <a:rPr lang="en-US" altLang="zh-CN" i="1">
                            <a:latin typeface="Cambria Math" panose="02040503050406030204" pitchFamily="18" charset="0"/>
                          </a:rPr>
                          <m:t>𝐴𝑙</m:t>
                        </m:r>
                        <m:r>
                          <m:rPr>
                            <m:lit/>
                          </m:rPr>
                          <a:rPr lang="en-US" altLang="zh-CN" i="1">
                            <a:latin typeface="Cambria Math" panose="02040503050406030204" pitchFamily="18" charset="0"/>
                          </a:rPr>
                          <m:t> </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𝜖</m:t>
                            </m:r>
                          </m:e>
                          <m:sup>
                            <m:r>
                              <a:rPr lang="en-US" altLang="zh-CN" i="1">
                                <a:latin typeface="Cambria Math" panose="02040503050406030204" pitchFamily="18" charset="0"/>
                              </a:rPr>
                              <m:t>2</m:t>
                            </m:r>
                          </m:sup>
                        </m:sSup>
                      </m:den>
                    </m:f>
                  </m:oMath>
                </a14:m>
                <a:r>
                  <a:rPr lang="en-US" altLang="zh-CN" baseline="0" dirty="0"/>
                  <a:t>. Recall the exploration algorithm, N is representing the number of iteration for collecting data in step 2. so that gives the first term in the main result.</a:t>
                </a:r>
              </a:p>
              <a:p>
                <a:endParaRPr lang="en-US" altLang="zh-CN" baseline="0" dirty="0"/>
              </a:p>
              <a:p>
                <a:r>
                  <a:rPr lang="en-US" altLang="zh-CN" baseline="0" dirty="0"/>
                  <a:t>From theorem 3.3, we have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𝑐</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6</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3</m:t>
                            </m:r>
                          </m:sup>
                        </m:sSup>
                      </m:num>
                      <m:den>
                        <m:r>
                          <a:rPr lang="en-US" altLang="zh-CN" b="0" i="1" smtClean="0">
                            <a:latin typeface="Cambria Math" panose="02040503050406030204" pitchFamily="18" charset="0"/>
                          </a:rPr>
                          <m:t>𝜖</m:t>
                        </m:r>
                      </m:den>
                    </m:f>
                  </m:oMath>
                </a14:m>
                <a:r>
                  <a:rPr lang="en-US" altLang="zh-CN" dirty="0"/>
                  <a:t>.</a:t>
                </a:r>
                <a:r>
                  <a:rPr lang="en-US" altLang="zh-CN" baseline="0" dirty="0"/>
                  <a:t> N0 is the number of iteration for the EULER algorithm, and we need to run EULER algorithm for each (</a:t>
                </a:r>
                <a:r>
                  <a:rPr lang="en-US" altLang="zh-CN" baseline="0" dirty="0" err="1"/>
                  <a:t>s,h</a:t>
                </a:r>
                <a:r>
                  <a:rPr lang="en-US" altLang="zh-CN" baseline="0" dirty="0"/>
                  <a:t>) pair. Therefore, finding the policy set \psi in the first step requires N0 times SH iterations, which gives the second term.</a:t>
                </a:r>
                <a:endParaRPr lang="zh-CN" altLang="en-US" dirty="0"/>
              </a:p>
            </p:txBody>
          </p:sp>
        </mc:Choice>
        <mc:Fallback xmlns="">
          <p:sp>
            <p:nvSpPr>
              <p:cNvPr id="3" name="备注占位符 2"/>
              <p:cNvSpPr>
                <a:spLocks noGrp="1"/>
              </p:cNvSpPr>
              <p:nvPr>
                <p:ph type="body" idx="1"/>
              </p:nvPr>
            </p:nvSpPr>
            <p:spPr/>
            <p:txBody>
              <a:bodyPr/>
              <a:lstStyle/>
              <a:p>
                <a:r>
                  <a:rPr lang="en-US" altLang="zh-CN" dirty="0"/>
                  <a:t>From theorem 3.5, we have </a:t>
                </a:r>
                <a:r>
                  <a:rPr lang="en-US" altLang="zh-CN" i="0">
                    <a:latin typeface="Cambria Math" panose="02040503050406030204" pitchFamily="18" charset="0"/>
                  </a:rPr>
                  <a:t>𝑁≥(𝑐𝐻^5 𝑆^2 𝐴𝑙\ )/𝜖^2 </a:t>
                </a:r>
                <a:r>
                  <a:rPr lang="en-US" altLang="zh-CN" baseline="0" dirty="0"/>
                  <a:t>. Recall the exploration algorithm, N is representing the number of iteration for collecting data in step 2. so that gives the first term in the main result.</a:t>
                </a:r>
              </a:p>
              <a:p>
                <a:endParaRPr lang="en-US" altLang="zh-CN" baseline="0" dirty="0"/>
              </a:p>
              <a:p>
                <a:r>
                  <a:rPr lang="en-US" altLang="zh-CN" baseline="0" dirty="0"/>
                  <a:t>From theorem 3.3, we have </a:t>
                </a:r>
                <a:r>
                  <a:rPr lang="en-US" altLang="zh-CN" b="0" i="0">
                    <a:latin typeface="Cambria Math" panose="02040503050406030204" pitchFamily="18" charset="0"/>
                  </a:rPr>
                  <a:t>𝑁_0≥(𝑐𝑆^3 𝐴𝐻^6 𝑙^3)/𝜖</a:t>
                </a:r>
                <a:r>
                  <a:rPr lang="en-US" altLang="zh-CN" dirty="0"/>
                  <a:t>.</a:t>
                </a:r>
                <a:r>
                  <a:rPr lang="en-US" altLang="zh-CN" baseline="0" dirty="0"/>
                  <a:t> N0 is the number of iteration for the EULER algorithm, and we need to run EULER algorithm for each (</a:t>
                </a:r>
                <a:r>
                  <a:rPr lang="en-US" altLang="zh-CN" baseline="0" dirty="0" err="1"/>
                  <a:t>s,h</a:t>
                </a:r>
                <a:r>
                  <a:rPr lang="en-US" altLang="zh-CN" baseline="0" dirty="0"/>
                  <a:t>) pair. Therefore, finding the policy set \psi in the first step requires N0 times SH iterations, which gives the second term.</a:t>
                </a:r>
                <a:endParaRPr lang="zh-CN" altLang="en-US" dirty="0"/>
              </a:p>
            </p:txBody>
          </p:sp>
        </mc:Fallback>
      </mc:AlternateContent>
      <p:sp>
        <p:nvSpPr>
          <p:cNvPr id="4" name="灯片编号占位符 3"/>
          <p:cNvSpPr>
            <a:spLocks noGrp="1"/>
          </p:cNvSpPr>
          <p:nvPr>
            <p:ph type="sldNum" sz="quarter" idx="5"/>
          </p:nvPr>
        </p:nvSpPr>
        <p:spPr/>
        <p:txBody>
          <a:bodyPr/>
          <a:lstStyle/>
          <a:p>
            <a:fld id="{68A1B47B-E860-4B04-8E99-9FBD04C0E37B}" type="slidenum">
              <a:rPr lang="zh-CN" altLang="en-US" smtClean="0"/>
              <a:t>21</a:t>
            </a:fld>
            <a:endParaRPr lang="zh-CN" altLang="en-US"/>
          </a:p>
        </p:txBody>
      </p:sp>
    </p:spTree>
    <p:extLst>
      <p:ext uri="{BB962C8B-B14F-4D97-AF65-F5344CB8AC3E}">
        <p14:creationId xmlns:p14="http://schemas.microsoft.com/office/powerpoint/2010/main" val="1687144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Recall, the main result shows an upper bound for the sample complexity. In particular, this lower bound shows that the main result is tight in S, A and \epsilon. </a:t>
            </a:r>
          </a:p>
          <a:p>
            <a:endParaRPr lang="en-US" altLang="zh-CN" dirty="0"/>
          </a:p>
          <a:p>
            <a:r>
              <a:rPr lang="en-US" altLang="zh-CN" sz="1800" b="0" i="0" u="none" strike="noStrike" baseline="0" dirty="0">
                <a:latin typeface="NimbusRomNo9L-Regu"/>
              </a:rPr>
              <a:t>Note that the RL with pre-specified reward has sample complexity of (), which means the sample complexity of reward free is only a factor of S larger.</a:t>
            </a:r>
            <a:endParaRPr lang="zh-CN" altLang="en-US"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22</a:t>
            </a:fld>
            <a:endParaRPr lang="zh-CN" altLang="en-US"/>
          </a:p>
        </p:txBody>
      </p:sp>
    </p:spTree>
    <p:extLst>
      <p:ext uri="{BB962C8B-B14F-4D97-AF65-F5344CB8AC3E}">
        <p14:creationId xmlns:p14="http://schemas.microsoft.com/office/powerpoint/2010/main" val="2353292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The lower bound is proved by using construction. Here is an instance for a single state. So we have a initial state…</a:t>
                </a:r>
              </a:p>
              <a:p>
                <a:r>
                  <a:rPr lang="en-US" altLang="zh-CN" dirty="0"/>
                  <a:t>Where q(</a:t>
                </a:r>
                <a:r>
                  <a:rPr lang="en-US" altLang="zh-CN" dirty="0" err="1"/>
                  <a:t>s,a</a:t>
                </a:r>
                <a:r>
                  <a:rPr lang="en-US" altLang="zh-CN" dirty="0"/>
                  <a:t>) is the transition probability to state s by taking action a at state 0. we restrict the transition probability to be close to uniform, so that all states could be visited with roughly same probability.</a:t>
                </a:r>
              </a:p>
              <a:p>
                <a:endParaRPr lang="en-US" altLang="zh-CN" dirty="0"/>
              </a:p>
              <a:p>
                <a:r>
                  <a:rPr lang="en-US" altLang="zh-CN" dirty="0"/>
                  <a:t>Then we observe that this construction requires the learner to learn the transition probabilities in total-variation distance for each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en-US" altLang="zh-CN" dirty="0"/>
                  <a:t>.</a:t>
                </a:r>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a:t>The lower bound is proved by using construction. Here is an instance for a single state. So we have a initial state…</a:t>
                </a:r>
              </a:p>
              <a:p>
                <a:r>
                  <a:rPr lang="en-US" altLang="zh-CN" dirty="0"/>
                  <a:t>Where q(</a:t>
                </a:r>
                <a:r>
                  <a:rPr lang="en-US" altLang="zh-CN" dirty="0" err="1"/>
                  <a:t>s,a</a:t>
                </a:r>
                <a:r>
                  <a:rPr lang="en-US" altLang="zh-CN" dirty="0"/>
                  <a:t>) is the transition probability to state s by taking action a at state 0. we restrict the transition probability to be close to uniform, so that all states could be visited.</a:t>
                </a:r>
              </a:p>
              <a:p>
                <a:endParaRPr lang="en-US" altLang="zh-CN" dirty="0"/>
              </a:p>
              <a:p>
                <a:r>
                  <a:rPr lang="en-US" altLang="zh-CN" dirty="0"/>
                  <a:t>Then we observe that this construction requires the learner to learn the transition probabilities in total-variation distance for each </a:t>
                </a:r>
                <a:r>
                  <a:rPr lang="en-US" altLang="zh-CN" b="0" i="0">
                    <a:latin typeface="Cambria Math" panose="02040503050406030204" pitchFamily="18" charset="0"/>
                  </a:rPr>
                  <a:t>𝑎∈𝐴</a:t>
                </a:r>
                <a:r>
                  <a:rPr lang="en-US" altLang="zh-CN" dirty="0"/>
                  <a:t>.</a:t>
                </a:r>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68A1B47B-E860-4B04-8E99-9FBD04C0E37B}" type="slidenum">
              <a:rPr lang="zh-CN" altLang="en-US" smtClean="0"/>
              <a:t>23</a:t>
            </a:fld>
            <a:endParaRPr lang="zh-CN" altLang="en-US"/>
          </a:p>
        </p:txBody>
      </p:sp>
    </p:spTree>
    <p:extLst>
      <p:ext uri="{BB962C8B-B14F-4D97-AF65-F5344CB8AC3E}">
        <p14:creationId xmlns:p14="http://schemas.microsoft.com/office/powerpoint/2010/main" val="3120080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24</a:t>
            </a:fld>
            <a:endParaRPr lang="zh-CN" altLang="en-US"/>
          </a:p>
        </p:txBody>
      </p:sp>
    </p:spTree>
    <p:extLst>
      <p:ext uri="{BB962C8B-B14F-4D97-AF65-F5344CB8AC3E}">
        <p14:creationId xmlns:p14="http://schemas.microsoft.com/office/powerpoint/2010/main" val="35929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this paper is trying to develop </a:t>
            </a:r>
            <a:r>
              <a:rPr lang="en-US" altLang="zh-CN" dirty="0">
                <a:latin typeface="Abadi" panose="020B0604020104020204" pitchFamily="34" charset="0"/>
              </a:rPr>
              <a:t>an end-to-end instantiation of this proposal. In particular, this paper aims to collect sufficient information without using any reward.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badi" panose="020B06040201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4</a:t>
            </a:fld>
            <a:endParaRPr lang="zh-CN" altLang="en-US"/>
          </a:p>
        </p:txBody>
      </p:sp>
    </p:spTree>
    <p:extLst>
      <p:ext uri="{BB962C8B-B14F-4D97-AF65-F5344CB8AC3E}">
        <p14:creationId xmlns:p14="http://schemas.microsoft.com/office/powerpoint/2010/main" val="47735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First, they adopt this “reward-free RL” paradigm. In this paradigm, we have two phases. In the exploration phase, the reward-free MDP interacts with environment without a reward function and collects trajectories. Then in planning phase, for any given reward functions, we can compute optimal policy with the dataset collected in the exploration phase.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result here is quite strong. The dataset collected by this algorithm is sufficient to compute an optimal policy with no further data needed for any number of reward functions. In contrast, if we use standard RL algorithm, we have to collect additional trajectories for each reward function, which could be very sample inefficient.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8A1B47B-E860-4B04-8E99-9FBD04C0E37B}" type="slidenum">
              <a:rPr lang="zh-CN" altLang="en-US" smtClean="0"/>
              <a:t>5</a:t>
            </a:fld>
            <a:endParaRPr lang="zh-CN" altLang="en-US"/>
          </a:p>
        </p:txBody>
      </p:sp>
    </p:spTree>
    <p:extLst>
      <p:ext uri="{BB962C8B-B14F-4D97-AF65-F5344CB8AC3E}">
        <p14:creationId xmlns:p14="http://schemas.microsoft.com/office/powerpoint/2010/main" val="3572208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Based on the paradigm, they give an algorithm which in exploration phase</a:t>
            </a:r>
            <a:r>
              <a:rPr lang="en-US" altLang="zh-CN" u="sng" dirty="0"/>
              <a:t>, </a:t>
            </a:r>
            <a:r>
              <a:rPr lang="en-US" altLang="zh-CN" sz="1200" b="0" i="0" u="sng" strike="noStrike" baseline="0" dirty="0">
                <a:latin typeface="NimbusRomNo9L-Regu"/>
              </a:rPr>
              <a:t>after conducting </a:t>
            </a:r>
            <a:r>
              <a:rPr lang="en-US" altLang="zh-CN" sz="1200" b="0" i="0" u="sng" strike="noStrike" baseline="0" dirty="0">
                <a:latin typeface="CMR10"/>
              </a:rPr>
              <a:t>˜</a:t>
            </a:r>
            <a:r>
              <a:rPr lang="en-US" altLang="zh-CN" sz="1200" b="0" i="0" u="sng" strike="noStrike" baseline="0" dirty="0">
                <a:latin typeface="CMSY10"/>
              </a:rPr>
              <a:t>O</a:t>
            </a:r>
            <a:r>
              <a:rPr lang="en-US" altLang="zh-CN" sz="1200" b="0" i="0" u="sng" strike="noStrike" baseline="0" dirty="0">
                <a:latin typeface="CMR10"/>
              </a:rPr>
              <a:t>() </a:t>
            </a:r>
            <a:r>
              <a:rPr lang="en-US" altLang="zh-CN" sz="1200" b="0" i="0" u="sng" strike="noStrike" baseline="0" dirty="0">
                <a:latin typeface="NimbusRomNo9L-Regu"/>
              </a:rPr>
              <a:t>episodes, collects a data set with sufficiently good coverage </a:t>
            </a:r>
            <a:r>
              <a:rPr lang="en-US" altLang="zh-CN" sz="1200" b="0" i="0" u="none" strike="noStrike" baseline="0" dirty="0">
                <a:latin typeface="NimbusRomNo9L-Regu"/>
              </a:rPr>
              <a:t>to enable application of standard Batch-RL solvers. </a:t>
            </a:r>
            <a:r>
              <a:rPr lang="en-US" altLang="zh-CN" sz="1800" b="0" i="0" u="none" strike="noStrike" baseline="0" dirty="0">
                <a:latin typeface="NimbusRomNo9L-Regu"/>
              </a:rPr>
              <a:t>And in the planning phase, </a:t>
            </a:r>
            <a:r>
              <a:rPr lang="en-US" altLang="zh-CN" sz="1200" b="0" i="0" u="none" strike="noStrike" baseline="0" dirty="0">
                <a:latin typeface="NimbusRomNo9L-Regu"/>
              </a:rPr>
              <a:t>with a given reward function </a:t>
            </a:r>
            <a:r>
              <a:rPr lang="en-US" altLang="zh-CN" sz="1200" b="0" i="0" u="none" strike="noStrike" baseline="0" dirty="0">
                <a:latin typeface="CMMI10"/>
              </a:rPr>
              <a:t>r, they</a:t>
            </a:r>
            <a:r>
              <a:rPr lang="en-US" altLang="zh-CN" sz="1200" b="0" i="0" u="none" strike="noStrike" baseline="0" dirty="0">
                <a:latin typeface="NimbusRomNo9L-Regu"/>
              </a:rPr>
              <a:t> can find an </a:t>
            </a:r>
            <a:r>
              <a:rPr lang="en-US" altLang="zh-CN" sz="1200" b="0" i="0" u="none" strike="noStrike" baseline="0" dirty="0">
                <a:latin typeface="CMMI10"/>
              </a:rPr>
              <a:t>epsilon</a:t>
            </a:r>
            <a:r>
              <a:rPr lang="en-US" altLang="zh-CN" sz="1200" b="0" i="0" u="none" strike="noStrike" baseline="0" dirty="0">
                <a:latin typeface="NimbusRomNo9L-Regu"/>
              </a:rPr>
              <a:t>-optimal policy, using the dataset alone and no additional data collection. And it holds for all possible reward functions.</a:t>
            </a:r>
            <a:endParaRPr lang="zh-CN" altLang="en-US" dirty="0"/>
          </a:p>
          <a:p>
            <a:pPr algn="l"/>
            <a:endParaRPr lang="zh-CN" altLang="en-US"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6</a:t>
            </a:fld>
            <a:endParaRPr lang="zh-CN" altLang="en-US"/>
          </a:p>
        </p:txBody>
      </p:sp>
    </p:spTree>
    <p:extLst>
      <p:ext uri="{BB962C8B-B14F-4D97-AF65-F5344CB8AC3E}">
        <p14:creationId xmlns:p14="http://schemas.microsoft.com/office/powerpoint/2010/main" val="2932087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states that the reward free exploration algorithm has the sample complexity O() ignoring the lower order terms. In other words, after this many episodes interacting with the MDP, the algorithm can compute epsilon-optimal policies for </a:t>
            </a:r>
            <a:r>
              <a:rPr lang="en-US" altLang="zh-CN" sz="1800" b="0" i="0" u="none" strike="noStrike" baseline="0" dirty="0">
                <a:latin typeface="NimbusRomNo9L-Regu"/>
              </a:rPr>
              <a:t>arbitrarily </a:t>
            </a:r>
            <a:r>
              <a:rPr lang="en-US" altLang="zh-CN" dirty="0"/>
              <a:t>many reward functions.</a:t>
            </a:r>
          </a:p>
          <a:p>
            <a:endParaRPr lang="en-US" altLang="zh-CN"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7</a:t>
            </a:fld>
            <a:endParaRPr lang="zh-CN" altLang="en-US"/>
          </a:p>
        </p:txBody>
      </p:sp>
    </p:spTree>
    <p:extLst>
      <p:ext uri="{BB962C8B-B14F-4D97-AF65-F5344CB8AC3E}">
        <p14:creationId xmlns:p14="http://schemas.microsoft.com/office/powerpoint/2010/main" val="2127953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8</a:t>
            </a:fld>
            <a:endParaRPr lang="zh-CN" altLang="en-US"/>
          </a:p>
        </p:txBody>
      </p:sp>
    </p:spTree>
    <p:extLst>
      <p:ext uri="{BB962C8B-B14F-4D97-AF65-F5344CB8AC3E}">
        <p14:creationId xmlns:p14="http://schemas.microsoft.com/office/powerpoint/2010/main" val="1262576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The goal of exploration is to visit all possible state so that the agent can collect enough data to find the optimal policy. However, unlike the multi-bandit setting where agent can choose any arm to pull, it is possible that some states are very difficult to reach no matter what policy is taken. </a:t>
            </a:r>
            <a:r>
              <a:rPr lang="en-US" altLang="zh-CN" sz="1200" b="0" i="0" u="none" strike="noStrike" baseline="0" dirty="0">
                <a:latin typeface="NimbusRomNo9L-Regu"/>
              </a:rPr>
              <a:t>In such cases, we cannot learn the transition operator to high accuracy uniformly over the environment, simply because we cannot reach these states to collect enough data.</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NimbusRomNo9L-Regu"/>
              </a:rPr>
              <a:t>In our settings, with limited number of samples, we hope to visit all significant states. On the other hand, since insignificant states can be rarely visited no matter what policy is used</a:t>
            </a:r>
            <a:r>
              <a:rPr lang="en-US" altLang="zh-CN" sz="1200" dirty="0"/>
              <a:t>, </a:t>
            </a:r>
            <a:r>
              <a:rPr lang="en-US" altLang="zh-CN" sz="1200" b="0" i="0" u="none" strike="noStrike" baseline="0" dirty="0">
                <a:latin typeface="NimbusRomNo9L-Regu"/>
              </a:rPr>
              <a:t>they will not significantly contribute to reward optimization. In other words, </a:t>
            </a:r>
            <a:r>
              <a:rPr lang="en-US" altLang="zh-CN" sz="1200" dirty="0"/>
              <a:t>it is unlikely that the optimal policy would visit these insignificant states. </a:t>
            </a:r>
            <a:r>
              <a:rPr lang="en-US" altLang="zh-CN" sz="1200" b="0" i="0" u="none" strike="noStrike" baseline="0" dirty="0">
                <a:latin typeface="NimbusRomNo9L-Regu"/>
              </a:rPr>
              <a:t>Thus, for finding near-optimal policies, it is sufficient to visit all significant states.</a:t>
            </a:r>
          </a:p>
          <a:p>
            <a:endParaRPr lang="zh-CN" altLang="en-US" dirty="0"/>
          </a:p>
        </p:txBody>
      </p:sp>
      <p:sp>
        <p:nvSpPr>
          <p:cNvPr id="4" name="灯片编号占位符 3"/>
          <p:cNvSpPr>
            <a:spLocks noGrp="1"/>
          </p:cNvSpPr>
          <p:nvPr>
            <p:ph type="sldNum" sz="quarter" idx="5"/>
          </p:nvPr>
        </p:nvSpPr>
        <p:spPr/>
        <p:txBody>
          <a:bodyPr/>
          <a:lstStyle/>
          <a:p>
            <a:fld id="{68A1B47B-E860-4B04-8E99-9FBD04C0E37B}" type="slidenum">
              <a:rPr lang="zh-CN" altLang="en-US" smtClean="0"/>
              <a:t>9</a:t>
            </a:fld>
            <a:endParaRPr lang="zh-CN" altLang="en-US"/>
          </a:p>
        </p:txBody>
      </p:sp>
    </p:spTree>
    <p:extLst>
      <p:ext uri="{BB962C8B-B14F-4D97-AF65-F5344CB8AC3E}">
        <p14:creationId xmlns:p14="http://schemas.microsoft.com/office/powerpoint/2010/main" val="325963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l"/>
                <a:r>
                  <a:rPr lang="en-US" altLang="zh-CN" sz="1800" b="0" i="0" u="none" strike="noStrike" baseline="0" dirty="0">
                    <a:latin typeface="NimbusRomNo9L-Regu"/>
                  </a:rPr>
                  <a:t>Here is an example to illustrate the significant states and insignificant states. We have 5 states, where </a:t>
                </a:r>
                <a14:m>
                  <m:oMath xmlns:m="http://schemas.openxmlformats.org/officeDocument/2006/math">
                    <m:sSub>
                      <m:sSubPr>
                        <m:ctrlPr>
                          <a:rPr lang="en-US" altLang="zh-CN" sz="1800" b="0" i="1" u="none" strike="noStrike" baseline="0" smtClean="0">
                            <a:latin typeface="Cambria Math" panose="02040503050406030204" pitchFamily="18" charset="0"/>
                          </a:rPr>
                        </m:ctrlPr>
                      </m:sSubPr>
                      <m:e>
                        <m:r>
                          <a:rPr lang="en-US" altLang="zh-CN" sz="1800" b="0" i="1" u="none" strike="noStrike" baseline="0" smtClean="0">
                            <a:latin typeface="Cambria Math" panose="02040503050406030204" pitchFamily="18" charset="0"/>
                          </a:rPr>
                          <m:t>𝑠</m:t>
                        </m:r>
                      </m:e>
                      <m:sub>
                        <m:r>
                          <a:rPr lang="en-US" altLang="zh-CN" sz="1800" b="0" i="1" u="none" strike="noStrike" baseline="0" smtClean="0">
                            <a:latin typeface="Cambria Math" panose="02040503050406030204" pitchFamily="18" charset="0"/>
                          </a:rPr>
                          <m:t>0</m:t>
                        </m:r>
                      </m:sub>
                    </m:sSub>
                  </m:oMath>
                </a14:m>
                <a:r>
                  <a:rPr lang="en-US" altLang="zh-CN" sz="1800" b="0" i="0" u="none" strike="noStrike" baseline="0" dirty="0">
                    <a:latin typeface="NimbusRomNo9L-Regu"/>
                  </a:rPr>
                  <a:t> is the initial state. Only at state 0 the agent can transit to other states. From other states the agent doesn’t move no mater what action the agent takes. You can see there are self loops on these states. The red arrow represents the action 1 is taken and blue ones if action 2 is taken. The number on the arrow is the transition probability. In this example, the state 4 is insignificant because it can never be reached. If we choose delta to be </a:t>
                </a:r>
                <a14:m>
                  <m:oMath xmlns:m="http://schemas.openxmlformats.org/officeDocument/2006/math">
                    <m:sSup>
                      <m:sSupPr>
                        <m:ctrlPr>
                          <a:rPr lang="en-US" altLang="zh-CN" sz="1800" b="0" i="1" u="none" strike="noStrike" baseline="0" smtClean="0">
                            <a:latin typeface="Cambria Math" panose="02040503050406030204" pitchFamily="18" charset="0"/>
                          </a:rPr>
                        </m:ctrlPr>
                      </m:sSupPr>
                      <m:e>
                        <m:r>
                          <a:rPr lang="en-US" altLang="zh-CN" sz="1800" b="0" i="1" u="none" strike="noStrike" baseline="0" smtClean="0">
                            <a:latin typeface="Cambria Math" panose="02040503050406030204" pitchFamily="18" charset="0"/>
                          </a:rPr>
                          <m:t>10</m:t>
                        </m:r>
                      </m:e>
                      <m:sup>
                        <m:r>
                          <a:rPr lang="en-US" altLang="zh-CN" sz="1800" b="0" i="1" u="none" strike="noStrike" baseline="0" smtClean="0">
                            <a:latin typeface="Cambria Math" panose="02040503050406030204" pitchFamily="18" charset="0"/>
                          </a:rPr>
                          <m:t>−5</m:t>
                        </m:r>
                      </m:sup>
                    </m:sSup>
                  </m:oMath>
                </a14:m>
                <a:r>
                  <a:rPr lang="en-US" altLang="zh-CN" sz="1800" b="0" i="0" u="none" strike="noStrike" baseline="0" dirty="0">
                    <a:latin typeface="NimbusRomNo9L-Regu"/>
                  </a:rPr>
                  <a:t>, state 2 is also delta insignificant because the best policy to reach state 2 is by taking action 2 at state 0. and the probability is less than delta. Therefore, only state 1 and 3 are delta significant.</a:t>
                </a:r>
              </a:p>
              <a:p>
                <a:pPr algn="l"/>
                <a:endParaRPr lang="en-US" altLang="zh-CN" sz="1800" b="0" i="0" u="none" strike="noStrike" baseline="0" dirty="0">
                  <a:latin typeface="NimbusRomNo9L-Regu"/>
                </a:endParaRPr>
              </a:p>
            </p:txBody>
          </p:sp>
        </mc:Choice>
        <mc:Fallback xmlns="">
          <p:sp>
            <p:nvSpPr>
              <p:cNvPr id="3" name="备注占位符 2"/>
              <p:cNvSpPr>
                <a:spLocks noGrp="1"/>
              </p:cNvSpPr>
              <p:nvPr>
                <p:ph type="body" idx="1"/>
              </p:nvPr>
            </p:nvSpPr>
            <p:spPr/>
            <p:txBody>
              <a:bodyPr/>
              <a:lstStyle/>
              <a:p>
                <a:pPr algn="l"/>
                <a:r>
                  <a:rPr lang="en-US" altLang="zh-CN" sz="1800" b="0" i="0" u="none" strike="noStrike" baseline="0" dirty="0">
                    <a:latin typeface="NimbusRomNo9L-Regu"/>
                  </a:rPr>
                  <a:t>Here is an example to illustrate the significant states and insignificant states. We have 5 states, where </a:t>
                </a:r>
                <a:r>
                  <a:rPr lang="en-US" altLang="zh-CN" sz="1800" b="0" i="0" u="none" strike="noStrike" baseline="0">
                    <a:latin typeface="Cambria Math" panose="02040503050406030204" pitchFamily="18" charset="0"/>
                  </a:rPr>
                  <a:t>𝑠_0</a:t>
                </a:r>
                <a:r>
                  <a:rPr lang="en-US" altLang="zh-CN" sz="1800" b="0" i="0" u="none" strike="noStrike" baseline="0" dirty="0">
                    <a:latin typeface="NimbusRomNo9L-Regu"/>
                  </a:rPr>
                  <a:t> is the initial state. Only at state 0 the agent can transit to other states. From other states the agent doesn’t move no mater what action the agent takes. You can see there are self loops on these states. The red arrow represents the action 1 is taken and blue ones if action 2 is taken. The number on the arrow is the transition probability. In this example, the state 4 is insignificant because it can never be reached. If we choose delta to be </a:t>
                </a:r>
                <a:r>
                  <a:rPr lang="en-US" altLang="zh-CN" sz="1800" b="0" i="0" u="none" strike="noStrike" baseline="0">
                    <a:latin typeface="Cambria Math" panose="02040503050406030204" pitchFamily="18" charset="0"/>
                  </a:rPr>
                  <a:t>10^(−5)</a:t>
                </a:r>
                <a:r>
                  <a:rPr lang="en-US" altLang="zh-CN" sz="1800" b="0" i="0" u="none" strike="noStrike" baseline="0" dirty="0">
                    <a:latin typeface="NimbusRomNo9L-Regu"/>
                  </a:rPr>
                  <a:t>, state 2 is also delta insignificant because the best policy to reach state 2 is by taking action 2 at state 0. and the probability is less than delta. Therefore, only state 1 and 3 are delta significant.</a:t>
                </a:r>
              </a:p>
              <a:p>
                <a:pPr algn="l"/>
                <a:endParaRPr lang="en-US" altLang="zh-CN" sz="1800" b="0" i="0" u="none" strike="noStrike" baseline="0" dirty="0">
                  <a:latin typeface="NimbusRomNo9L-Regu"/>
                </a:endParaRPr>
              </a:p>
              <a:p>
                <a:pPr algn="l"/>
                <a:r>
                  <a:rPr lang="en-US" altLang="zh-CN" sz="1800" b="0" i="0" u="none" strike="noStrike" baseline="0" dirty="0">
                    <a:latin typeface="NimbusRomNo9L-Regu"/>
                  </a:rPr>
                  <a:t>Back to our settings, with limited number of samples, we hope to visit all significant states. On the other hand, since insignificant states can be rarely visited no matter what policy is used</a:t>
                </a:r>
                <a:r>
                  <a:rPr lang="en-US" altLang="zh-CN" sz="1800" dirty="0"/>
                  <a:t>, </a:t>
                </a:r>
                <a:r>
                  <a:rPr lang="en-US" altLang="zh-CN" sz="1800" b="0" i="0" u="none" strike="noStrike" baseline="0" dirty="0">
                    <a:latin typeface="NimbusRomNo9L-Regu"/>
                  </a:rPr>
                  <a:t>they will not significantly change the value from the initial states. In other words, </a:t>
                </a:r>
                <a:r>
                  <a:rPr lang="en-US" altLang="zh-CN" sz="1800" dirty="0"/>
                  <a:t>it is less likely that the optimal policy would visit these insignificant states. </a:t>
                </a:r>
                <a:r>
                  <a:rPr lang="en-US" altLang="zh-CN" sz="1800" b="0" i="0" u="none" strike="noStrike" baseline="0" dirty="0">
                    <a:latin typeface="NimbusRomNo9L-Regu"/>
                  </a:rPr>
                  <a:t>Thus, for finding near-optimal policies, it is sufficient to visit all significant states.</a:t>
                </a:r>
              </a:p>
            </p:txBody>
          </p:sp>
        </mc:Fallback>
      </mc:AlternateContent>
      <p:sp>
        <p:nvSpPr>
          <p:cNvPr id="4" name="灯片编号占位符 3"/>
          <p:cNvSpPr>
            <a:spLocks noGrp="1"/>
          </p:cNvSpPr>
          <p:nvPr>
            <p:ph type="sldNum" sz="quarter" idx="5"/>
          </p:nvPr>
        </p:nvSpPr>
        <p:spPr/>
        <p:txBody>
          <a:bodyPr/>
          <a:lstStyle/>
          <a:p>
            <a:fld id="{68A1B47B-E860-4B04-8E99-9FBD04C0E37B}" type="slidenum">
              <a:rPr lang="zh-CN" altLang="en-US" smtClean="0"/>
              <a:t>10</a:t>
            </a:fld>
            <a:endParaRPr lang="zh-CN" altLang="en-US"/>
          </a:p>
        </p:txBody>
      </p:sp>
    </p:spTree>
    <p:extLst>
      <p:ext uri="{BB962C8B-B14F-4D97-AF65-F5344CB8AC3E}">
        <p14:creationId xmlns:p14="http://schemas.microsoft.com/office/powerpoint/2010/main" val="408938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3D25B-6C75-4EE8-92A8-7C076CF1E28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C4527B-D602-4428-B40A-15761C365F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550D9C-DE3E-4629-AD15-988D7BAF31FC}"/>
              </a:ext>
            </a:extLst>
          </p:cNvPr>
          <p:cNvSpPr>
            <a:spLocks noGrp="1"/>
          </p:cNvSpPr>
          <p:nvPr>
            <p:ph type="dt" sz="half" idx="10"/>
          </p:nvPr>
        </p:nvSpPr>
        <p:spPr/>
        <p:txBody>
          <a:bodyPr/>
          <a:lstStyle/>
          <a:p>
            <a:fld id="{DBEAAAC7-CE84-432C-98F7-DF417B02B249}" type="datetime1">
              <a:rPr lang="zh-CN" altLang="en-US" smtClean="0"/>
              <a:t>2021/11/16</a:t>
            </a:fld>
            <a:endParaRPr lang="zh-CN" altLang="en-US"/>
          </a:p>
        </p:txBody>
      </p:sp>
      <p:sp>
        <p:nvSpPr>
          <p:cNvPr id="5" name="页脚占位符 4">
            <a:extLst>
              <a:ext uri="{FF2B5EF4-FFF2-40B4-BE49-F238E27FC236}">
                <a16:creationId xmlns:a16="http://schemas.microsoft.com/office/drawing/2014/main" id="{B19D3E03-10A6-41E2-B060-0B57D9C711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18218E-5D0D-4960-8874-ED8BD561A75D}"/>
              </a:ext>
            </a:extLst>
          </p:cNvPr>
          <p:cNvSpPr>
            <a:spLocks noGrp="1"/>
          </p:cNvSpPr>
          <p:nvPr>
            <p:ph type="sldNum" sz="quarter" idx="12"/>
          </p:nvPr>
        </p:nvSpPr>
        <p:spPr/>
        <p:txBody>
          <a:bodyPr/>
          <a:lstStyle/>
          <a:p>
            <a:fld id="{62AD37A2-1220-4DDF-9EFC-38371D4E8C35}" type="slidenum">
              <a:rPr lang="zh-CN" altLang="en-US" smtClean="0"/>
              <a:t>‹#›</a:t>
            </a:fld>
            <a:endParaRPr lang="zh-CN" altLang="en-US"/>
          </a:p>
        </p:txBody>
      </p:sp>
    </p:spTree>
    <p:extLst>
      <p:ext uri="{BB962C8B-B14F-4D97-AF65-F5344CB8AC3E}">
        <p14:creationId xmlns:p14="http://schemas.microsoft.com/office/powerpoint/2010/main" val="376705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C9D41-C7FE-4A07-810F-3EED0224413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60BCCB-78B4-4473-AFAC-DC4AEB1E89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325CB2-62A7-4E25-97BA-A17044DDA8FB}"/>
              </a:ext>
            </a:extLst>
          </p:cNvPr>
          <p:cNvSpPr>
            <a:spLocks noGrp="1"/>
          </p:cNvSpPr>
          <p:nvPr>
            <p:ph type="dt" sz="half" idx="10"/>
          </p:nvPr>
        </p:nvSpPr>
        <p:spPr/>
        <p:txBody>
          <a:bodyPr/>
          <a:lstStyle/>
          <a:p>
            <a:fld id="{30519323-1BF8-4128-B0A8-793897FEA077}" type="datetime1">
              <a:rPr lang="zh-CN" altLang="en-US" smtClean="0"/>
              <a:t>2021/11/16</a:t>
            </a:fld>
            <a:endParaRPr lang="zh-CN" altLang="en-US"/>
          </a:p>
        </p:txBody>
      </p:sp>
      <p:sp>
        <p:nvSpPr>
          <p:cNvPr id="5" name="页脚占位符 4">
            <a:extLst>
              <a:ext uri="{FF2B5EF4-FFF2-40B4-BE49-F238E27FC236}">
                <a16:creationId xmlns:a16="http://schemas.microsoft.com/office/drawing/2014/main" id="{202ED24F-3105-4E7E-9CBD-EBBB1F1462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50C6AE-346D-4C53-BD3E-EBFE9A703097}"/>
              </a:ext>
            </a:extLst>
          </p:cNvPr>
          <p:cNvSpPr>
            <a:spLocks noGrp="1"/>
          </p:cNvSpPr>
          <p:nvPr>
            <p:ph type="sldNum" sz="quarter" idx="12"/>
          </p:nvPr>
        </p:nvSpPr>
        <p:spPr/>
        <p:txBody>
          <a:bodyPr/>
          <a:lstStyle/>
          <a:p>
            <a:fld id="{62AD37A2-1220-4DDF-9EFC-38371D4E8C35}" type="slidenum">
              <a:rPr lang="zh-CN" altLang="en-US" smtClean="0"/>
              <a:t>‹#›</a:t>
            </a:fld>
            <a:endParaRPr lang="zh-CN" altLang="en-US"/>
          </a:p>
        </p:txBody>
      </p:sp>
    </p:spTree>
    <p:extLst>
      <p:ext uri="{BB962C8B-B14F-4D97-AF65-F5344CB8AC3E}">
        <p14:creationId xmlns:p14="http://schemas.microsoft.com/office/powerpoint/2010/main" val="107741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B0C495-93DB-4F91-8A52-EADA7989003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880D881-1D39-46BB-A82B-26A1833903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8B1643-E510-4922-8DD4-72578A908C0D}"/>
              </a:ext>
            </a:extLst>
          </p:cNvPr>
          <p:cNvSpPr>
            <a:spLocks noGrp="1"/>
          </p:cNvSpPr>
          <p:nvPr>
            <p:ph type="dt" sz="half" idx="10"/>
          </p:nvPr>
        </p:nvSpPr>
        <p:spPr/>
        <p:txBody>
          <a:bodyPr/>
          <a:lstStyle/>
          <a:p>
            <a:fld id="{5B953DF5-6466-4286-A278-329EFD2DF851}" type="datetime1">
              <a:rPr lang="zh-CN" altLang="en-US" smtClean="0"/>
              <a:t>2021/11/16</a:t>
            </a:fld>
            <a:endParaRPr lang="zh-CN" altLang="en-US"/>
          </a:p>
        </p:txBody>
      </p:sp>
      <p:sp>
        <p:nvSpPr>
          <p:cNvPr id="5" name="页脚占位符 4">
            <a:extLst>
              <a:ext uri="{FF2B5EF4-FFF2-40B4-BE49-F238E27FC236}">
                <a16:creationId xmlns:a16="http://schemas.microsoft.com/office/drawing/2014/main" id="{95A61364-C883-4BF1-B496-3D31DD438E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484B14-7DD3-4367-863D-4B05BA5AA70D}"/>
              </a:ext>
            </a:extLst>
          </p:cNvPr>
          <p:cNvSpPr>
            <a:spLocks noGrp="1"/>
          </p:cNvSpPr>
          <p:nvPr>
            <p:ph type="sldNum" sz="quarter" idx="12"/>
          </p:nvPr>
        </p:nvSpPr>
        <p:spPr/>
        <p:txBody>
          <a:bodyPr/>
          <a:lstStyle/>
          <a:p>
            <a:fld id="{62AD37A2-1220-4DDF-9EFC-38371D4E8C35}" type="slidenum">
              <a:rPr lang="zh-CN" altLang="en-US" smtClean="0"/>
              <a:t>‹#›</a:t>
            </a:fld>
            <a:endParaRPr lang="zh-CN" altLang="en-US"/>
          </a:p>
        </p:txBody>
      </p:sp>
    </p:spTree>
    <p:extLst>
      <p:ext uri="{BB962C8B-B14F-4D97-AF65-F5344CB8AC3E}">
        <p14:creationId xmlns:p14="http://schemas.microsoft.com/office/powerpoint/2010/main" val="158218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423C3-A5FE-4DC3-A765-3E1F337294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DB013A2-6916-466C-BECE-EFD18BE4A3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7616AC-487F-44A5-BC07-0A454612233A}"/>
              </a:ext>
            </a:extLst>
          </p:cNvPr>
          <p:cNvSpPr>
            <a:spLocks noGrp="1"/>
          </p:cNvSpPr>
          <p:nvPr>
            <p:ph type="dt" sz="half" idx="10"/>
          </p:nvPr>
        </p:nvSpPr>
        <p:spPr/>
        <p:txBody>
          <a:bodyPr/>
          <a:lstStyle/>
          <a:p>
            <a:fld id="{F28F4435-23FB-45A2-A689-53605285CBE5}" type="datetime1">
              <a:rPr lang="zh-CN" altLang="en-US" smtClean="0"/>
              <a:t>2021/11/16</a:t>
            </a:fld>
            <a:endParaRPr lang="zh-CN" altLang="en-US"/>
          </a:p>
        </p:txBody>
      </p:sp>
      <p:sp>
        <p:nvSpPr>
          <p:cNvPr id="5" name="页脚占位符 4">
            <a:extLst>
              <a:ext uri="{FF2B5EF4-FFF2-40B4-BE49-F238E27FC236}">
                <a16:creationId xmlns:a16="http://schemas.microsoft.com/office/drawing/2014/main" id="{2709493E-1770-4F49-81E9-1F152FD367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36F87E-78C4-4B9B-8EDD-3EE83F5CBF2F}"/>
              </a:ext>
            </a:extLst>
          </p:cNvPr>
          <p:cNvSpPr>
            <a:spLocks noGrp="1"/>
          </p:cNvSpPr>
          <p:nvPr>
            <p:ph type="sldNum" sz="quarter" idx="12"/>
          </p:nvPr>
        </p:nvSpPr>
        <p:spPr/>
        <p:txBody>
          <a:bodyPr/>
          <a:lstStyle/>
          <a:p>
            <a:fld id="{62AD37A2-1220-4DDF-9EFC-38371D4E8C35}" type="slidenum">
              <a:rPr lang="zh-CN" altLang="en-US" smtClean="0"/>
              <a:t>‹#›</a:t>
            </a:fld>
            <a:endParaRPr lang="zh-CN" altLang="en-US"/>
          </a:p>
        </p:txBody>
      </p:sp>
    </p:spTree>
    <p:extLst>
      <p:ext uri="{BB962C8B-B14F-4D97-AF65-F5344CB8AC3E}">
        <p14:creationId xmlns:p14="http://schemas.microsoft.com/office/powerpoint/2010/main" val="284294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CFB08-8739-4EB5-923A-DCEAC54148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99C6A5-B2A5-4A2B-82FC-3E7E40E23A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29E967-764B-4704-897F-2B9E192CE9CB}"/>
              </a:ext>
            </a:extLst>
          </p:cNvPr>
          <p:cNvSpPr>
            <a:spLocks noGrp="1"/>
          </p:cNvSpPr>
          <p:nvPr>
            <p:ph type="dt" sz="half" idx="10"/>
          </p:nvPr>
        </p:nvSpPr>
        <p:spPr/>
        <p:txBody>
          <a:bodyPr/>
          <a:lstStyle/>
          <a:p>
            <a:fld id="{DACAA36C-11C7-4C70-B6EC-35B9A214BC24}" type="datetime1">
              <a:rPr lang="zh-CN" altLang="en-US" smtClean="0"/>
              <a:t>2021/11/16</a:t>
            </a:fld>
            <a:endParaRPr lang="zh-CN" altLang="en-US"/>
          </a:p>
        </p:txBody>
      </p:sp>
      <p:sp>
        <p:nvSpPr>
          <p:cNvPr id="5" name="页脚占位符 4">
            <a:extLst>
              <a:ext uri="{FF2B5EF4-FFF2-40B4-BE49-F238E27FC236}">
                <a16:creationId xmlns:a16="http://schemas.microsoft.com/office/drawing/2014/main" id="{96432CF5-95FE-4E2C-8EB9-55764E2B65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7DC732-3F30-4C19-A989-56214923E014}"/>
              </a:ext>
            </a:extLst>
          </p:cNvPr>
          <p:cNvSpPr>
            <a:spLocks noGrp="1"/>
          </p:cNvSpPr>
          <p:nvPr>
            <p:ph type="sldNum" sz="quarter" idx="12"/>
          </p:nvPr>
        </p:nvSpPr>
        <p:spPr/>
        <p:txBody>
          <a:bodyPr/>
          <a:lstStyle/>
          <a:p>
            <a:fld id="{62AD37A2-1220-4DDF-9EFC-38371D4E8C35}" type="slidenum">
              <a:rPr lang="zh-CN" altLang="en-US" smtClean="0"/>
              <a:t>‹#›</a:t>
            </a:fld>
            <a:endParaRPr lang="zh-CN" altLang="en-US"/>
          </a:p>
        </p:txBody>
      </p:sp>
    </p:spTree>
    <p:extLst>
      <p:ext uri="{BB962C8B-B14F-4D97-AF65-F5344CB8AC3E}">
        <p14:creationId xmlns:p14="http://schemas.microsoft.com/office/powerpoint/2010/main" val="220651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77D85-9D2A-4895-AFB8-B8DA119BCB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C97EEA-9EED-44BE-8BE2-B99DDD16FF3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1803CDD-501C-42EE-8801-B3496C62E68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AB5AB46-A549-4E41-8808-3DF7D2EAA5B1}"/>
              </a:ext>
            </a:extLst>
          </p:cNvPr>
          <p:cNvSpPr>
            <a:spLocks noGrp="1"/>
          </p:cNvSpPr>
          <p:nvPr>
            <p:ph type="dt" sz="half" idx="10"/>
          </p:nvPr>
        </p:nvSpPr>
        <p:spPr/>
        <p:txBody>
          <a:bodyPr/>
          <a:lstStyle/>
          <a:p>
            <a:fld id="{765150DF-A9D8-44DB-8A6A-AA327016F338}" type="datetime1">
              <a:rPr lang="zh-CN" altLang="en-US" smtClean="0"/>
              <a:t>2021/11/16</a:t>
            </a:fld>
            <a:endParaRPr lang="zh-CN" altLang="en-US"/>
          </a:p>
        </p:txBody>
      </p:sp>
      <p:sp>
        <p:nvSpPr>
          <p:cNvPr id="6" name="页脚占位符 5">
            <a:extLst>
              <a:ext uri="{FF2B5EF4-FFF2-40B4-BE49-F238E27FC236}">
                <a16:creationId xmlns:a16="http://schemas.microsoft.com/office/drawing/2014/main" id="{251964F7-DC30-4414-86FA-26385FECB7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7B8891-A019-408B-91DA-BB9B8187A651}"/>
              </a:ext>
            </a:extLst>
          </p:cNvPr>
          <p:cNvSpPr>
            <a:spLocks noGrp="1"/>
          </p:cNvSpPr>
          <p:nvPr>
            <p:ph type="sldNum" sz="quarter" idx="12"/>
          </p:nvPr>
        </p:nvSpPr>
        <p:spPr/>
        <p:txBody>
          <a:bodyPr/>
          <a:lstStyle/>
          <a:p>
            <a:fld id="{62AD37A2-1220-4DDF-9EFC-38371D4E8C35}" type="slidenum">
              <a:rPr lang="zh-CN" altLang="en-US" smtClean="0"/>
              <a:t>‹#›</a:t>
            </a:fld>
            <a:endParaRPr lang="zh-CN" altLang="en-US"/>
          </a:p>
        </p:txBody>
      </p:sp>
    </p:spTree>
    <p:extLst>
      <p:ext uri="{BB962C8B-B14F-4D97-AF65-F5344CB8AC3E}">
        <p14:creationId xmlns:p14="http://schemas.microsoft.com/office/powerpoint/2010/main" val="167404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5432B-90D9-47CA-ABD2-920EB0C8A16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FB17955-E2C1-43A0-BF52-9ADFEA64B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4E4E71-9953-4E29-88F6-31A264C84A2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564ACFC-FAC6-465F-9895-9541E745A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5F996BE-9BF3-43DD-BFB9-8B1477762AE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6CDDA05-32DB-48C8-8E6B-098DB0DF2B0C}"/>
              </a:ext>
            </a:extLst>
          </p:cNvPr>
          <p:cNvSpPr>
            <a:spLocks noGrp="1"/>
          </p:cNvSpPr>
          <p:nvPr>
            <p:ph type="dt" sz="half" idx="10"/>
          </p:nvPr>
        </p:nvSpPr>
        <p:spPr/>
        <p:txBody>
          <a:bodyPr/>
          <a:lstStyle/>
          <a:p>
            <a:fld id="{84E42621-0E2D-4253-9617-1D596748B1F9}" type="datetime1">
              <a:rPr lang="zh-CN" altLang="en-US" smtClean="0"/>
              <a:t>2021/11/16</a:t>
            </a:fld>
            <a:endParaRPr lang="zh-CN" altLang="en-US"/>
          </a:p>
        </p:txBody>
      </p:sp>
      <p:sp>
        <p:nvSpPr>
          <p:cNvPr id="8" name="页脚占位符 7">
            <a:extLst>
              <a:ext uri="{FF2B5EF4-FFF2-40B4-BE49-F238E27FC236}">
                <a16:creationId xmlns:a16="http://schemas.microsoft.com/office/drawing/2014/main" id="{FB977170-E821-422B-B0A2-119930C1FE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DCA3D4-57FE-4436-9EF9-9A1749AA20FB}"/>
              </a:ext>
            </a:extLst>
          </p:cNvPr>
          <p:cNvSpPr>
            <a:spLocks noGrp="1"/>
          </p:cNvSpPr>
          <p:nvPr>
            <p:ph type="sldNum" sz="quarter" idx="12"/>
          </p:nvPr>
        </p:nvSpPr>
        <p:spPr/>
        <p:txBody>
          <a:bodyPr/>
          <a:lstStyle/>
          <a:p>
            <a:fld id="{62AD37A2-1220-4DDF-9EFC-38371D4E8C35}" type="slidenum">
              <a:rPr lang="zh-CN" altLang="en-US" smtClean="0"/>
              <a:t>‹#›</a:t>
            </a:fld>
            <a:endParaRPr lang="zh-CN" altLang="en-US"/>
          </a:p>
        </p:txBody>
      </p:sp>
    </p:spTree>
    <p:extLst>
      <p:ext uri="{BB962C8B-B14F-4D97-AF65-F5344CB8AC3E}">
        <p14:creationId xmlns:p14="http://schemas.microsoft.com/office/powerpoint/2010/main" val="261349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CD42D-6714-432F-BF79-6EAAA1B820A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E34FEF-CF42-44BE-99BC-4C715D807C87}"/>
              </a:ext>
            </a:extLst>
          </p:cNvPr>
          <p:cNvSpPr>
            <a:spLocks noGrp="1"/>
          </p:cNvSpPr>
          <p:nvPr>
            <p:ph type="dt" sz="half" idx="10"/>
          </p:nvPr>
        </p:nvSpPr>
        <p:spPr/>
        <p:txBody>
          <a:bodyPr/>
          <a:lstStyle/>
          <a:p>
            <a:fld id="{0267AB1A-5F59-41C3-9982-C414BC4D69C3}" type="datetime1">
              <a:rPr lang="zh-CN" altLang="en-US" smtClean="0"/>
              <a:t>2021/11/16</a:t>
            </a:fld>
            <a:endParaRPr lang="zh-CN" altLang="en-US"/>
          </a:p>
        </p:txBody>
      </p:sp>
      <p:sp>
        <p:nvSpPr>
          <p:cNvPr id="4" name="页脚占位符 3">
            <a:extLst>
              <a:ext uri="{FF2B5EF4-FFF2-40B4-BE49-F238E27FC236}">
                <a16:creationId xmlns:a16="http://schemas.microsoft.com/office/drawing/2014/main" id="{9221F40D-62E1-47A5-BF56-1C5FFE34069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C18ECED-F861-46BB-A6FD-0606F8855799}"/>
              </a:ext>
            </a:extLst>
          </p:cNvPr>
          <p:cNvSpPr>
            <a:spLocks noGrp="1"/>
          </p:cNvSpPr>
          <p:nvPr>
            <p:ph type="sldNum" sz="quarter" idx="12"/>
          </p:nvPr>
        </p:nvSpPr>
        <p:spPr/>
        <p:txBody>
          <a:bodyPr/>
          <a:lstStyle/>
          <a:p>
            <a:fld id="{62AD37A2-1220-4DDF-9EFC-38371D4E8C35}" type="slidenum">
              <a:rPr lang="zh-CN" altLang="en-US" smtClean="0"/>
              <a:t>‹#›</a:t>
            </a:fld>
            <a:endParaRPr lang="zh-CN" altLang="en-US"/>
          </a:p>
        </p:txBody>
      </p:sp>
    </p:spTree>
    <p:extLst>
      <p:ext uri="{BB962C8B-B14F-4D97-AF65-F5344CB8AC3E}">
        <p14:creationId xmlns:p14="http://schemas.microsoft.com/office/powerpoint/2010/main" val="72357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85970A-B972-4816-B8D1-3D1AA5858536}"/>
              </a:ext>
            </a:extLst>
          </p:cNvPr>
          <p:cNvSpPr>
            <a:spLocks noGrp="1"/>
          </p:cNvSpPr>
          <p:nvPr>
            <p:ph type="dt" sz="half" idx="10"/>
          </p:nvPr>
        </p:nvSpPr>
        <p:spPr/>
        <p:txBody>
          <a:bodyPr/>
          <a:lstStyle/>
          <a:p>
            <a:fld id="{428491E5-9AC2-4257-872F-8DC87E204B69}" type="datetime1">
              <a:rPr lang="zh-CN" altLang="en-US" smtClean="0"/>
              <a:t>2021/11/16</a:t>
            </a:fld>
            <a:endParaRPr lang="zh-CN" altLang="en-US"/>
          </a:p>
        </p:txBody>
      </p:sp>
      <p:sp>
        <p:nvSpPr>
          <p:cNvPr id="3" name="页脚占位符 2">
            <a:extLst>
              <a:ext uri="{FF2B5EF4-FFF2-40B4-BE49-F238E27FC236}">
                <a16:creationId xmlns:a16="http://schemas.microsoft.com/office/drawing/2014/main" id="{4DC88914-C758-47F2-A0AA-BAEF3A45731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22B709D-A304-4877-84B6-6CC14AF8463E}"/>
              </a:ext>
            </a:extLst>
          </p:cNvPr>
          <p:cNvSpPr>
            <a:spLocks noGrp="1"/>
          </p:cNvSpPr>
          <p:nvPr>
            <p:ph type="sldNum" sz="quarter" idx="12"/>
          </p:nvPr>
        </p:nvSpPr>
        <p:spPr/>
        <p:txBody>
          <a:bodyPr/>
          <a:lstStyle/>
          <a:p>
            <a:fld id="{62AD37A2-1220-4DDF-9EFC-38371D4E8C35}" type="slidenum">
              <a:rPr lang="zh-CN" altLang="en-US" smtClean="0"/>
              <a:t>‹#›</a:t>
            </a:fld>
            <a:endParaRPr lang="zh-CN" altLang="en-US"/>
          </a:p>
        </p:txBody>
      </p:sp>
    </p:spTree>
    <p:extLst>
      <p:ext uri="{BB962C8B-B14F-4D97-AF65-F5344CB8AC3E}">
        <p14:creationId xmlns:p14="http://schemas.microsoft.com/office/powerpoint/2010/main" val="230278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DD98A-CEA8-481C-BD4C-5F037B56BD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EA2E62-C839-4288-941C-6481EA1B8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2F6FE50-6081-4451-9164-AA7517E3E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7D018C-1483-4D72-84D4-14DD87E5A181}"/>
              </a:ext>
            </a:extLst>
          </p:cNvPr>
          <p:cNvSpPr>
            <a:spLocks noGrp="1"/>
          </p:cNvSpPr>
          <p:nvPr>
            <p:ph type="dt" sz="half" idx="10"/>
          </p:nvPr>
        </p:nvSpPr>
        <p:spPr/>
        <p:txBody>
          <a:bodyPr/>
          <a:lstStyle/>
          <a:p>
            <a:fld id="{E1C66716-EFCA-4286-ADDE-5DCAA3842157}" type="datetime1">
              <a:rPr lang="zh-CN" altLang="en-US" smtClean="0"/>
              <a:t>2021/11/16</a:t>
            </a:fld>
            <a:endParaRPr lang="zh-CN" altLang="en-US"/>
          </a:p>
        </p:txBody>
      </p:sp>
      <p:sp>
        <p:nvSpPr>
          <p:cNvPr id="6" name="页脚占位符 5">
            <a:extLst>
              <a:ext uri="{FF2B5EF4-FFF2-40B4-BE49-F238E27FC236}">
                <a16:creationId xmlns:a16="http://schemas.microsoft.com/office/drawing/2014/main" id="{6ECB3307-A0CC-41FC-89F4-4C078B6C30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10B27F-318D-404C-B0F4-251DAEF828A0}"/>
              </a:ext>
            </a:extLst>
          </p:cNvPr>
          <p:cNvSpPr>
            <a:spLocks noGrp="1"/>
          </p:cNvSpPr>
          <p:nvPr>
            <p:ph type="sldNum" sz="quarter" idx="12"/>
          </p:nvPr>
        </p:nvSpPr>
        <p:spPr/>
        <p:txBody>
          <a:bodyPr/>
          <a:lstStyle/>
          <a:p>
            <a:fld id="{62AD37A2-1220-4DDF-9EFC-38371D4E8C35}" type="slidenum">
              <a:rPr lang="zh-CN" altLang="en-US" smtClean="0"/>
              <a:t>‹#›</a:t>
            </a:fld>
            <a:endParaRPr lang="zh-CN" altLang="en-US"/>
          </a:p>
        </p:txBody>
      </p:sp>
    </p:spTree>
    <p:extLst>
      <p:ext uri="{BB962C8B-B14F-4D97-AF65-F5344CB8AC3E}">
        <p14:creationId xmlns:p14="http://schemas.microsoft.com/office/powerpoint/2010/main" val="33262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1CAD6-CA58-4806-8499-027FF4D8A1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0233EC-6B1C-4222-8661-4B4E89BC6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C1E3F4F-A922-4F59-B73A-089859FF6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002E5D-2357-469D-94FE-79292EF48EC3}"/>
              </a:ext>
            </a:extLst>
          </p:cNvPr>
          <p:cNvSpPr>
            <a:spLocks noGrp="1"/>
          </p:cNvSpPr>
          <p:nvPr>
            <p:ph type="dt" sz="half" idx="10"/>
          </p:nvPr>
        </p:nvSpPr>
        <p:spPr/>
        <p:txBody>
          <a:bodyPr/>
          <a:lstStyle/>
          <a:p>
            <a:fld id="{C2C2EEBD-1F56-4C75-AC1A-F4F64F89292D}" type="datetime1">
              <a:rPr lang="zh-CN" altLang="en-US" smtClean="0"/>
              <a:t>2021/11/16</a:t>
            </a:fld>
            <a:endParaRPr lang="zh-CN" altLang="en-US"/>
          </a:p>
        </p:txBody>
      </p:sp>
      <p:sp>
        <p:nvSpPr>
          <p:cNvPr id="6" name="页脚占位符 5">
            <a:extLst>
              <a:ext uri="{FF2B5EF4-FFF2-40B4-BE49-F238E27FC236}">
                <a16:creationId xmlns:a16="http://schemas.microsoft.com/office/drawing/2014/main" id="{3D683BD1-CD0E-4347-8E40-5A09CA225E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F0B6E1-C862-4157-A48D-7B375BC96826}"/>
              </a:ext>
            </a:extLst>
          </p:cNvPr>
          <p:cNvSpPr>
            <a:spLocks noGrp="1"/>
          </p:cNvSpPr>
          <p:nvPr>
            <p:ph type="sldNum" sz="quarter" idx="12"/>
          </p:nvPr>
        </p:nvSpPr>
        <p:spPr/>
        <p:txBody>
          <a:bodyPr/>
          <a:lstStyle/>
          <a:p>
            <a:fld id="{62AD37A2-1220-4DDF-9EFC-38371D4E8C35}" type="slidenum">
              <a:rPr lang="zh-CN" altLang="en-US" smtClean="0"/>
              <a:t>‹#›</a:t>
            </a:fld>
            <a:endParaRPr lang="zh-CN" altLang="en-US"/>
          </a:p>
        </p:txBody>
      </p:sp>
    </p:spTree>
    <p:extLst>
      <p:ext uri="{BB962C8B-B14F-4D97-AF65-F5344CB8AC3E}">
        <p14:creationId xmlns:p14="http://schemas.microsoft.com/office/powerpoint/2010/main" val="176914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5779D6-92B3-4C56-A714-0A0F900B1F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ECD3269-95AD-4D8E-A267-0CF27ED53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960D09-3A09-40C9-A376-6049D461D5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6F13B-1CDE-4A35-BF3E-6240DD0373C7}" type="datetime1">
              <a:rPr lang="zh-CN" altLang="en-US" smtClean="0"/>
              <a:t>2021/11/16</a:t>
            </a:fld>
            <a:endParaRPr lang="zh-CN" altLang="en-US"/>
          </a:p>
        </p:txBody>
      </p:sp>
      <p:sp>
        <p:nvSpPr>
          <p:cNvPr id="5" name="页脚占位符 4">
            <a:extLst>
              <a:ext uri="{FF2B5EF4-FFF2-40B4-BE49-F238E27FC236}">
                <a16:creationId xmlns:a16="http://schemas.microsoft.com/office/drawing/2014/main" id="{36B80FB4-2D4C-4C6C-BD18-360078D3AD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85141D-D563-4633-9449-3C4F54D9A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D37A2-1220-4DDF-9EFC-38371D4E8C35}" type="slidenum">
              <a:rPr lang="zh-CN" altLang="en-US" smtClean="0"/>
              <a:t>‹#›</a:t>
            </a:fld>
            <a:endParaRPr lang="zh-CN" altLang="en-US"/>
          </a:p>
        </p:txBody>
      </p:sp>
    </p:spTree>
    <p:extLst>
      <p:ext uri="{BB962C8B-B14F-4D97-AF65-F5344CB8AC3E}">
        <p14:creationId xmlns:p14="http://schemas.microsoft.com/office/powerpoint/2010/main" val="2171618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24.png"/><Relationship Id="rId7" Type="http://schemas.openxmlformats.org/officeDocument/2006/relationships/image" Target="../media/image25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customXml" Target="../ink/ink1.xml"/><Relationship Id="rId4" Type="http://schemas.openxmlformats.org/officeDocument/2006/relationships/image" Target="../media/image25.pn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E12CA-70B6-4D65-AFD9-0F3ECC069D80}"/>
              </a:ext>
            </a:extLst>
          </p:cNvPr>
          <p:cNvSpPr>
            <a:spLocks noGrp="1"/>
          </p:cNvSpPr>
          <p:nvPr>
            <p:ph type="ctrTitle"/>
          </p:nvPr>
        </p:nvSpPr>
        <p:spPr/>
        <p:txBody>
          <a:bodyPr>
            <a:normAutofit/>
          </a:bodyPr>
          <a:lstStyle/>
          <a:p>
            <a:r>
              <a:rPr lang="en-US" altLang="zh-CN" dirty="0">
                <a:latin typeface="Abadi" panose="020B0604020104020204" pitchFamily="34" charset="0"/>
              </a:rPr>
              <a:t>Reward-Free Exploration for Reinforcement Learning</a:t>
            </a:r>
            <a:endParaRPr lang="zh-CN" altLang="en-US" dirty="0">
              <a:latin typeface="Abadi" panose="020B0604020104020204" pitchFamily="34" charset="0"/>
            </a:endParaRPr>
          </a:p>
        </p:txBody>
      </p:sp>
      <p:sp>
        <p:nvSpPr>
          <p:cNvPr id="3" name="副标题 2">
            <a:extLst>
              <a:ext uri="{FF2B5EF4-FFF2-40B4-BE49-F238E27FC236}">
                <a16:creationId xmlns:a16="http://schemas.microsoft.com/office/drawing/2014/main" id="{678AE409-E6EF-440E-BC8F-9950AE70BB08}"/>
              </a:ext>
            </a:extLst>
          </p:cNvPr>
          <p:cNvSpPr>
            <a:spLocks noGrp="1"/>
          </p:cNvSpPr>
          <p:nvPr>
            <p:ph type="subTitle" idx="1"/>
          </p:nvPr>
        </p:nvSpPr>
        <p:spPr/>
        <p:txBody>
          <a:bodyPr>
            <a:normAutofit/>
          </a:bodyPr>
          <a:lstStyle/>
          <a:p>
            <a:r>
              <a:rPr lang="en-US" altLang="zh-CN" dirty="0">
                <a:latin typeface="Abadi" panose="020B0604020104020204" pitchFamily="34" charset="0"/>
              </a:rPr>
              <a:t>Chi </a:t>
            </a:r>
            <a:r>
              <a:rPr lang="en-US" altLang="zh-CN" dirty="0" err="1">
                <a:latin typeface="Abadi" panose="020B0604020104020204" pitchFamily="34" charset="0"/>
              </a:rPr>
              <a:t>Jin</a:t>
            </a:r>
            <a:r>
              <a:rPr lang="en-US" altLang="zh-CN" dirty="0">
                <a:latin typeface="Abadi" panose="020B0604020104020204" pitchFamily="34" charset="0"/>
              </a:rPr>
              <a:t>, </a:t>
            </a:r>
            <a:r>
              <a:rPr lang="en-US" altLang="zh-CN" dirty="0" err="1">
                <a:latin typeface="Abadi" panose="020B0604020104020204" pitchFamily="34" charset="0"/>
              </a:rPr>
              <a:t>Akshay</a:t>
            </a:r>
            <a:r>
              <a:rPr lang="en-US" altLang="zh-CN" dirty="0">
                <a:latin typeface="Abadi" panose="020B0604020104020204" pitchFamily="34" charset="0"/>
              </a:rPr>
              <a:t> Krishnamurthy, Max </a:t>
            </a:r>
            <a:r>
              <a:rPr lang="en-US" altLang="zh-CN" dirty="0" err="1">
                <a:latin typeface="Abadi" panose="020B0604020104020204" pitchFamily="34" charset="0"/>
              </a:rPr>
              <a:t>Simchowitz</a:t>
            </a:r>
            <a:r>
              <a:rPr lang="en-US" altLang="zh-CN" dirty="0">
                <a:latin typeface="Abadi" panose="020B0604020104020204" pitchFamily="34" charset="0"/>
              </a:rPr>
              <a:t>, </a:t>
            </a:r>
            <a:r>
              <a:rPr lang="en-US" altLang="zh-CN" dirty="0" err="1">
                <a:latin typeface="Abadi" panose="020B0604020104020204" pitchFamily="34" charset="0"/>
              </a:rPr>
              <a:t>Tiancheng</a:t>
            </a:r>
            <a:r>
              <a:rPr lang="en-US" altLang="zh-CN" dirty="0">
                <a:latin typeface="Abadi" panose="020B0604020104020204" pitchFamily="34" charset="0"/>
              </a:rPr>
              <a:t> Yu</a:t>
            </a:r>
          </a:p>
        </p:txBody>
      </p:sp>
      <p:sp>
        <p:nvSpPr>
          <p:cNvPr id="5" name="文本框 4">
            <a:extLst>
              <a:ext uri="{FF2B5EF4-FFF2-40B4-BE49-F238E27FC236}">
                <a16:creationId xmlns:a16="http://schemas.microsoft.com/office/drawing/2014/main" id="{CA0088B8-A9FF-41CD-8A2D-9D2560B11323}"/>
              </a:ext>
            </a:extLst>
          </p:cNvPr>
          <p:cNvSpPr txBox="1"/>
          <p:nvPr/>
        </p:nvSpPr>
        <p:spPr>
          <a:xfrm>
            <a:off x="1524000" y="5350916"/>
            <a:ext cx="2718676" cy="769441"/>
          </a:xfrm>
          <a:prstGeom prst="rect">
            <a:avLst/>
          </a:prstGeom>
          <a:noFill/>
        </p:spPr>
        <p:txBody>
          <a:bodyPr wrap="square">
            <a:spAutoFit/>
          </a:bodyPr>
          <a:lstStyle/>
          <a:p>
            <a:r>
              <a:rPr lang="en-US" altLang="zh-CN" sz="2200" dirty="0">
                <a:latin typeface="Abadi" panose="020B0604020104020204" pitchFamily="34" charset="0"/>
              </a:rPr>
              <a:t>Presenter: Yangzi Lu</a:t>
            </a:r>
          </a:p>
          <a:p>
            <a:r>
              <a:rPr lang="en-US" altLang="zh-CN" sz="2200" dirty="0">
                <a:latin typeface="Abadi" panose="020B0604020104020204" pitchFamily="34" charset="0"/>
              </a:rPr>
              <a:t>11/16/2021</a:t>
            </a:r>
            <a:endParaRPr lang="zh-CN" altLang="en-US" sz="2200" dirty="0">
              <a:latin typeface="Abadi" panose="020B0604020104020204" pitchFamily="34" charset="0"/>
            </a:endParaRPr>
          </a:p>
        </p:txBody>
      </p:sp>
      <p:sp>
        <p:nvSpPr>
          <p:cNvPr id="4" name="灯片编号占位符 3">
            <a:extLst>
              <a:ext uri="{FF2B5EF4-FFF2-40B4-BE49-F238E27FC236}">
                <a16:creationId xmlns:a16="http://schemas.microsoft.com/office/drawing/2014/main" id="{31DD18FA-2469-4A64-A31C-5B0DA3A4926C}"/>
              </a:ext>
            </a:extLst>
          </p:cNvPr>
          <p:cNvSpPr>
            <a:spLocks noGrp="1"/>
          </p:cNvSpPr>
          <p:nvPr>
            <p:ph type="sldNum" sz="quarter" idx="12"/>
          </p:nvPr>
        </p:nvSpPr>
        <p:spPr/>
        <p:txBody>
          <a:bodyPr/>
          <a:lstStyle/>
          <a:p>
            <a:fld id="{62AD37A2-1220-4DDF-9EFC-38371D4E8C35}" type="slidenum">
              <a:rPr lang="zh-CN" altLang="en-US" smtClean="0"/>
              <a:t>1</a:t>
            </a:fld>
            <a:endParaRPr lang="zh-CN" altLang="en-US"/>
          </a:p>
        </p:txBody>
      </p:sp>
    </p:spTree>
    <p:extLst>
      <p:ext uri="{BB962C8B-B14F-4D97-AF65-F5344CB8AC3E}">
        <p14:creationId xmlns:p14="http://schemas.microsoft.com/office/powerpoint/2010/main" val="25302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3BADB6-52B6-40E2-B344-3C495FBD7C6D}"/>
              </a:ext>
            </a:extLst>
          </p:cNvPr>
          <p:cNvSpPr>
            <a:spLocks noGrp="1"/>
          </p:cNvSpPr>
          <p:nvPr>
            <p:ph type="title"/>
          </p:nvPr>
        </p:nvSpPr>
        <p:spPr/>
        <p:txBody>
          <a:bodyPr/>
          <a:lstStyle/>
          <a:p>
            <a:r>
              <a:rPr lang="en-US" altLang="zh-CN" dirty="0">
                <a:latin typeface="Abadi" panose="020B0604020104020204" pitchFamily="34" charset="0"/>
              </a:rPr>
              <a:t>Exploration Phase</a:t>
            </a:r>
            <a:endParaRPr lang="zh-CN" altLang="en-US" dirty="0">
              <a:latin typeface="Abadi" panose="020B0604020104020204" pitchFamily="34" charset="0"/>
            </a:endParaRPr>
          </a:p>
        </p:txBody>
      </p:sp>
      <p:sp>
        <p:nvSpPr>
          <p:cNvPr id="7" name="内容占位符 6">
            <a:extLst>
              <a:ext uri="{FF2B5EF4-FFF2-40B4-BE49-F238E27FC236}">
                <a16:creationId xmlns:a16="http://schemas.microsoft.com/office/drawing/2014/main" id="{EAEE9C4E-329D-4EF6-9259-E82A64A0AB54}"/>
              </a:ext>
            </a:extLst>
          </p:cNvPr>
          <p:cNvSpPr>
            <a:spLocks noGrp="1"/>
          </p:cNvSpPr>
          <p:nvPr>
            <p:ph idx="1"/>
          </p:nvPr>
        </p:nvSpPr>
        <p:spPr/>
        <p:txBody>
          <a:bodyPr/>
          <a:lstStyle/>
          <a:p>
            <a:r>
              <a:rPr lang="en-US" altLang="zh-CN" b="0" dirty="0">
                <a:latin typeface="Abadi" panose="020B0604020104020204" pitchFamily="34" charset="0"/>
              </a:rPr>
              <a:t>Illustration of significant states</a:t>
            </a:r>
          </a:p>
          <a:p>
            <a:pPr marL="457200" lvl="1" indent="0">
              <a:buNone/>
            </a:pPr>
            <a:endParaRPr lang="en-US" altLang="zh-CN" b="0" dirty="0">
              <a:latin typeface="Abadi" panose="020B0604020104020204" pitchFamily="34" charset="0"/>
            </a:endParaRPr>
          </a:p>
          <a:p>
            <a:pPr marL="457200" lvl="1" indent="0">
              <a:buNone/>
            </a:pPr>
            <a:endParaRPr lang="en-US" altLang="zh-CN" b="0" dirty="0">
              <a:latin typeface="Abadi" panose="020B0604020104020204" pitchFamily="34" charset="0"/>
            </a:endParaRPr>
          </a:p>
          <a:p>
            <a:pPr marL="457200" lvl="1" indent="0">
              <a:buNone/>
            </a:pPr>
            <a:endParaRPr lang="en-US" altLang="zh-CN" b="0" dirty="0">
              <a:latin typeface="Abadi" panose="020B0604020104020204" pitchFamily="34" charset="0"/>
            </a:endParaRPr>
          </a:p>
          <a:p>
            <a:pPr marL="457200" lvl="1" indent="0">
              <a:buNone/>
            </a:pPr>
            <a:endParaRPr lang="en-US" altLang="zh-CN" dirty="0">
              <a:latin typeface="Abadi" panose="020B0604020104020204" pitchFamily="34" charset="0"/>
            </a:endParaRPr>
          </a:p>
        </p:txBody>
      </p:sp>
      <p:pic>
        <p:nvPicPr>
          <p:cNvPr id="9" name="图片 8">
            <a:extLst>
              <a:ext uri="{FF2B5EF4-FFF2-40B4-BE49-F238E27FC236}">
                <a16:creationId xmlns:a16="http://schemas.microsoft.com/office/drawing/2014/main" id="{EF8AB3B9-140E-4DCA-A0C8-3BD67B8B88DA}"/>
              </a:ext>
            </a:extLst>
          </p:cNvPr>
          <p:cNvPicPr>
            <a:picLocks noChangeAspect="1"/>
          </p:cNvPicPr>
          <p:nvPr/>
        </p:nvPicPr>
        <p:blipFill>
          <a:blip r:embed="rId3"/>
          <a:stretch>
            <a:fillRect/>
          </a:stretch>
        </p:blipFill>
        <p:spPr>
          <a:xfrm>
            <a:off x="1963720" y="2563670"/>
            <a:ext cx="6435757" cy="2586598"/>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9DC3EFA-E9F7-4B8A-94F4-717A6C610052}"/>
                  </a:ext>
                </a:extLst>
              </p:cNvPr>
              <p:cNvSpPr txBox="1"/>
              <p:nvPr/>
            </p:nvSpPr>
            <p:spPr>
              <a:xfrm>
                <a:off x="8688235" y="4511254"/>
                <a:ext cx="1251285" cy="3724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𝛿</m:t>
                      </m:r>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10</m:t>
                          </m:r>
                        </m:e>
                        <m:sup>
                          <m:r>
                            <a:rPr lang="en-US" altLang="zh-CN" b="0" i="1" smtClean="0">
                              <a:solidFill>
                                <a:schemeClr val="tx1"/>
                              </a:solidFill>
                              <a:latin typeface="Cambria Math" panose="02040503050406030204" pitchFamily="18" charset="0"/>
                            </a:rPr>
                            <m:t>−5</m:t>
                          </m:r>
                        </m:sup>
                      </m:sSup>
                    </m:oMath>
                  </m:oMathPara>
                </a14:m>
                <a:endParaRPr lang="zh-CN" altLang="en-US" dirty="0">
                  <a:solidFill>
                    <a:schemeClr val="tx1"/>
                  </a:solidFill>
                  <a:latin typeface="Abadi" panose="020B0604020104020204" pitchFamily="34" charset="0"/>
                </a:endParaRPr>
              </a:p>
            </p:txBody>
          </p:sp>
        </mc:Choice>
        <mc:Fallback xmlns="">
          <p:sp>
            <p:nvSpPr>
              <p:cNvPr id="8" name="文本框 7">
                <a:extLst>
                  <a:ext uri="{FF2B5EF4-FFF2-40B4-BE49-F238E27FC236}">
                    <a16:creationId xmlns:a16="http://schemas.microsoft.com/office/drawing/2014/main" id="{49DC3EFA-E9F7-4B8A-94F4-717A6C610052}"/>
                  </a:ext>
                </a:extLst>
              </p:cNvPr>
              <p:cNvSpPr txBox="1">
                <a:spLocks noRot="1" noChangeAspect="1" noMove="1" noResize="1" noEditPoints="1" noAdjustHandles="1" noChangeArrowheads="1" noChangeShapeType="1" noTextEdit="1"/>
              </p:cNvSpPr>
              <p:nvPr/>
            </p:nvSpPr>
            <p:spPr>
              <a:xfrm>
                <a:off x="8688235" y="4511254"/>
                <a:ext cx="1251285" cy="372410"/>
              </a:xfrm>
              <a:prstGeom prst="rect">
                <a:avLst/>
              </a:prstGeom>
              <a:blipFill>
                <a:blip r:embed="rId4"/>
                <a:stretch>
                  <a:fillRect/>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096DBF30-0694-415B-8EB9-AE462BC95356}"/>
              </a:ext>
            </a:extLst>
          </p:cNvPr>
          <p:cNvSpPr>
            <a:spLocks noGrp="1"/>
          </p:cNvSpPr>
          <p:nvPr>
            <p:ph type="sldNum" sz="quarter" idx="12"/>
          </p:nvPr>
        </p:nvSpPr>
        <p:spPr/>
        <p:txBody>
          <a:bodyPr/>
          <a:lstStyle/>
          <a:p>
            <a:fld id="{62AD37A2-1220-4DDF-9EFC-38371D4E8C35}" type="slidenum">
              <a:rPr lang="zh-CN" altLang="en-US" smtClean="0"/>
              <a:t>10</a:t>
            </a:fld>
            <a:endParaRPr lang="zh-CN" altLang="en-US"/>
          </a:p>
        </p:txBody>
      </p:sp>
    </p:spTree>
    <p:extLst>
      <p:ext uri="{BB962C8B-B14F-4D97-AF65-F5344CB8AC3E}">
        <p14:creationId xmlns:p14="http://schemas.microsoft.com/office/powerpoint/2010/main" val="251703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B5E8B-8458-4B5A-81D9-7B9BA49F7999}"/>
              </a:ext>
            </a:extLst>
          </p:cNvPr>
          <p:cNvSpPr>
            <a:spLocks noGrp="1"/>
          </p:cNvSpPr>
          <p:nvPr>
            <p:ph type="title"/>
          </p:nvPr>
        </p:nvSpPr>
        <p:spPr/>
        <p:txBody>
          <a:bodyPr/>
          <a:lstStyle/>
          <a:p>
            <a:r>
              <a:rPr lang="en-US" altLang="zh-CN" dirty="0">
                <a:latin typeface="Abadi" panose="020B0604020104020204" pitchFamily="34" charset="0"/>
              </a:rPr>
              <a:t>Exploration Phase</a:t>
            </a:r>
            <a:endParaRPr lang="zh-CN" altLang="en-US" dirty="0">
              <a:latin typeface="Abadi" panose="020B0604020104020204" pitchFamily="34" charset="0"/>
            </a:endParaRPr>
          </a:p>
        </p:txBody>
      </p:sp>
      <p:sp>
        <p:nvSpPr>
          <p:cNvPr id="9" name="内容占位符 8">
            <a:extLst>
              <a:ext uri="{FF2B5EF4-FFF2-40B4-BE49-F238E27FC236}">
                <a16:creationId xmlns:a16="http://schemas.microsoft.com/office/drawing/2014/main" id="{51CD6405-3396-47AB-9CED-C01FFE2D891A}"/>
              </a:ext>
            </a:extLst>
          </p:cNvPr>
          <p:cNvSpPr>
            <a:spLocks noGrp="1"/>
          </p:cNvSpPr>
          <p:nvPr>
            <p:ph idx="1"/>
          </p:nvPr>
        </p:nvSpPr>
        <p:spPr>
          <a:xfrm>
            <a:off x="838200" y="5434607"/>
            <a:ext cx="10515600" cy="742355"/>
          </a:xfrm>
        </p:spPr>
        <p:txBody>
          <a:bodyPr>
            <a:noAutofit/>
          </a:bodyPr>
          <a:lstStyle/>
          <a:p>
            <a:pPr marL="0" indent="0">
              <a:buNone/>
            </a:pPr>
            <a:endParaRPr lang="en-US" altLang="zh-CN" sz="1800" dirty="0">
              <a:latin typeface="Abadi" panose="020B0604020104020204" pitchFamily="34" charset="0"/>
            </a:endParaRPr>
          </a:p>
          <a:p>
            <a:pPr marL="0" indent="0">
              <a:buNone/>
            </a:pPr>
            <a:r>
              <a:rPr lang="en-US" altLang="zh-CN" sz="1800" dirty="0">
                <a:solidFill>
                  <a:srgbClr val="FF0000"/>
                </a:solidFill>
                <a:latin typeface="Abadi" panose="020B0604020104020204" pitchFamily="34" charset="0"/>
              </a:rPr>
              <a:t>EULER: Episodic Upper Lower Exploration in Reinforcement Learning </a:t>
            </a:r>
            <a:r>
              <a:rPr lang="en-US" altLang="zh-CN" sz="1800" b="1" dirty="0">
                <a:solidFill>
                  <a:srgbClr val="FF0000"/>
                </a:solidFill>
                <a:latin typeface="Abadi" panose="020B0604020104020204" pitchFamily="34" charset="0"/>
              </a:rPr>
              <a:t>[</a:t>
            </a:r>
            <a:r>
              <a:rPr lang="en-US" altLang="zh-CN" sz="1800" b="1" dirty="0" err="1">
                <a:solidFill>
                  <a:srgbClr val="FF0000"/>
                </a:solidFill>
                <a:latin typeface="Abadi" panose="020B0604020104020204" pitchFamily="34" charset="0"/>
              </a:rPr>
              <a:t>Zanette</a:t>
            </a:r>
            <a:r>
              <a:rPr lang="en-US" altLang="zh-CN" sz="1800" b="1" dirty="0">
                <a:solidFill>
                  <a:srgbClr val="FF0000"/>
                </a:solidFill>
                <a:latin typeface="Abadi" panose="020B0604020104020204" pitchFamily="34" charset="0"/>
              </a:rPr>
              <a:t> and </a:t>
            </a:r>
            <a:r>
              <a:rPr lang="en-US" altLang="zh-CN" sz="1800" b="1" dirty="0" err="1">
                <a:solidFill>
                  <a:srgbClr val="FF0000"/>
                </a:solidFill>
                <a:latin typeface="Abadi" panose="020B0604020104020204" pitchFamily="34" charset="0"/>
              </a:rPr>
              <a:t>Brunskill</a:t>
            </a:r>
            <a:r>
              <a:rPr lang="en-US" altLang="zh-CN" sz="1800" b="1" dirty="0">
                <a:solidFill>
                  <a:srgbClr val="FF0000"/>
                </a:solidFill>
                <a:latin typeface="Abadi" panose="020B0604020104020204" pitchFamily="34" charset="0"/>
              </a:rPr>
              <a:t>, 2019]</a:t>
            </a:r>
            <a:endParaRPr lang="zh-CN" altLang="en-US" sz="1800" b="1" dirty="0">
              <a:solidFill>
                <a:srgbClr val="FF0000"/>
              </a:solidFill>
              <a:latin typeface="Abadi" panose="020B0604020104020204" pitchFamily="34" charset="0"/>
            </a:endParaRPr>
          </a:p>
        </p:txBody>
      </p:sp>
      <p:pic>
        <p:nvPicPr>
          <p:cNvPr id="11" name="图片 10">
            <a:extLst>
              <a:ext uri="{FF2B5EF4-FFF2-40B4-BE49-F238E27FC236}">
                <a16:creationId xmlns:a16="http://schemas.microsoft.com/office/drawing/2014/main" id="{CBF29113-152E-4EED-8F36-5BE49DDE103E}"/>
              </a:ext>
            </a:extLst>
          </p:cNvPr>
          <p:cNvPicPr>
            <a:picLocks noChangeAspect="1"/>
          </p:cNvPicPr>
          <p:nvPr/>
        </p:nvPicPr>
        <p:blipFill>
          <a:blip r:embed="rId3"/>
          <a:stretch>
            <a:fillRect/>
          </a:stretch>
        </p:blipFill>
        <p:spPr>
          <a:xfrm>
            <a:off x="838198" y="1825625"/>
            <a:ext cx="8267852" cy="3608983"/>
          </a:xfrm>
          <a:prstGeom prst="rect">
            <a:avLst/>
          </a:prstGeom>
        </p:spPr>
      </p:pic>
      <p:cxnSp>
        <p:nvCxnSpPr>
          <p:cNvPr id="18" name="直接连接符 17">
            <a:extLst>
              <a:ext uri="{FF2B5EF4-FFF2-40B4-BE49-F238E27FC236}">
                <a16:creationId xmlns:a16="http://schemas.microsoft.com/office/drawing/2014/main" id="{08587BBF-4DC9-4E2B-BA82-515D873B175B}"/>
              </a:ext>
            </a:extLst>
          </p:cNvPr>
          <p:cNvCxnSpPr/>
          <p:nvPr/>
        </p:nvCxnSpPr>
        <p:spPr>
          <a:xfrm>
            <a:off x="2276475" y="3505200"/>
            <a:ext cx="1257300"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左大括号 2">
            <a:extLst>
              <a:ext uri="{FF2B5EF4-FFF2-40B4-BE49-F238E27FC236}">
                <a16:creationId xmlns:a16="http://schemas.microsoft.com/office/drawing/2014/main" id="{F98FCA10-8BDC-4AF8-A6AD-017A5BA31126}"/>
              </a:ext>
            </a:extLst>
          </p:cNvPr>
          <p:cNvSpPr/>
          <p:nvPr/>
        </p:nvSpPr>
        <p:spPr>
          <a:xfrm>
            <a:off x="598311" y="2810933"/>
            <a:ext cx="239887" cy="111760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7" name="左大括号 6">
            <a:extLst>
              <a:ext uri="{FF2B5EF4-FFF2-40B4-BE49-F238E27FC236}">
                <a16:creationId xmlns:a16="http://schemas.microsoft.com/office/drawing/2014/main" id="{53693E13-1188-448F-85E4-2E3A9A61E550}"/>
              </a:ext>
            </a:extLst>
          </p:cNvPr>
          <p:cNvSpPr/>
          <p:nvPr/>
        </p:nvSpPr>
        <p:spPr>
          <a:xfrm>
            <a:off x="598311" y="4198970"/>
            <a:ext cx="239887" cy="84980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4E1BC28F-3030-422C-8E89-15AAB5EA2DEB}"/>
              </a:ext>
            </a:extLst>
          </p:cNvPr>
          <p:cNvSpPr>
            <a:spLocks noGrp="1"/>
          </p:cNvSpPr>
          <p:nvPr>
            <p:ph type="sldNum" sz="quarter" idx="12"/>
          </p:nvPr>
        </p:nvSpPr>
        <p:spPr/>
        <p:txBody>
          <a:bodyPr/>
          <a:lstStyle/>
          <a:p>
            <a:fld id="{62AD37A2-1220-4DDF-9EFC-38371D4E8C35}" type="slidenum">
              <a:rPr lang="zh-CN" altLang="en-US" smtClean="0"/>
              <a:t>11</a:t>
            </a:fld>
            <a:endParaRPr lang="zh-CN" altLang="en-US"/>
          </a:p>
        </p:txBody>
      </p:sp>
    </p:spTree>
    <p:extLst>
      <p:ext uri="{BB962C8B-B14F-4D97-AF65-F5344CB8AC3E}">
        <p14:creationId xmlns:p14="http://schemas.microsoft.com/office/powerpoint/2010/main" val="360142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EC0A6-0E3E-444C-B5D1-CA187F9436DF}"/>
              </a:ext>
            </a:extLst>
          </p:cNvPr>
          <p:cNvSpPr>
            <a:spLocks noGrp="1"/>
          </p:cNvSpPr>
          <p:nvPr>
            <p:ph type="title"/>
          </p:nvPr>
        </p:nvSpPr>
        <p:spPr/>
        <p:txBody>
          <a:bodyPr/>
          <a:lstStyle/>
          <a:p>
            <a:r>
              <a:rPr lang="en-US" altLang="zh-CN" dirty="0">
                <a:latin typeface="Abadi" panose="020B0604020104020204" pitchFamily="34" charset="0"/>
              </a:rPr>
              <a:t>Exploration Phase</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D59CF65-0A3C-43ED-BDEF-93404EDE4F56}"/>
                  </a:ext>
                </a:extLst>
              </p:cNvPr>
              <p:cNvSpPr>
                <a:spLocks noGrp="1"/>
              </p:cNvSpPr>
              <p:nvPr>
                <p:ph idx="1"/>
              </p:nvPr>
            </p:nvSpPr>
            <p:spPr>
              <a:xfrm>
                <a:off x="838200" y="1690688"/>
                <a:ext cx="10515600" cy="4486275"/>
              </a:xfrm>
            </p:spPr>
            <p:txBody>
              <a:bodyPr>
                <a:normAutofit/>
              </a:bodyPr>
              <a:lstStyle/>
              <a:p>
                <a:r>
                  <a:rPr lang="en-US" altLang="zh-CN" sz="2400" b="1" i="0" u="none" strike="noStrike" baseline="0" dirty="0">
                    <a:latin typeface="Abadi" panose="020B0604020104020204" pitchFamily="34" charset="0"/>
                  </a:rPr>
                  <a:t>Lemma 3.4 </a:t>
                </a:r>
                <a:r>
                  <a:rPr lang="en-US" altLang="zh-CN" sz="2400" b="0" i="0" u="none" strike="noStrike" baseline="0" dirty="0">
                    <a:latin typeface="Abadi" panose="020B0604020104020204" pitchFamily="34" charset="0"/>
                  </a:rPr>
                  <a:t>With high probability, if we run EUL</a:t>
                </a:r>
                <a:r>
                  <a:rPr lang="en-US" altLang="zh-CN" sz="2400" dirty="0">
                    <a:latin typeface="Abadi" panose="020B0604020104020204" pitchFamily="34" charset="0"/>
                  </a:rPr>
                  <a:t>ER algorithm for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0</m:t>
                        </m:r>
                      </m:sub>
                    </m:sSub>
                  </m:oMath>
                </a14:m>
                <a:r>
                  <a:rPr lang="en-US" altLang="zh-CN" sz="2400" b="0" i="0" u="none" strike="noStrike" baseline="0" dirty="0">
                    <a:latin typeface="Abadi" panose="020B0604020104020204" pitchFamily="34" charset="0"/>
                  </a:rPr>
                  <a:t> episode</a:t>
                </a:r>
                <a:r>
                  <a:rPr lang="en-US" altLang="zh-CN" sz="2400" dirty="0">
                    <a:latin typeface="Abadi" panose="020B0604020104020204" pitchFamily="34" charset="0"/>
                  </a:rPr>
                  <a:t>s, it will output a policy set </a:t>
                </a:r>
                <a14:m>
                  <m:oMath xmlns:m="http://schemas.openxmlformats.org/officeDocument/2006/math">
                    <m:r>
                      <m:rPr>
                        <m:sty m:val="p"/>
                      </m:rPr>
                      <a:rPr lang="en-US" altLang="zh-CN" sz="2400" b="0" i="0" smtClean="0">
                        <a:latin typeface="Cambria Math" panose="02040503050406030204" pitchFamily="18" charset="0"/>
                      </a:rPr>
                      <m:t>Φ</m:t>
                    </m:r>
                  </m:oMath>
                </a14:m>
                <a:r>
                  <a:rPr lang="en-US" altLang="zh-CN" sz="2400" b="0" i="0" u="none" strike="noStrike" baseline="0" dirty="0">
                    <a:latin typeface="Abadi" panose="020B0604020104020204" pitchFamily="34" charset="0"/>
                  </a:rPr>
                  <a:t> with</a:t>
                </a:r>
                <a:r>
                  <a:rPr lang="en-US" altLang="zh-CN" sz="2400" b="0" i="0" u="none" strike="noStrike" dirty="0">
                    <a:latin typeface="Abadi" panose="020B0604020104020204" pitchFamily="34" charset="0"/>
                  </a:rPr>
                  <a:t> </a:t>
                </a:r>
                <a14:m>
                  <m:oMath xmlns:m="http://schemas.openxmlformats.org/officeDocument/2006/math">
                    <m:d>
                      <m:dPr>
                        <m:begChr m:val="|"/>
                        <m:endChr m:val="|"/>
                        <m:ctrlPr>
                          <a:rPr lang="en-US" altLang="zh-CN" sz="2400" b="0" i="1" u="none" strike="noStrike" smtClean="0">
                            <a:latin typeface="Cambria Math" panose="02040503050406030204" pitchFamily="18" charset="0"/>
                          </a:rPr>
                        </m:ctrlPr>
                      </m:dPr>
                      <m:e>
                        <m:r>
                          <m:rPr>
                            <m:sty m:val="p"/>
                          </m:rPr>
                          <a:rPr lang="en-US" altLang="zh-CN" sz="2400" b="0" i="0" u="none" strike="noStrike" smtClean="0">
                            <a:latin typeface="Cambria Math" panose="02040503050406030204" pitchFamily="18" charset="0"/>
                          </a:rPr>
                          <m:t>Φ</m:t>
                        </m:r>
                      </m:e>
                    </m:d>
                    <m:r>
                      <a:rPr lang="en-US" altLang="zh-CN" sz="2400" b="0" i="1" u="none" strike="noStrike" smtClean="0">
                        <a:latin typeface="Cambria Math" panose="02040503050406030204" pitchFamily="18" charset="0"/>
                      </a:rPr>
                      <m:t>=</m:t>
                    </m:r>
                    <m:sSub>
                      <m:sSubPr>
                        <m:ctrlPr>
                          <a:rPr lang="en-US" altLang="zh-CN" sz="2400" b="0" i="1" u="none" strike="noStrike" smtClean="0">
                            <a:latin typeface="Cambria Math" panose="02040503050406030204" pitchFamily="18" charset="0"/>
                          </a:rPr>
                        </m:ctrlPr>
                      </m:sSubPr>
                      <m:e>
                        <m:r>
                          <a:rPr lang="en-US" altLang="zh-CN" sz="2400" b="0" i="1" u="none" strike="noStrike" smtClean="0">
                            <a:latin typeface="Cambria Math" panose="02040503050406030204" pitchFamily="18" charset="0"/>
                          </a:rPr>
                          <m:t>𝑁</m:t>
                        </m:r>
                      </m:e>
                      <m:sub>
                        <m:r>
                          <a:rPr lang="en-US" altLang="zh-CN" sz="2400" b="0" i="1" u="none" strike="noStrike" smtClean="0">
                            <a:latin typeface="Cambria Math" panose="02040503050406030204" pitchFamily="18" charset="0"/>
                          </a:rPr>
                          <m:t>0</m:t>
                        </m:r>
                      </m:sub>
                    </m:sSub>
                  </m:oMath>
                </a14:m>
                <a:r>
                  <a:rPr lang="en-US" altLang="zh-CN" sz="2400" b="0" i="0" u="none" strike="noStrike" baseline="0" dirty="0">
                    <a:latin typeface="Abadi" panose="020B0604020104020204" pitchFamily="34" charset="0"/>
                  </a:rPr>
                  <a:t> that satisfies:</a:t>
                </a:r>
              </a:p>
              <a:p>
                <a:pPr marL="0" indent="0">
                  <a:buNone/>
                </a:pPr>
                <a14:m>
                  <m:oMathPara xmlns:m="http://schemas.openxmlformats.org/officeDocument/2006/math">
                    <m:oMathParaPr>
                      <m:jc m:val="centerGroup"/>
                    </m:oMathParaPr>
                    <m:oMath xmlns:m="http://schemas.openxmlformats.org/officeDocument/2006/math">
                      <m:sSub>
                        <m:sSubPr>
                          <m:ctrlPr>
                            <a:rPr lang="en-US" altLang="zh-CN" sz="1800" b="0" i="1" u="none" strike="noStrike" baseline="0" smtClean="0">
                              <a:latin typeface="Cambria Math" panose="02040503050406030204" pitchFamily="18" charset="0"/>
                            </a:rPr>
                          </m:ctrlPr>
                        </m:sSubPr>
                        <m:e>
                          <m:r>
                            <a:rPr lang="en-US" altLang="zh-CN" sz="1800" b="0" i="1" u="none" strike="noStrike" baseline="0" smtClean="0">
                              <a:latin typeface="Cambria Math" panose="02040503050406030204" pitchFamily="18" charset="0"/>
                            </a:rPr>
                            <m:t>𝔼</m:t>
                          </m:r>
                        </m:e>
                        <m:sub>
                          <m:sSub>
                            <m:sSubPr>
                              <m:ctrlPr>
                                <a:rPr lang="en-US" altLang="zh-CN" sz="1800" b="0" i="1" u="none" strike="noStrike" baseline="0" smtClean="0">
                                  <a:latin typeface="Cambria Math" panose="02040503050406030204" pitchFamily="18" charset="0"/>
                                </a:rPr>
                              </m:ctrlPr>
                            </m:sSubPr>
                            <m:e>
                              <m:r>
                                <a:rPr lang="en-US" altLang="zh-CN" sz="1800" b="0" i="1" u="none" strike="noStrike" baseline="0" smtClean="0">
                                  <a:latin typeface="Cambria Math" panose="02040503050406030204" pitchFamily="18" charset="0"/>
                                </a:rPr>
                                <m:t>𝑠</m:t>
                              </m:r>
                            </m:e>
                            <m:sub>
                              <m:r>
                                <a:rPr lang="en-US" altLang="zh-CN" sz="1800" b="0" i="1" u="none" strike="noStrike" baseline="0" smtClean="0">
                                  <a:latin typeface="Cambria Math" panose="02040503050406030204" pitchFamily="18" charset="0"/>
                                </a:rPr>
                                <m:t>1</m:t>
                              </m:r>
                            </m:sub>
                          </m:sSub>
                          <m:r>
                            <a:rPr lang="en-US" altLang="zh-CN" sz="1800" b="0" i="1" u="none" strike="noStrike" baseline="0" smtClean="0">
                              <a:latin typeface="Cambria Math" panose="02040503050406030204" pitchFamily="18" charset="0"/>
                            </a:rPr>
                            <m:t>∼</m:t>
                          </m:r>
                          <m:sSub>
                            <m:sSubPr>
                              <m:ctrlPr>
                                <a:rPr lang="en-US" altLang="zh-CN" sz="1800" b="0" i="1" u="none" strike="noStrike" baseline="0" smtClean="0">
                                  <a:latin typeface="Cambria Math" panose="02040503050406030204" pitchFamily="18" charset="0"/>
                                </a:rPr>
                              </m:ctrlPr>
                            </m:sSubPr>
                            <m:e>
                              <m:r>
                                <a:rPr lang="en-US" altLang="zh-CN" sz="1800" b="0" i="1" u="none" strike="noStrike" baseline="0" smtClean="0">
                                  <a:latin typeface="Cambria Math" panose="02040503050406030204" pitchFamily="18" charset="0"/>
                                </a:rPr>
                                <m:t>ℙ</m:t>
                              </m:r>
                            </m:e>
                            <m:sub>
                              <m:r>
                                <a:rPr lang="en-US" altLang="zh-CN" sz="1800" b="0" i="1" u="none" strike="noStrike" baseline="0" smtClean="0">
                                  <a:latin typeface="Cambria Math" panose="02040503050406030204" pitchFamily="18" charset="0"/>
                                </a:rPr>
                                <m:t>1</m:t>
                              </m:r>
                            </m:sub>
                          </m:sSub>
                        </m:sub>
                      </m:sSub>
                      <m:d>
                        <m:dPr>
                          <m:begChr m:val="["/>
                          <m:endChr m:val="]"/>
                          <m:ctrlPr>
                            <a:rPr lang="en-US" altLang="zh-CN" sz="1800" b="0" i="1" u="none" strike="noStrike" baseline="0" smtClean="0">
                              <a:latin typeface="Cambria Math" panose="02040503050406030204" pitchFamily="18" charset="0"/>
                            </a:rPr>
                          </m:ctrlPr>
                        </m:dPr>
                        <m:e>
                          <m:sSubSup>
                            <m:sSubSupPr>
                              <m:ctrlPr>
                                <a:rPr lang="en-US" altLang="zh-CN" sz="1800" b="0" i="1" u="none" strike="noStrike" baseline="0" smtClean="0">
                                  <a:latin typeface="Cambria Math" panose="02040503050406030204" pitchFamily="18" charset="0"/>
                                </a:rPr>
                              </m:ctrlPr>
                            </m:sSubSupPr>
                            <m:e>
                              <m:r>
                                <a:rPr lang="en-US" altLang="zh-CN" sz="1800" b="0" i="1" u="none" strike="noStrike" baseline="0" smtClean="0">
                                  <a:latin typeface="Cambria Math" panose="02040503050406030204" pitchFamily="18" charset="0"/>
                                </a:rPr>
                                <m:t>𝑉</m:t>
                              </m:r>
                            </m:e>
                            <m:sub>
                              <m:r>
                                <a:rPr lang="en-US" altLang="zh-CN" sz="1800" b="0" i="1" u="none" strike="noStrike" baseline="0" smtClean="0">
                                  <a:latin typeface="Cambria Math" panose="02040503050406030204" pitchFamily="18" charset="0"/>
                                </a:rPr>
                                <m:t>1</m:t>
                              </m:r>
                            </m:sub>
                            <m:sup>
                              <m:r>
                                <a:rPr lang="en-US" altLang="zh-CN" sz="1800" b="0" i="1" u="none" strike="noStrike" baseline="0" smtClean="0">
                                  <a:latin typeface="Cambria Math" panose="02040503050406030204" pitchFamily="18" charset="0"/>
                                </a:rPr>
                                <m:t>∗</m:t>
                              </m:r>
                            </m:sup>
                          </m:sSubSup>
                          <m:d>
                            <m:dPr>
                              <m:ctrlPr>
                                <a:rPr lang="en-US" altLang="zh-CN" sz="1800" b="0" i="1" u="none" strike="noStrike" baseline="0" smtClean="0">
                                  <a:latin typeface="Cambria Math" panose="02040503050406030204" pitchFamily="18" charset="0"/>
                                </a:rPr>
                              </m:ctrlPr>
                            </m:dPr>
                            <m:e>
                              <m:sSub>
                                <m:sSubPr>
                                  <m:ctrlPr>
                                    <a:rPr lang="en-US" altLang="zh-CN" sz="1800" b="0" i="1" u="none" strike="noStrike" baseline="0" smtClean="0">
                                      <a:latin typeface="Cambria Math" panose="02040503050406030204" pitchFamily="18" charset="0"/>
                                    </a:rPr>
                                  </m:ctrlPr>
                                </m:sSubPr>
                                <m:e>
                                  <m:r>
                                    <a:rPr lang="en-US" altLang="zh-CN" sz="1800" b="0" i="1" u="none" strike="noStrike" baseline="0" smtClean="0">
                                      <a:latin typeface="Cambria Math" panose="02040503050406030204" pitchFamily="18" charset="0"/>
                                    </a:rPr>
                                    <m:t>𝑠</m:t>
                                  </m:r>
                                </m:e>
                                <m:sub>
                                  <m:r>
                                    <a:rPr lang="en-US" altLang="zh-CN" sz="1800" b="0" i="1" u="none" strike="noStrike" baseline="0" smtClean="0">
                                      <a:latin typeface="Cambria Math" panose="02040503050406030204" pitchFamily="18" charset="0"/>
                                    </a:rPr>
                                    <m:t>1</m:t>
                                  </m:r>
                                </m:sub>
                              </m:sSub>
                            </m:e>
                          </m:d>
                          <m:r>
                            <a:rPr lang="en-US" altLang="zh-CN" sz="1800" b="0" i="1" u="none" strike="noStrike" baseline="0" smtClean="0">
                              <a:latin typeface="Cambria Math" panose="02040503050406030204" pitchFamily="18" charset="0"/>
                            </a:rPr>
                            <m:t>−</m:t>
                          </m:r>
                          <m:f>
                            <m:fPr>
                              <m:ctrlPr>
                                <a:rPr lang="en-US" altLang="zh-CN" sz="1800" b="0" i="1" u="none" strike="noStrike" baseline="0" smtClean="0">
                                  <a:latin typeface="Cambria Math" panose="02040503050406030204" pitchFamily="18" charset="0"/>
                                </a:rPr>
                              </m:ctrlPr>
                            </m:fPr>
                            <m:num>
                              <m:r>
                                <a:rPr lang="en-US" altLang="zh-CN" sz="1800" b="0" i="1" u="none" strike="noStrike" baseline="0" smtClean="0">
                                  <a:latin typeface="Cambria Math" panose="02040503050406030204" pitchFamily="18" charset="0"/>
                                </a:rPr>
                                <m:t>1</m:t>
                              </m:r>
                            </m:num>
                            <m:den>
                              <m:sSub>
                                <m:sSubPr>
                                  <m:ctrlPr>
                                    <a:rPr lang="en-US" altLang="zh-CN" sz="1800" b="0" i="1" u="none" strike="noStrike" baseline="0" smtClean="0">
                                      <a:latin typeface="Cambria Math" panose="02040503050406030204" pitchFamily="18" charset="0"/>
                                    </a:rPr>
                                  </m:ctrlPr>
                                </m:sSubPr>
                                <m:e>
                                  <m:r>
                                    <a:rPr lang="en-US" altLang="zh-CN" sz="1800" b="0" i="1" u="none" strike="noStrike" baseline="0" smtClean="0">
                                      <a:latin typeface="Cambria Math" panose="02040503050406030204" pitchFamily="18" charset="0"/>
                                    </a:rPr>
                                    <m:t>𝑁</m:t>
                                  </m:r>
                                </m:e>
                                <m:sub>
                                  <m:r>
                                    <a:rPr lang="en-US" altLang="zh-CN" sz="1800" b="0" i="1" u="none" strike="noStrike" baseline="0" smtClean="0">
                                      <a:latin typeface="Cambria Math" panose="02040503050406030204" pitchFamily="18" charset="0"/>
                                    </a:rPr>
                                    <m:t>0</m:t>
                                  </m:r>
                                </m:sub>
                              </m:sSub>
                            </m:den>
                          </m:f>
                          <m:nary>
                            <m:naryPr>
                              <m:chr m:val="∑"/>
                              <m:supHide m:val="on"/>
                              <m:ctrlPr>
                                <a:rPr lang="en-US" altLang="zh-CN" sz="1800" b="0" i="1" u="none" strike="noStrike" baseline="0" smtClean="0">
                                  <a:latin typeface="Cambria Math" panose="02040503050406030204" pitchFamily="18" charset="0"/>
                                </a:rPr>
                              </m:ctrlPr>
                            </m:naryPr>
                            <m:sub>
                              <m:r>
                                <a:rPr lang="en-US" altLang="zh-CN" sz="1800" b="0" i="1" u="none" strike="noStrike" baseline="0" smtClean="0">
                                  <a:latin typeface="Cambria Math" panose="02040503050406030204" pitchFamily="18" charset="0"/>
                                </a:rPr>
                                <m:t>𝜋</m:t>
                              </m:r>
                              <m:r>
                                <a:rPr lang="en-US" altLang="zh-CN" sz="1800" b="0" i="1" u="none" strike="noStrike" baseline="0" smtClean="0">
                                  <a:latin typeface="Cambria Math" panose="02040503050406030204" pitchFamily="18" charset="0"/>
                                </a:rPr>
                                <m:t>∈</m:t>
                              </m:r>
                              <m:r>
                                <m:rPr>
                                  <m:sty m:val="p"/>
                                </m:rPr>
                                <a:rPr lang="en-US" altLang="zh-CN" sz="1800" b="0" i="0" u="none" strike="noStrike" baseline="0" smtClean="0">
                                  <a:latin typeface="Cambria Math" panose="02040503050406030204" pitchFamily="18" charset="0"/>
                                </a:rPr>
                                <m:t>Φ</m:t>
                              </m:r>
                            </m:sub>
                            <m:sup/>
                            <m:e>
                              <m:sSubSup>
                                <m:sSubSupPr>
                                  <m:ctrlPr>
                                    <a:rPr lang="en-US" altLang="zh-CN" sz="1800" b="0" i="1" u="none" strike="noStrike" baseline="0" smtClean="0">
                                      <a:latin typeface="Cambria Math" panose="02040503050406030204" pitchFamily="18" charset="0"/>
                                    </a:rPr>
                                  </m:ctrlPr>
                                </m:sSubSupPr>
                                <m:e>
                                  <m:r>
                                    <a:rPr lang="en-US" altLang="zh-CN" sz="1800" b="0" i="1" u="none" strike="noStrike" baseline="0" smtClean="0">
                                      <a:latin typeface="Cambria Math" panose="02040503050406030204" pitchFamily="18" charset="0"/>
                                    </a:rPr>
                                    <m:t>𝑉</m:t>
                                  </m:r>
                                </m:e>
                                <m:sub>
                                  <m:r>
                                    <a:rPr lang="en-US" altLang="zh-CN" sz="1800" b="0" i="1" u="none" strike="noStrike" baseline="0" smtClean="0">
                                      <a:latin typeface="Cambria Math" panose="02040503050406030204" pitchFamily="18" charset="0"/>
                                    </a:rPr>
                                    <m:t>1</m:t>
                                  </m:r>
                                </m:sub>
                                <m:sup>
                                  <m:r>
                                    <a:rPr lang="en-US" altLang="zh-CN" sz="1800" b="0" i="1" u="none" strike="noStrike" baseline="0" smtClean="0">
                                      <a:latin typeface="Cambria Math" panose="02040503050406030204" pitchFamily="18" charset="0"/>
                                    </a:rPr>
                                    <m:t>𝜋</m:t>
                                  </m:r>
                                </m:sup>
                              </m:sSubSup>
                              <m:d>
                                <m:dPr>
                                  <m:ctrlPr>
                                    <a:rPr lang="en-US" altLang="zh-CN" sz="1800" b="0" i="1" u="none" strike="noStrike" baseline="0" smtClean="0">
                                      <a:latin typeface="Cambria Math" panose="02040503050406030204" pitchFamily="18" charset="0"/>
                                    </a:rPr>
                                  </m:ctrlPr>
                                </m:dPr>
                                <m:e>
                                  <m:sSub>
                                    <m:sSubPr>
                                      <m:ctrlPr>
                                        <a:rPr lang="en-US" altLang="zh-CN" sz="1800" b="0" i="1" u="none" strike="noStrike" baseline="0" smtClean="0">
                                          <a:latin typeface="Cambria Math" panose="02040503050406030204" pitchFamily="18" charset="0"/>
                                        </a:rPr>
                                      </m:ctrlPr>
                                    </m:sSubPr>
                                    <m:e>
                                      <m:r>
                                        <a:rPr lang="en-US" altLang="zh-CN" sz="1800" b="0" i="1" u="none" strike="noStrike" baseline="0" smtClean="0">
                                          <a:latin typeface="Cambria Math" panose="02040503050406030204" pitchFamily="18" charset="0"/>
                                        </a:rPr>
                                        <m:t>𝑠</m:t>
                                      </m:r>
                                    </m:e>
                                    <m:sub>
                                      <m:r>
                                        <a:rPr lang="en-US" altLang="zh-CN" sz="1800" b="0" i="1" u="none" strike="noStrike" baseline="0" smtClean="0">
                                          <a:latin typeface="Cambria Math" panose="02040503050406030204" pitchFamily="18" charset="0"/>
                                        </a:rPr>
                                        <m:t>1</m:t>
                                      </m:r>
                                    </m:sub>
                                  </m:sSub>
                                </m:e>
                              </m:d>
                            </m:e>
                          </m:nary>
                        </m:e>
                      </m:d>
                      <m:r>
                        <a:rPr lang="en-US" altLang="zh-CN" sz="1800" b="0" i="1" u="none" strike="noStrike" baseline="0" smtClean="0">
                          <a:latin typeface="Cambria Math" panose="02040503050406030204" pitchFamily="18" charset="0"/>
                        </a:rPr>
                        <m:t>≤</m:t>
                      </m:r>
                      <m:r>
                        <a:rPr lang="en-US" altLang="zh-CN" sz="1800" b="0" i="1" u="none" strike="noStrike" baseline="0" smtClean="0">
                          <a:latin typeface="Cambria Math" panose="02040503050406030204" pitchFamily="18" charset="0"/>
                        </a:rPr>
                        <m:t>𝑐</m:t>
                      </m:r>
                      <m:r>
                        <a:rPr lang="en-US" altLang="zh-CN" sz="1800" b="0" i="1" u="none" strike="noStrike" baseline="0" smtClean="0">
                          <a:latin typeface="Cambria Math" panose="02040503050406030204" pitchFamily="18" charset="0"/>
                        </a:rPr>
                        <m:t>⋅</m:t>
                      </m:r>
                      <m:d>
                        <m:dPr>
                          <m:begChr m:val="{"/>
                          <m:endChr m:val="}"/>
                          <m:ctrlPr>
                            <a:rPr lang="en-US" altLang="zh-CN" sz="1800" i="1">
                              <a:latin typeface="Cambria Math" panose="02040503050406030204" pitchFamily="18" charset="0"/>
                            </a:rPr>
                          </m:ctrlPr>
                        </m:dPr>
                        <m:e>
                          <m:rad>
                            <m:radPr>
                              <m:degHide m:val="on"/>
                              <m:ctrlPr>
                                <a:rPr lang="en-US" altLang="zh-CN" sz="1800" i="1">
                                  <a:latin typeface="Cambria Math" panose="02040503050406030204" pitchFamily="18" charset="0"/>
                                </a:rPr>
                              </m:ctrlPr>
                            </m:radPr>
                            <m:deg/>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𝑆𝐴𝐻</m:t>
                                  </m:r>
                                </m:num>
                                <m:den>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𝑁</m:t>
                                      </m:r>
                                    </m:e>
                                    <m:sub>
                                      <m:r>
                                        <a:rPr lang="en-US" altLang="zh-CN" sz="1800" i="1">
                                          <a:latin typeface="Cambria Math" panose="02040503050406030204" pitchFamily="18" charset="0"/>
                                        </a:rPr>
                                        <m:t>0</m:t>
                                      </m:r>
                                    </m:sub>
                                  </m:sSub>
                                </m:den>
                              </m:f>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𝔼</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𝑠</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ℙ</m:t>
                                      </m:r>
                                    </m:e>
                                    <m:sub>
                                      <m:r>
                                        <a:rPr lang="en-US" altLang="zh-CN" sz="1800" i="1">
                                          <a:latin typeface="Cambria Math" panose="02040503050406030204" pitchFamily="18" charset="0"/>
                                        </a:rPr>
                                        <m:t>1</m:t>
                                      </m:r>
                                    </m:sub>
                                  </m:sSub>
                                </m:sub>
                              </m:sSub>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𝑉</m:t>
                                  </m:r>
                                </m:e>
                                <m:sub>
                                  <m:r>
                                    <a:rPr lang="en-US" altLang="zh-CN" sz="1800" i="1">
                                      <a:latin typeface="Cambria Math" panose="02040503050406030204" pitchFamily="18" charset="0"/>
                                    </a:rPr>
                                    <m:t>1</m:t>
                                  </m:r>
                                </m:sub>
                                <m:sup>
                                  <m:r>
                                    <a:rPr lang="en-US" altLang="zh-CN" sz="1800" i="1">
                                      <a:latin typeface="Cambria Math" panose="02040503050406030204" pitchFamily="18" charset="0"/>
                                    </a:rPr>
                                    <m:t>∗</m:t>
                                  </m:r>
                                </m:sup>
                              </m:sSubSup>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𝑠</m:t>
                                      </m:r>
                                    </m:e>
                                    <m:sub>
                                      <m:r>
                                        <a:rPr lang="en-US" altLang="zh-CN" sz="1800" i="1">
                                          <a:latin typeface="Cambria Math" panose="02040503050406030204" pitchFamily="18" charset="0"/>
                                        </a:rPr>
                                        <m:t>1</m:t>
                                      </m:r>
                                    </m:sub>
                                  </m:sSub>
                                </m:e>
                              </m:d>
                            </m:e>
                          </m:rad>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𝑆</m:t>
                                  </m:r>
                                </m:e>
                                <m:sup>
                                  <m:r>
                                    <a:rPr lang="en-US" altLang="zh-CN" sz="1800" i="1">
                                      <a:latin typeface="Cambria Math" panose="02040503050406030204" pitchFamily="18" charset="0"/>
                                    </a:rPr>
                                    <m:t>2</m:t>
                                  </m:r>
                                </m:sup>
                              </m:sSup>
                              <m:r>
                                <a:rPr lang="en-US" altLang="zh-CN" sz="1800" i="1">
                                  <a:latin typeface="Cambria Math" panose="02040503050406030204" pitchFamily="18" charset="0"/>
                                </a:rPr>
                                <m:t>𝐴</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𝐻</m:t>
                                  </m:r>
                                </m:e>
                                <m:sup>
                                  <m:r>
                                    <a:rPr lang="en-US" altLang="zh-CN" sz="1800" i="1">
                                      <a:latin typeface="Cambria Math" panose="02040503050406030204" pitchFamily="18" charset="0"/>
                                    </a:rPr>
                                    <m:t>4</m:t>
                                  </m:r>
                                </m:sup>
                              </m:sSup>
                            </m:num>
                            <m:den>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𝑁</m:t>
                                  </m:r>
                                </m:e>
                                <m:sub>
                                  <m:r>
                                    <a:rPr lang="en-US" altLang="zh-CN" sz="1800" i="1">
                                      <a:latin typeface="Cambria Math" panose="02040503050406030204" pitchFamily="18" charset="0"/>
                                    </a:rPr>
                                    <m:t>0</m:t>
                                  </m:r>
                                </m:sub>
                              </m:sSub>
                            </m:den>
                          </m:f>
                        </m:e>
                      </m:d>
                    </m:oMath>
                  </m:oMathPara>
                </a14:m>
                <a:endParaRPr lang="en-US" altLang="zh-CN" sz="1800" b="0" i="0" u="none" strike="noStrike" baseline="0" dirty="0">
                  <a:latin typeface="Abadi" panose="020B0604020104020204" pitchFamily="34" charset="0"/>
                </a:endParaRPr>
              </a:p>
              <a:p>
                <a:pPr marL="0" indent="0">
                  <a:buNone/>
                </a:pPr>
                <a:endParaRPr lang="en-US" altLang="zh-CN" sz="2800" b="0" i="0" u="none" strike="noStrike" baseline="0" dirty="0">
                  <a:solidFill>
                    <a:srgbClr val="FF0000"/>
                  </a:solidFill>
                  <a:latin typeface="Abadi" panose="020B0604020104020204" pitchFamily="34" charset="0"/>
                </a:endParaRPr>
              </a:p>
              <a:p>
                <a:pPr marL="0" indent="0">
                  <a:buNone/>
                </a:pPr>
                <a:r>
                  <a:rPr lang="en-US" altLang="zh-CN" sz="2400" b="0" i="0" u="none" strike="noStrike" baseline="0" dirty="0">
                    <a:solidFill>
                      <a:srgbClr val="FF0000"/>
                    </a:solidFill>
                    <a:latin typeface="Abadi" panose="020B0604020104020204" pitchFamily="34" charset="0"/>
                  </a:rPr>
                  <a:t>The suboptimality of EULER algorithm is correlate to the value of optimal policy.</a:t>
                </a:r>
                <a:endParaRPr lang="zh-CN" altLang="en-US" sz="2400" dirty="0">
                  <a:solidFill>
                    <a:srgbClr val="FF0000"/>
                  </a:solidFill>
                  <a:latin typeface="Abadi" panose="020B0604020104020204" pitchFamily="34" charset="0"/>
                </a:endParaRPr>
              </a:p>
            </p:txBody>
          </p:sp>
        </mc:Choice>
        <mc:Fallback xmlns="">
          <p:sp>
            <p:nvSpPr>
              <p:cNvPr id="3" name="内容占位符 2">
                <a:extLst>
                  <a:ext uri="{FF2B5EF4-FFF2-40B4-BE49-F238E27FC236}">
                    <a16:creationId xmlns:a16="http://schemas.microsoft.com/office/drawing/2014/main" id="{5D59CF65-0A3C-43ED-BDEF-93404EDE4F56}"/>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3"/>
                <a:stretch>
                  <a:fillRect l="-928" t="-1902" r="-928"/>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8466589A-D352-40E4-8092-584CDA113DE4}"/>
              </a:ext>
            </a:extLst>
          </p:cNvPr>
          <p:cNvSpPr/>
          <p:nvPr/>
        </p:nvSpPr>
        <p:spPr>
          <a:xfrm>
            <a:off x="7172325" y="2647950"/>
            <a:ext cx="1343025"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D680DD6F-6CE7-4623-9DD7-A4E3AB8C6454}"/>
              </a:ext>
            </a:extLst>
          </p:cNvPr>
          <p:cNvSpPr/>
          <p:nvPr/>
        </p:nvSpPr>
        <p:spPr>
          <a:xfrm>
            <a:off x="2562578" y="2647950"/>
            <a:ext cx="1444978"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2DF47B3D-EE45-4A0F-BF3B-D37D15139418}"/>
              </a:ext>
            </a:extLst>
          </p:cNvPr>
          <p:cNvSpPr>
            <a:spLocks noGrp="1"/>
          </p:cNvSpPr>
          <p:nvPr>
            <p:ph type="sldNum" sz="quarter" idx="12"/>
          </p:nvPr>
        </p:nvSpPr>
        <p:spPr/>
        <p:txBody>
          <a:bodyPr/>
          <a:lstStyle/>
          <a:p>
            <a:fld id="{62AD37A2-1220-4DDF-9EFC-38371D4E8C35}" type="slidenum">
              <a:rPr lang="zh-CN" altLang="en-US" smtClean="0"/>
              <a:t>12</a:t>
            </a:fld>
            <a:endParaRPr lang="zh-CN" altLang="en-US"/>
          </a:p>
        </p:txBody>
      </p:sp>
    </p:spTree>
    <p:extLst>
      <p:ext uri="{BB962C8B-B14F-4D97-AF65-F5344CB8AC3E}">
        <p14:creationId xmlns:p14="http://schemas.microsoft.com/office/powerpoint/2010/main" val="4201777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272E8-383F-4864-B191-33DD068EC51A}"/>
              </a:ext>
            </a:extLst>
          </p:cNvPr>
          <p:cNvSpPr>
            <a:spLocks noGrp="1"/>
          </p:cNvSpPr>
          <p:nvPr>
            <p:ph type="title"/>
          </p:nvPr>
        </p:nvSpPr>
        <p:spPr/>
        <p:txBody>
          <a:bodyPr/>
          <a:lstStyle/>
          <a:p>
            <a:r>
              <a:rPr lang="en-US" altLang="zh-CN" dirty="0">
                <a:latin typeface="Abadi" panose="020B0604020104020204" pitchFamily="34" charset="0"/>
              </a:rPr>
              <a:t>Exploration Phase</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B35E0F7-CFB6-40F1-B028-AB3AB4CA757C}"/>
                  </a:ext>
                </a:extLst>
              </p:cNvPr>
              <p:cNvSpPr>
                <a:spLocks noGrp="1"/>
              </p:cNvSpPr>
              <p:nvPr>
                <p:ph idx="1"/>
              </p:nvPr>
            </p:nvSpPr>
            <p:spPr>
              <a:xfrm>
                <a:off x="838200" y="1690689"/>
                <a:ext cx="10515600" cy="4486274"/>
              </a:xfrm>
            </p:spPr>
            <p:txBody>
              <a:bodyPr>
                <a:normAutofit/>
              </a:bodyPr>
              <a:lstStyle/>
              <a:p>
                <a:r>
                  <a:rPr lang="en-US" altLang="zh-CN" sz="2400" b="1" i="0" u="none" strike="noStrike" baseline="0" dirty="0">
                    <a:solidFill>
                      <a:schemeClr val="tx1"/>
                    </a:solidFill>
                    <a:latin typeface="Abadi" panose="020B0604020104020204" pitchFamily="34" charset="0"/>
                  </a:rPr>
                  <a:t>Theorem 3.3 </a:t>
                </a:r>
                <a:r>
                  <a:rPr lang="en-US" altLang="zh-CN" sz="2400" dirty="0">
                    <a:solidFill>
                      <a:schemeClr val="tx1"/>
                    </a:solidFill>
                    <a:latin typeface="Abadi" panose="020B0604020104020204" pitchFamily="34" charset="0"/>
                  </a:rPr>
                  <a:t>If we set </a:t>
                </a:r>
                <a14:m>
                  <m:oMath xmlns:m="http://schemas.openxmlformats.org/officeDocument/2006/math">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𝑁</m:t>
                        </m:r>
                      </m:e>
                      <m:sub>
                        <m:r>
                          <a:rPr lang="en-US" altLang="zh-CN" sz="2400" b="0" i="1" smtClean="0">
                            <a:solidFill>
                              <a:schemeClr val="tx1"/>
                            </a:solidFill>
                            <a:latin typeface="Cambria Math" panose="02040503050406030204" pitchFamily="18" charset="0"/>
                          </a:rPr>
                          <m:t>0</m:t>
                        </m:r>
                      </m:sub>
                    </m:sSub>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𝒪</m:t>
                    </m:r>
                    <m:d>
                      <m:dPr>
                        <m:ctrlPr>
                          <a:rPr lang="en-US" altLang="zh-CN" sz="2400" b="0" i="1" smtClean="0">
                            <a:solidFill>
                              <a:schemeClr val="tx1"/>
                            </a:solidFill>
                            <a:latin typeface="Cambria Math" panose="02040503050406030204" pitchFamily="18" charset="0"/>
                          </a:rPr>
                        </m:ctrlPr>
                      </m:dPr>
                      <m:e>
                        <m:f>
                          <m:fPr>
                            <m:ctrlPr>
                              <a:rPr lang="en-US" altLang="zh-CN" sz="2400" b="0" i="1" smtClean="0">
                                <a:solidFill>
                                  <a:schemeClr val="tx1"/>
                                </a:solidFill>
                                <a:latin typeface="Cambria Math" panose="02040503050406030204" pitchFamily="18" charset="0"/>
                              </a:rPr>
                            </m:ctrlPr>
                          </m:fPr>
                          <m:num>
                            <m:sSup>
                              <m:sSupPr>
                                <m:ctrlPr>
                                  <a:rPr lang="en-US" altLang="zh-CN" sz="2400" b="0" i="1" smtClean="0">
                                    <a:solidFill>
                                      <a:schemeClr val="tx1"/>
                                    </a:solidFill>
                                    <a:latin typeface="Cambria Math" panose="02040503050406030204" pitchFamily="18" charset="0"/>
                                  </a:rPr>
                                </m:ctrlPr>
                              </m:sSupPr>
                              <m:e>
                                <m:r>
                                  <a:rPr lang="en-US" altLang="zh-CN" sz="2400" b="0" i="1" smtClean="0">
                                    <a:solidFill>
                                      <a:schemeClr val="tx1"/>
                                    </a:solidFill>
                                    <a:latin typeface="Cambria Math" panose="02040503050406030204" pitchFamily="18" charset="0"/>
                                  </a:rPr>
                                  <m:t>𝑆</m:t>
                                </m:r>
                              </m:e>
                              <m:sup>
                                <m:r>
                                  <a:rPr lang="en-US" altLang="zh-CN" sz="2400" b="0" i="1" smtClean="0">
                                    <a:solidFill>
                                      <a:schemeClr val="tx1"/>
                                    </a:solidFill>
                                    <a:latin typeface="Cambria Math" panose="02040503050406030204" pitchFamily="18" charset="0"/>
                                  </a:rPr>
                                  <m:t>2</m:t>
                                </m:r>
                              </m:sup>
                            </m:sSup>
                            <m:r>
                              <a:rPr lang="en-US" altLang="zh-CN" sz="2400" b="0" i="1" smtClean="0">
                                <a:solidFill>
                                  <a:schemeClr val="tx1"/>
                                </a:solidFill>
                                <a:latin typeface="Cambria Math" panose="02040503050406030204" pitchFamily="18" charset="0"/>
                              </a:rPr>
                              <m:t>𝐴</m:t>
                            </m:r>
                            <m:sSup>
                              <m:sSupPr>
                                <m:ctrlPr>
                                  <a:rPr lang="en-US" altLang="zh-CN" sz="2400" b="0" i="1" smtClean="0">
                                    <a:solidFill>
                                      <a:schemeClr val="tx1"/>
                                    </a:solidFill>
                                    <a:latin typeface="Cambria Math" panose="02040503050406030204" pitchFamily="18" charset="0"/>
                                  </a:rPr>
                                </m:ctrlPr>
                              </m:sSupPr>
                              <m:e>
                                <m:r>
                                  <a:rPr lang="en-US" altLang="zh-CN" sz="2400" b="0" i="1" smtClean="0">
                                    <a:solidFill>
                                      <a:schemeClr val="tx1"/>
                                    </a:solidFill>
                                    <a:latin typeface="Cambria Math" panose="02040503050406030204" pitchFamily="18" charset="0"/>
                                  </a:rPr>
                                  <m:t>𝐻</m:t>
                                </m:r>
                              </m:e>
                              <m:sup>
                                <m:r>
                                  <a:rPr lang="en-US" altLang="zh-CN" sz="2400" b="0" i="1" smtClean="0">
                                    <a:solidFill>
                                      <a:schemeClr val="tx1"/>
                                    </a:solidFill>
                                    <a:latin typeface="Cambria Math" panose="02040503050406030204" pitchFamily="18" charset="0"/>
                                  </a:rPr>
                                  <m:t>4</m:t>
                                </m:r>
                              </m:sup>
                            </m:sSup>
                          </m:num>
                          <m:den>
                            <m:r>
                              <a:rPr lang="en-US" altLang="zh-CN" sz="2400" b="0" i="1" smtClean="0">
                                <a:solidFill>
                                  <a:schemeClr val="tx1"/>
                                </a:solidFill>
                                <a:latin typeface="Cambria Math" panose="02040503050406030204" pitchFamily="18" charset="0"/>
                              </a:rPr>
                              <m:t>𝛿</m:t>
                            </m:r>
                          </m:den>
                        </m:f>
                      </m:e>
                    </m:d>
                  </m:oMath>
                </a14:m>
                <a:r>
                  <a:rPr lang="en-US" altLang="zh-CN" sz="2400" b="0" i="0" u="none" strike="noStrike" baseline="0" dirty="0">
                    <a:solidFill>
                      <a:schemeClr val="tx1"/>
                    </a:solidFill>
                    <a:latin typeface="Abadi" panose="020B0604020104020204" pitchFamily="34" charset="0"/>
                  </a:rPr>
                  <a:t>, then with high probability,</a:t>
                </a:r>
                <a:r>
                  <a:rPr lang="en-US" altLang="zh-CN" sz="2400" b="0" i="0" u="none" strike="noStrike" dirty="0">
                    <a:solidFill>
                      <a:schemeClr val="tx1"/>
                    </a:solidFill>
                    <a:latin typeface="Abadi" panose="020B0604020104020204" pitchFamily="34" charset="0"/>
                  </a:rPr>
                  <a:t> that exploration phase will return a dataset </a:t>
                </a:r>
                <a14:m>
                  <m:oMath xmlns:m="http://schemas.openxmlformats.org/officeDocument/2006/math">
                    <m:r>
                      <a:rPr lang="en-US" altLang="zh-CN" sz="2400" b="0" i="1" u="none" strike="noStrike" smtClean="0">
                        <a:solidFill>
                          <a:schemeClr val="tx1"/>
                        </a:solidFill>
                        <a:latin typeface="Cambria Math" panose="02040503050406030204" pitchFamily="18" charset="0"/>
                      </a:rPr>
                      <m:t>𝒟</m:t>
                    </m:r>
                  </m:oMath>
                </a14:m>
                <a:r>
                  <a:rPr lang="en-US" altLang="zh-CN" sz="2400" b="0" i="0" u="none" strike="noStrike" baseline="0" dirty="0">
                    <a:solidFill>
                      <a:schemeClr val="tx1"/>
                    </a:solidFill>
                    <a:latin typeface="Abadi" panose="020B0604020104020204" pitchFamily="34" charset="0"/>
                  </a:rPr>
                  <a:t> consisting</a:t>
                </a:r>
                <a:r>
                  <a:rPr lang="en-US" altLang="zh-CN" sz="2400" b="0" i="0" u="none" strike="noStrike" dirty="0">
                    <a:solidFill>
                      <a:schemeClr val="tx1"/>
                    </a:solidFill>
                    <a:latin typeface="Abadi" panose="020B0604020104020204" pitchFamily="34" charset="0"/>
                  </a:rPr>
                  <a:t> of </a:t>
                </a:r>
                <a14:m>
                  <m:oMath xmlns:m="http://schemas.openxmlformats.org/officeDocument/2006/math">
                    <m:r>
                      <a:rPr lang="en-US" altLang="zh-CN" sz="2400" b="0" i="1" u="none" strike="noStrike" smtClean="0">
                        <a:solidFill>
                          <a:schemeClr val="tx1"/>
                        </a:solidFill>
                        <a:latin typeface="Cambria Math" panose="02040503050406030204" pitchFamily="18" charset="0"/>
                      </a:rPr>
                      <m:t>𝑁</m:t>
                    </m:r>
                  </m:oMath>
                </a14:m>
                <a:r>
                  <a:rPr lang="en-US" altLang="zh-CN" sz="2400" b="0" i="0" u="none" strike="noStrike" baseline="0" dirty="0">
                    <a:solidFill>
                      <a:schemeClr val="tx1"/>
                    </a:solidFill>
                    <a:latin typeface="Abadi" panose="020B0604020104020204" pitchFamily="34" charset="0"/>
                  </a:rPr>
                  <a:t> trajectories, which are </a:t>
                </a:r>
                <a:r>
                  <a:rPr lang="en-US" altLang="zh-CN" sz="2400" b="0" i="0" u="none" strike="noStrike" baseline="0" dirty="0" err="1">
                    <a:solidFill>
                      <a:schemeClr val="tx1"/>
                    </a:solidFill>
                    <a:latin typeface="Abadi" panose="020B0604020104020204" pitchFamily="34" charset="0"/>
                  </a:rPr>
                  <a:t>i.i.d</a:t>
                </a:r>
                <a:r>
                  <a:rPr lang="en-US" altLang="zh-CN" sz="2400" b="0" i="0" u="none" strike="noStrike" baseline="0" dirty="0">
                    <a:solidFill>
                      <a:schemeClr val="tx1"/>
                    </a:solidFill>
                    <a:latin typeface="Abadi" panose="020B0604020104020204" pitchFamily="34" charset="0"/>
                  </a:rPr>
                  <a:t> sampled</a:t>
                </a:r>
                <a:r>
                  <a:rPr lang="en-US" altLang="zh-CN" sz="2400" b="0" i="0" u="none" strike="noStrike" dirty="0">
                    <a:solidFill>
                      <a:schemeClr val="tx1"/>
                    </a:solidFill>
                    <a:latin typeface="Abadi" panose="020B0604020104020204" pitchFamily="34" charset="0"/>
                  </a:rPr>
                  <a:t> from a distribution </a:t>
                </a:r>
                <a14:m>
                  <m:oMath xmlns:m="http://schemas.openxmlformats.org/officeDocument/2006/math">
                    <m:r>
                      <a:rPr lang="en-US" altLang="zh-CN" sz="2400" b="0" i="1" u="none" strike="noStrike" smtClean="0">
                        <a:solidFill>
                          <a:schemeClr val="tx1"/>
                        </a:solidFill>
                        <a:latin typeface="Cambria Math" panose="02040503050406030204" pitchFamily="18" charset="0"/>
                      </a:rPr>
                      <m:t>𝜇</m:t>
                    </m:r>
                  </m:oMath>
                </a14:m>
                <a:r>
                  <a:rPr lang="en-US" altLang="zh-CN" sz="2400" b="0" i="0" u="none" strike="noStrike" baseline="0" dirty="0">
                    <a:solidFill>
                      <a:schemeClr val="tx1"/>
                    </a:solidFill>
                    <a:latin typeface="Abadi" panose="020B0604020104020204" pitchFamily="34" charset="0"/>
                  </a:rPr>
                  <a:t> satisfying:</a:t>
                </a:r>
              </a:p>
              <a:p>
                <a:pPr marL="0" indent="0">
                  <a:buNone/>
                </a:pPr>
                <a14:m>
                  <m:oMathPara xmlns:m="http://schemas.openxmlformats.org/officeDocument/2006/math">
                    <m:oMathParaPr>
                      <m:jc m:val="centerGroup"/>
                    </m:oMathParaPr>
                    <m:oMath xmlns:m="http://schemas.openxmlformats.org/officeDocument/2006/math">
                      <m:r>
                        <a:rPr lang="en-US" altLang="zh-CN" sz="2200" b="0" i="1" u="none" strike="noStrike" baseline="0" smtClean="0">
                          <a:solidFill>
                            <a:schemeClr val="tx1"/>
                          </a:solidFill>
                          <a:latin typeface="Cambria Math" panose="02040503050406030204" pitchFamily="18" charset="0"/>
                        </a:rPr>
                        <m:t>∀</m:t>
                      </m:r>
                      <m:r>
                        <a:rPr lang="en-US" altLang="zh-CN" sz="2200" b="0" i="1" u="none" strike="noStrike" baseline="0" smtClean="0">
                          <a:solidFill>
                            <a:schemeClr val="tx1"/>
                          </a:solidFill>
                          <a:latin typeface="Cambria Math" panose="02040503050406030204" pitchFamily="18" charset="0"/>
                        </a:rPr>
                        <m:t>𝛿</m:t>
                      </m:r>
                      <m:r>
                        <a:rPr lang="en-US" altLang="zh-CN" sz="2200" b="0" i="1" u="none" strike="noStrike" baseline="0" smtClean="0">
                          <a:solidFill>
                            <a:schemeClr val="tx1"/>
                          </a:solidFill>
                          <a:latin typeface="Cambria Math" panose="02040503050406030204" pitchFamily="18" charset="0"/>
                        </a:rPr>
                        <m:t>−</m:t>
                      </m:r>
                      <m:r>
                        <a:rPr lang="en-US" altLang="zh-CN" sz="2200" b="0" i="1" u="none" strike="noStrike" baseline="0" smtClean="0">
                          <a:solidFill>
                            <a:schemeClr val="tx1"/>
                          </a:solidFill>
                          <a:latin typeface="Cambria Math" panose="02040503050406030204" pitchFamily="18" charset="0"/>
                        </a:rPr>
                        <m:t>𝑠𝑖𝑔𝑛𝑖𝑓𝑖𝑐𝑎𝑛𝑡</m:t>
                      </m:r>
                      <m:r>
                        <a:rPr lang="en-US" altLang="zh-CN" sz="2200" b="0" i="1" u="none" strike="noStrike" baseline="0" smtClean="0">
                          <a:solidFill>
                            <a:schemeClr val="tx1"/>
                          </a:solidFill>
                          <a:latin typeface="Cambria Math" panose="02040503050406030204" pitchFamily="18" charset="0"/>
                        </a:rPr>
                        <m:t> </m:t>
                      </m:r>
                      <m:d>
                        <m:dPr>
                          <m:ctrlPr>
                            <a:rPr lang="en-US" altLang="zh-CN" sz="2200" b="0" i="1" u="none" strike="noStrike" baseline="0" smtClean="0">
                              <a:solidFill>
                                <a:schemeClr val="tx1"/>
                              </a:solidFill>
                              <a:latin typeface="Cambria Math" panose="02040503050406030204" pitchFamily="18" charset="0"/>
                            </a:rPr>
                          </m:ctrlPr>
                        </m:dPr>
                        <m:e>
                          <m:r>
                            <a:rPr lang="en-US" altLang="zh-CN" sz="2200" b="0" i="1" u="none" strike="noStrike" baseline="0" smtClean="0">
                              <a:solidFill>
                                <a:schemeClr val="tx1"/>
                              </a:solidFill>
                              <a:latin typeface="Cambria Math" panose="02040503050406030204" pitchFamily="18" charset="0"/>
                            </a:rPr>
                            <m:t>𝑠</m:t>
                          </m:r>
                          <m:r>
                            <a:rPr lang="en-US" altLang="zh-CN" sz="2200" b="0" i="1" u="none" strike="noStrike" baseline="0" smtClean="0">
                              <a:solidFill>
                                <a:schemeClr val="tx1"/>
                              </a:solidFill>
                              <a:latin typeface="Cambria Math" panose="02040503050406030204" pitchFamily="18" charset="0"/>
                            </a:rPr>
                            <m:t>,</m:t>
                          </m:r>
                          <m:r>
                            <a:rPr lang="en-US" altLang="zh-CN" sz="2200" b="0" i="1" u="none" strike="noStrike" baseline="0" smtClean="0">
                              <a:solidFill>
                                <a:schemeClr val="tx1"/>
                              </a:solidFill>
                              <a:latin typeface="Cambria Math" panose="02040503050406030204" pitchFamily="18" charset="0"/>
                            </a:rPr>
                            <m:t>h</m:t>
                          </m:r>
                        </m:e>
                      </m:d>
                      <m:r>
                        <a:rPr lang="en-US" altLang="zh-CN" sz="2200" b="0" i="1" u="none" strike="noStrike" baseline="0" smtClean="0">
                          <a:solidFill>
                            <a:schemeClr val="tx1"/>
                          </a:solidFill>
                          <a:latin typeface="Cambria Math" panose="02040503050406030204" pitchFamily="18" charset="0"/>
                        </a:rPr>
                        <m:t>,      </m:t>
                      </m:r>
                      <m:func>
                        <m:funcPr>
                          <m:ctrlPr>
                            <a:rPr lang="en-US" altLang="zh-CN" sz="2200" b="0" i="1" u="none" strike="noStrike" baseline="0" smtClean="0">
                              <a:solidFill>
                                <a:schemeClr val="tx1"/>
                              </a:solidFill>
                              <a:latin typeface="Cambria Math" panose="02040503050406030204" pitchFamily="18" charset="0"/>
                            </a:rPr>
                          </m:ctrlPr>
                        </m:funcPr>
                        <m:fName>
                          <m:limLow>
                            <m:limLowPr>
                              <m:ctrlPr>
                                <a:rPr lang="en-US" altLang="zh-CN" sz="2200" b="0" i="1" u="none" strike="noStrike" baseline="0" smtClean="0">
                                  <a:solidFill>
                                    <a:schemeClr val="tx1"/>
                                  </a:solidFill>
                                  <a:latin typeface="Cambria Math" panose="02040503050406030204" pitchFamily="18" charset="0"/>
                                </a:rPr>
                              </m:ctrlPr>
                            </m:limLowPr>
                            <m:e>
                              <m:r>
                                <m:rPr>
                                  <m:sty m:val="p"/>
                                </m:rPr>
                                <a:rPr lang="en-US" altLang="zh-CN" sz="2200" b="0" i="0" u="none" strike="noStrike" baseline="0" smtClean="0">
                                  <a:solidFill>
                                    <a:schemeClr val="tx1"/>
                                  </a:solidFill>
                                  <a:latin typeface="Cambria Math" panose="02040503050406030204" pitchFamily="18" charset="0"/>
                                </a:rPr>
                                <m:t>max</m:t>
                              </m:r>
                            </m:e>
                            <m:lim>
                              <m:r>
                                <a:rPr lang="en-US" altLang="zh-CN" sz="2200" b="0" i="1" u="none" strike="noStrike" baseline="0" smtClean="0">
                                  <a:solidFill>
                                    <a:schemeClr val="tx1"/>
                                  </a:solidFill>
                                  <a:latin typeface="Cambria Math" panose="02040503050406030204" pitchFamily="18" charset="0"/>
                                </a:rPr>
                                <m:t>𝑎</m:t>
                              </m:r>
                              <m:r>
                                <a:rPr lang="en-US" altLang="zh-CN" sz="2200" b="0" i="1" u="none" strike="noStrike" baseline="0" smtClean="0">
                                  <a:solidFill>
                                    <a:schemeClr val="tx1"/>
                                  </a:solidFill>
                                  <a:latin typeface="Cambria Math" panose="02040503050406030204" pitchFamily="18" charset="0"/>
                                </a:rPr>
                                <m:t>,</m:t>
                              </m:r>
                              <m:r>
                                <a:rPr lang="en-US" altLang="zh-CN" sz="2200" b="0" i="1" u="none" strike="noStrike" baseline="0" smtClean="0">
                                  <a:solidFill>
                                    <a:schemeClr val="tx1"/>
                                  </a:solidFill>
                                  <a:latin typeface="Cambria Math" panose="02040503050406030204" pitchFamily="18" charset="0"/>
                                </a:rPr>
                                <m:t>𝜋</m:t>
                              </m:r>
                            </m:lim>
                          </m:limLow>
                        </m:fName>
                        <m:e>
                          <m:f>
                            <m:fPr>
                              <m:ctrlPr>
                                <a:rPr lang="en-US" altLang="zh-CN" sz="2200" b="0" i="1" u="none" strike="noStrike" baseline="0" smtClean="0">
                                  <a:solidFill>
                                    <a:schemeClr val="tx1"/>
                                  </a:solidFill>
                                  <a:latin typeface="Cambria Math" panose="02040503050406030204" pitchFamily="18" charset="0"/>
                                </a:rPr>
                              </m:ctrlPr>
                            </m:fPr>
                            <m:num>
                              <m:sSubSup>
                                <m:sSubSupPr>
                                  <m:ctrlPr>
                                    <a:rPr lang="en-US" altLang="zh-CN" sz="2200" b="0" i="1" u="none" strike="noStrike" baseline="0" smtClean="0">
                                      <a:solidFill>
                                        <a:schemeClr val="tx1"/>
                                      </a:solidFill>
                                      <a:latin typeface="Cambria Math" panose="02040503050406030204" pitchFamily="18" charset="0"/>
                                    </a:rPr>
                                  </m:ctrlPr>
                                </m:sSubSupPr>
                                <m:e>
                                  <m:r>
                                    <a:rPr lang="en-US" altLang="zh-CN" sz="2200" b="0" i="1" u="none" strike="noStrike" baseline="0" smtClean="0">
                                      <a:solidFill>
                                        <a:schemeClr val="tx1"/>
                                      </a:solidFill>
                                      <a:latin typeface="Cambria Math" panose="02040503050406030204" pitchFamily="18" charset="0"/>
                                    </a:rPr>
                                    <m:t>𝑃</m:t>
                                  </m:r>
                                </m:e>
                                <m:sub>
                                  <m:r>
                                    <a:rPr lang="en-US" altLang="zh-CN" sz="2200" b="0" i="1" u="none" strike="noStrike" baseline="0" smtClean="0">
                                      <a:solidFill>
                                        <a:schemeClr val="tx1"/>
                                      </a:solidFill>
                                      <a:latin typeface="Cambria Math" panose="02040503050406030204" pitchFamily="18" charset="0"/>
                                    </a:rPr>
                                    <m:t>h</m:t>
                                  </m:r>
                                </m:sub>
                                <m:sup>
                                  <m:r>
                                    <a:rPr lang="en-US" altLang="zh-CN" sz="2200" b="0" i="1" u="none" strike="noStrike" baseline="0" smtClean="0">
                                      <a:solidFill>
                                        <a:schemeClr val="tx1"/>
                                      </a:solidFill>
                                      <a:latin typeface="Cambria Math" panose="02040503050406030204" pitchFamily="18" charset="0"/>
                                    </a:rPr>
                                    <m:t>𝜋</m:t>
                                  </m:r>
                                </m:sup>
                              </m:sSubSup>
                              <m:d>
                                <m:dPr>
                                  <m:ctrlPr>
                                    <a:rPr lang="en-US" altLang="zh-CN" sz="2200" b="0" i="1" u="none" strike="noStrike" baseline="0" smtClean="0">
                                      <a:solidFill>
                                        <a:schemeClr val="tx1"/>
                                      </a:solidFill>
                                      <a:latin typeface="Cambria Math" panose="02040503050406030204" pitchFamily="18" charset="0"/>
                                    </a:rPr>
                                  </m:ctrlPr>
                                </m:dPr>
                                <m:e>
                                  <m:r>
                                    <a:rPr lang="en-US" altLang="zh-CN" sz="2200" b="0" i="1" u="none" strike="noStrike" baseline="0" smtClean="0">
                                      <a:solidFill>
                                        <a:schemeClr val="tx1"/>
                                      </a:solidFill>
                                      <a:latin typeface="Cambria Math" panose="02040503050406030204" pitchFamily="18" charset="0"/>
                                    </a:rPr>
                                    <m:t>𝑠</m:t>
                                  </m:r>
                                  <m:r>
                                    <a:rPr lang="en-US" altLang="zh-CN" sz="2200" b="0" i="1" u="none" strike="noStrike" baseline="0" smtClean="0">
                                      <a:solidFill>
                                        <a:schemeClr val="tx1"/>
                                      </a:solidFill>
                                      <a:latin typeface="Cambria Math" panose="02040503050406030204" pitchFamily="18" charset="0"/>
                                    </a:rPr>
                                    <m:t>,</m:t>
                                  </m:r>
                                  <m:r>
                                    <a:rPr lang="en-US" altLang="zh-CN" sz="2200" b="0" i="1" u="none" strike="noStrike" baseline="0" smtClean="0">
                                      <a:solidFill>
                                        <a:schemeClr val="tx1"/>
                                      </a:solidFill>
                                      <a:latin typeface="Cambria Math" panose="02040503050406030204" pitchFamily="18" charset="0"/>
                                    </a:rPr>
                                    <m:t>𝑎</m:t>
                                  </m:r>
                                </m:e>
                              </m:d>
                            </m:num>
                            <m:den>
                              <m:sSub>
                                <m:sSubPr>
                                  <m:ctrlPr>
                                    <a:rPr lang="en-US" altLang="zh-CN" sz="2200" b="0" i="1" u="none" strike="noStrike" baseline="0" smtClean="0">
                                      <a:solidFill>
                                        <a:schemeClr val="tx1"/>
                                      </a:solidFill>
                                      <a:latin typeface="Cambria Math" panose="02040503050406030204" pitchFamily="18" charset="0"/>
                                    </a:rPr>
                                  </m:ctrlPr>
                                </m:sSubPr>
                                <m:e>
                                  <m:r>
                                    <a:rPr lang="en-US" altLang="zh-CN" sz="2200" b="0" i="1" u="none" strike="noStrike" baseline="0" smtClean="0">
                                      <a:solidFill>
                                        <a:schemeClr val="tx1"/>
                                      </a:solidFill>
                                      <a:latin typeface="Cambria Math" panose="02040503050406030204" pitchFamily="18" charset="0"/>
                                    </a:rPr>
                                    <m:t>𝜇</m:t>
                                  </m:r>
                                </m:e>
                                <m:sub>
                                  <m:r>
                                    <a:rPr lang="en-US" altLang="zh-CN" sz="2200" b="0" i="1" u="none" strike="noStrike" baseline="0" smtClean="0">
                                      <a:solidFill>
                                        <a:schemeClr val="tx1"/>
                                      </a:solidFill>
                                      <a:latin typeface="Cambria Math" panose="02040503050406030204" pitchFamily="18" charset="0"/>
                                    </a:rPr>
                                    <m:t>h</m:t>
                                  </m:r>
                                </m:sub>
                              </m:sSub>
                              <m:r>
                                <a:rPr lang="en-US" altLang="zh-CN" sz="2200" b="0" i="1" u="none" strike="noStrike" baseline="0" smtClean="0">
                                  <a:solidFill>
                                    <a:schemeClr val="tx1"/>
                                  </a:solidFill>
                                  <a:latin typeface="Cambria Math" panose="02040503050406030204" pitchFamily="18" charset="0"/>
                                </a:rPr>
                                <m:t>(</m:t>
                              </m:r>
                              <m:r>
                                <a:rPr lang="en-US" altLang="zh-CN" sz="2200" b="0" i="1" u="none" strike="noStrike" baseline="0" smtClean="0">
                                  <a:solidFill>
                                    <a:schemeClr val="tx1"/>
                                  </a:solidFill>
                                  <a:latin typeface="Cambria Math" panose="02040503050406030204" pitchFamily="18" charset="0"/>
                                </a:rPr>
                                <m:t>𝑠</m:t>
                              </m:r>
                              <m:r>
                                <a:rPr lang="en-US" altLang="zh-CN" sz="2200" b="0" i="1" u="none" strike="noStrike" baseline="0" smtClean="0">
                                  <a:solidFill>
                                    <a:schemeClr val="tx1"/>
                                  </a:solidFill>
                                  <a:latin typeface="Cambria Math" panose="02040503050406030204" pitchFamily="18" charset="0"/>
                                </a:rPr>
                                <m:t>,</m:t>
                              </m:r>
                              <m:r>
                                <a:rPr lang="en-US" altLang="zh-CN" sz="2200" b="0" i="1" u="none" strike="noStrike" baseline="0" smtClean="0">
                                  <a:solidFill>
                                    <a:schemeClr val="tx1"/>
                                  </a:solidFill>
                                  <a:latin typeface="Cambria Math" panose="02040503050406030204" pitchFamily="18" charset="0"/>
                                </a:rPr>
                                <m:t>𝑎</m:t>
                              </m:r>
                              <m:r>
                                <a:rPr lang="en-US" altLang="zh-CN" sz="2200" b="0" i="1" u="none" strike="noStrike" baseline="0" smtClean="0">
                                  <a:solidFill>
                                    <a:schemeClr val="tx1"/>
                                  </a:solidFill>
                                  <a:latin typeface="Cambria Math" panose="02040503050406030204" pitchFamily="18" charset="0"/>
                                </a:rPr>
                                <m:t>)</m:t>
                              </m:r>
                            </m:den>
                          </m:f>
                          <m:r>
                            <a:rPr lang="en-US" altLang="zh-CN" sz="2200" b="0" i="1" u="none" strike="noStrike" baseline="0" smtClean="0">
                              <a:solidFill>
                                <a:schemeClr val="tx1"/>
                              </a:solidFill>
                              <a:latin typeface="Cambria Math" panose="02040503050406030204" pitchFamily="18" charset="0"/>
                            </a:rPr>
                            <m:t>≤2</m:t>
                          </m:r>
                          <m:r>
                            <a:rPr lang="en-US" altLang="zh-CN" sz="2200" b="0" i="1" u="none" strike="noStrike" baseline="0" smtClean="0">
                              <a:solidFill>
                                <a:schemeClr val="tx1"/>
                              </a:solidFill>
                              <a:latin typeface="Cambria Math" panose="02040503050406030204" pitchFamily="18" charset="0"/>
                            </a:rPr>
                            <m:t>𝑆𝐴𝐻</m:t>
                          </m:r>
                        </m:e>
                      </m:func>
                    </m:oMath>
                  </m:oMathPara>
                </a14:m>
                <a:endParaRPr lang="en-US" altLang="zh-CN" sz="2200" b="0" i="0" u="none" strike="noStrike" baseline="0" dirty="0">
                  <a:solidFill>
                    <a:srgbClr val="FF0000"/>
                  </a:solidFill>
                  <a:latin typeface="Abadi" panose="020B0604020104020204" pitchFamily="34" charset="0"/>
                </a:endParaRPr>
              </a:p>
              <a:p>
                <a:pPr marL="0" indent="0">
                  <a:buNone/>
                </a:pPr>
                <a:endParaRPr lang="en-US" altLang="zh-CN" sz="2400" b="0" i="0" u="none" strike="noStrike" baseline="0" dirty="0">
                  <a:solidFill>
                    <a:srgbClr val="FF0000"/>
                  </a:solidFill>
                  <a:latin typeface="Abadi" panose="020B0604020104020204" pitchFamily="34" charset="0"/>
                </a:endParaRPr>
              </a:p>
              <a:p>
                <a:pPr marL="0" indent="0">
                  <a:buNone/>
                </a:pPr>
                <a:r>
                  <a:rPr lang="en-US" altLang="zh-CN" sz="2400" b="0" i="0" u="none" strike="noStrike" baseline="0" dirty="0">
                    <a:solidFill>
                      <a:srgbClr val="FF0000"/>
                    </a:solidFill>
                    <a:latin typeface="Abadi" panose="020B0604020104020204" pitchFamily="34" charset="0"/>
                  </a:rPr>
                  <a:t>All significant states will be visited with reasonable large probability.</a:t>
                </a:r>
                <a:endParaRPr lang="zh-CN" altLang="en-US" sz="2400" dirty="0">
                  <a:solidFill>
                    <a:srgbClr val="FF0000"/>
                  </a:solidFill>
                  <a:latin typeface="Abadi" panose="020B0604020104020204" pitchFamily="34" charset="0"/>
                </a:endParaRPr>
              </a:p>
            </p:txBody>
          </p:sp>
        </mc:Choice>
        <mc:Fallback xmlns="">
          <p:sp>
            <p:nvSpPr>
              <p:cNvPr id="3" name="内容占位符 2">
                <a:extLst>
                  <a:ext uri="{FF2B5EF4-FFF2-40B4-BE49-F238E27FC236}">
                    <a16:creationId xmlns:a16="http://schemas.microsoft.com/office/drawing/2014/main" id="{6B35E0F7-CFB6-40F1-B028-AB3AB4CA757C}"/>
                  </a:ext>
                </a:extLst>
              </p:cNvPr>
              <p:cNvSpPr>
                <a:spLocks noGrp="1" noRot="1" noChangeAspect="1" noMove="1" noResize="1" noEditPoints="1" noAdjustHandles="1" noChangeArrowheads="1" noChangeShapeType="1" noTextEdit="1"/>
              </p:cNvSpPr>
              <p:nvPr>
                <p:ph idx="1"/>
              </p:nvPr>
            </p:nvSpPr>
            <p:spPr>
              <a:xfrm>
                <a:off x="838200" y="1690689"/>
                <a:ext cx="10515600" cy="4486274"/>
              </a:xfrm>
              <a:blipFill>
                <a:blip r:embed="rId3"/>
                <a:stretch>
                  <a:fillRect l="-92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DF11293-6F00-47AF-B2F5-38D87915B797}"/>
              </a:ext>
            </a:extLst>
          </p:cNvPr>
          <p:cNvSpPr>
            <a:spLocks noGrp="1"/>
          </p:cNvSpPr>
          <p:nvPr>
            <p:ph type="sldNum" sz="quarter" idx="12"/>
          </p:nvPr>
        </p:nvSpPr>
        <p:spPr/>
        <p:txBody>
          <a:bodyPr/>
          <a:lstStyle/>
          <a:p>
            <a:fld id="{62AD37A2-1220-4DDF-9EFC-38371D4E8C35}" type="slidenum">
              <a:rPr lang="zh-CN" altLang="en-US" smtClean="0"/>
              <a:t>13</a:t>
            </a:fld>
            <a:endParaRPr lang="zh-CN" altLang="en-US"/>
          </a:p>
        </p:txBody>
      </p:sp>
    </p:spTree>
    <p:extLst>
      <p:ext uri="{BB962C8B-B14F-4D97-AF65-F5344CB8AC3E}">
        <p14:creationId xmlns:p14="http://schemas.microsoft.com/office/powerpoint/2010/main" val="394991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3B9BA-DE23-4D03-A7F3-76DB02163FD0}"/>
              </a:ext>
            </a:extLst>
          </p:cNvPr>
          <p:cNvSpPr>
            <a:spLocks noGrp="1"/>
          </p:cNvSpPr>
          <p:nvPr>
            <p:ph type="title"/>
          </p:nvPr>
        </p:nvSpPr>
        <p:spPr/>
        <p:txBody>
          <a:bodyPr/>
          <a:lstStyle/>
          <a:p>
            <a:r>
              <a:rPr lang="en-US" altLang="zh-CN" dirty="0">
                <a:latin typeface="Abadi" panose="020B0604020104020204" pitchFamily="34" charset="0"/>
              </a:rPr>
              <a:t>Exploration Phase</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F255ED5-F6E8-48BE-908B-A772302589C6}"/>
                  </a:ext>
                </a:extLst>
              </p:cNvPr>
              <p:cNvSpPr>
                <a:spLocks noGrp="1"/>
              </p:cNvSpPr>
              <p:nvPr>
                <p:ph idx="1"/>
              </p:nvPr>
            </p:nvSpPr>
            <p:spPr/>
            <p:txBody>
              <a:bodyPr>
                <a:normAutofit/>
              </a:bodyPr>
              <a:lstStyle/>
              <a:p>
                <a:r>
                  <a:rPr lang="en-US" altLang="zh-CN" dirty="0">
                    <a:solidFill>
                      <a:schemeClr val="tx1"/>
                    </a:solidFill>
                    <a:latin typeface="Abadi" panose="020B0604020104020204" pitchFamily="34" charset="0"/>
                  </a:rPr>
                  <a:t>Proof Sketch </a:t>
                </a:r>
              </a:p>
              <a:p>
                <a:pPr lvl="1"/>
                <a:r>
                  <a:rPr lang="en-US" altLang="zh-CN" dirty="0">
                    <a:solidFill>
                      <a:schemeClr val="tx1"/>
                    </a:solidFill>
                    <a:latin typeface="Abadi" panose="020B0604020104020204" pitchFamily="34" charset="0"/>
                  </a:rPr>
                  <a:t>Fix a state </a:t>
                </a:r>
                <a14:m>
                  <m:oMath xmlns:m="http://schemas.openxmlformats.org/officeDocument/2006/math">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𝑠</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h</m:t>
                    </m:r>
                    <m:r>
                      <a:rPr lang="en-US" altLang="zh-CN" b="0" i="1" smtClean="0">
                        <a:solidFill>
                          <a:schemeClr val="tx1"/>
                        </a:solidFill>
                        <a:latin typeface="Cambria Math" panose="02040503050406030204" pitchFamily="18" charset="0"/>
                      </a:rPr>
                      <m:t>)</m:t>
                    </m:r>
                  </m:oMath>
                </a14:m>
                <a:r>
                  <a:rPr lang="en-US" altLang="zh-CN" dirty="0">
                    <a:solidFill>
                      <a:schemeClr val="tx1"/>
                    </a:solidFill>
                    <a:latin typeface="Abadi" panose="020B0604020104020204" pitchFamily="34" charset="0"/>
                  </a:rPr>
                  <a:t>. In our setting</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𝔼</m:t>
                          </m:r>
                        </m:e>
                        <m:sub>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𝑠</m:t>
                              </m:r>
                            </m:e>
                            <m:sub>
                              <m:r>
                                <a:rPr lang="en-US" altLang="zh-CN" sz="1600" b="0" i="1" smtClean="0">
                                  <a:solidFill>
                                    <a:schemeClr val="tx1"/>
                                  </a:solidFill>
                                  <a:latin typeface="Cambria Math" panose="02040503050406030204" pitchFamily="18" charset="0"/>
                                </a:rPr>
                                <m:t>1</m:t>
                              </m:r>
                            </m:sub>
                          </m:sSub>
                          <m:r>
                            <a:rPr lang="en-US" altLang="zh-CN" sz="1600" b="0" i="1" smtClean="0">
                              <a:solidFill>
                                <a:schemeClr val="tx1"/>
                              </a:solidFill>
                              <a:latin typeface="Cambria Math" panose="02040503050406030204" pitchFamily="18" charset="0"/>
                            </a:rPr>
                            <m:t>∼</m:t>
                          </m:r>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ℙ</m:t>
                              </m:r>
                            </m:e>
                            <m:sub>
                              <m:r>
                                <a:rPr lang="en-US" altLang="zh-CN" sz="1600" b="0" i="1" smtClean="0">
                                  <a:solidFill>
                                    <a:schemeClr val="tx1"/>
                                  </a:solidFill>
                                  <a:latin typeface="Cambria Math" panose="02040503050406030204" pitchFamily="18" charset="0"/>
                                </a:rPr>
                                <m:t>1</m:t>
                              </m:r>
                            </m:sub>
                          </m:sSub>
                        </m:sub>
                      </m:sSub>
                      <m:sSubSup>
                        <m:sSubSupPr>
                          <m:ctrlPr>
                            <a:rPr lang="en-US" altLang="zh-CN" sz="1600" b="0" i="1" smtClean="0">
                              <a:solidFill>
                                <a:schemeClr val="tx1"/>
                              </a:solidFill>
                              <a:latin typeface="Cambria Math" panose="02040503050406030204" pitchFamily="18" charset="0"/>
                            </a:rPr>
                          </m:ctrlPr>
                        </m:sSubSupPr>
                        <m:e>
                          <m:r>
                            <a:rPr lang="en-US" altLang="zh-CN" sz="1600" b="0" i="1" smtClean="0">
                              <a:solidFill>
                                <a:schemeClr val="tx1"/>
                              </a:solidFill>
                              <a:latin typeface="Cambria Math" panose="02040503050406030204" pitchFamily="18" charset="0"/>
                            </a:rPr>
                            <m:t>𝑉</m:t>
                          </m:r>
                        </m:e>
                        <m:sub>
                          <m:r>
                            <a:rPr lang="en-US" altLang="zh-CN" sz="1600" b="0" i="1" smtClean="0">
                              <a:solidFill>
                                <a:schemeClr val="tx1"/>
                              </a:solidFill>
                              <a:latin typeface="Cambria Math" panose="02040503050406030204" pitchFamily="18" charset="0"/>
                            </a:rPr>
                            <m:t>1</m:t>
                          </m:r>
                        </m:sub>
                        <m:sup>
                          <m:r>
                            <a:rPr lang="en-US" altLang="zh-CN" sz="1600" b="0" i="1" smtClean="0">
                              <a:solidFill>
                                <a:schemeClr val="tx1"/>
                              </a:solidFill>
                              <a:latin typeface="Cambria Math" panose="02040503050406030204" pitchFamily="18" charset="0"/>
                            </a:rPr>
                            <m:t>∗</m:t>
                          </m:r>
                        </m:sup>
                      </m:sSubSup>
                      <m:d>
                        <m:dPr>
                          <m:ctrlPr>
                            <a:rPr lang="en-US" altLang="zh-CN" sz="1600" b="0" i="1" smtClean="0">
                              <a:solidFill>
                                <a:schemeClr val="tx1"/>
                              </a:solidFill>
                              <a:latin typeface="Cambria Math" panose="02040503050406030204" pitchFamily="18" charset="0"/>
                            </a:rPr>
                          </m:ctrlPr>
                        </m:dPr>
                        <m:e>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𝑠</m:t>
                              </m:r>
                            </m:e>
                            <m:sub>
                              <m:r>
                                <a:rPr lang="en-US" altLang="zh-CN" sz="1600" b="0" i="1" smtClean="0">
                                  <a:solidFill>
                                    <a:schemeClr val="tx1"/>
                                  </a:solidFill>
                                  <a:latin typeface="Cambria Math" panose="02040503050406030204" pitchFamily="18" charset="0"/>
                                </a:rPr>
                                <m:t>1</m:t>
                              </m:r>
                            </m:sub>
                          </m:sSub>
                        </m:e>
                      </m:d>
                      <m:r>
                        <a:rPr lang="en-US" altLang="zh-CN" sz="1600" b="0" i="1" smtClean="0">
                          <a:solidFill>
                            <a:schemeClr val="tx1"/>
                          </a:solidFill>
                          <a:latin typeface="Cambria Math" panose="02040503050406030204" pitchFamily="18" charset="0"/>
                        </a:rPr>
                        <m:t>=</m:t>
                      </m:r>
                      <m:func>
                        <m:funcPr>
                          <m:ctrlPr>
                            <a:rPr lang="en-US" altLang="zh-CN" sz="1600" b="0" i="1" smtClean="0">
                              <a:solidFill>
                                <a:schemeClr val="tx1"/>
                              </a:solidFill>
                              <a:latin typeface="Cambria Math" panose="02040503050406030204" pitchFamily="18" charset="0"/>
                            </a:rPr>
                          </m:ctrlPr>
                        </m:funcPr>
                        <m:fName>
                          <m:limLow>
                            <m:limLowPr>
                              <m:ctrlPr>
                                <a:rPr lang="en-US" altLang="zh-CN" sz="1600" b="0" i="1" smtClean="0">
                                  <a:solidFill>
                                    <a:schemeClr val="tx1"/>
                                  </a:solidFill>
                                  <a:latin typeface="Cambria Math" panose="02040503050406030204" pitchFamily="18" charset="0"/>
                                </a:rPr>
                              </m:ctrlPr>
                            </m:limLowPr>
                            <m:e>
                              <m:r>
                                <m:rPr>
                                  <m:sty m:val="p"/>
                                </m:rPr>
                                <a:rPr lang="en-US" altLang="zh-CN" sz="1600" b="0" i="0" smtClean="0">
                                  <a:solidFill>
                                    <a:schemeClr val="tx1"/>
                                  </a:solidFill>
                                  <a:latin typeface="Cambria Math" panose="02040503050406030204" pitchFamily="18" charset="0"/>
                                </a:rPr>
                                <m:t>max</m:t>
                              </m:r>
                            </m:e>
                            <m:lim>
                              <m:r>
                                <a:rPr lang="en-US" altLang="zh-CN" sz="1600" b="0" i="1" smtClean="0">
                                  <a:solidFill>
                                    <a:schemeClr val="tx1"/>
                                  </a:solidFill>
                                  <a:latin typeface="Cambria Math" panose="02040503050406030204" pitchFamily="18" charset="0"/>
                                </a:rPr>
                                <m:t>𝜋</m:t>
                              </m:r>
                            </m:lim>
                          </m:limLow>
                        </m:fName>
                        <m:e>
                          <m:sSubSup>
                            <m:sSubSupPr>
                              <m:ctrlPr>
                                <a:rPr lang="en-US" altLang="zh-CN" sz="1600" b="0" i="1" smtClean="0">
                                  <a:solidFill>
                                    <a:schemeClr val="tx1"/>
                                  </a:solidFill>
                                  <a:latin typeface="Cambria Math" panose="02040503050406030204" pitchFamily="18" charset="0"/>
                                </a:rPr>
                              </m:ctrlPr>
                            </m:sSubSupPr>
                            <m:e>
                              <m:r>
                                <a:rPr lang="en-US" altLang="zh-CN" sz="1600" b="0" i="1" smtClean="0">
                                  <a:solidFill>
                                    <a:schemeClr val="tx1"/>
                                  </a:solidFill>
                                  <a:latin typeface="Cambria Math" panose="02040503050406030204" pitchFamily="18" charset="0"/>
                                </a:rPr>
                                <m:t>𝑃</m:t>
                              </m:r>
                            </m:e>
                            <m:sub>
                              <m:r>
                                <a:rPr lang="en-US" altLang="zh-CN" sz="1600" b="0" i="1" smtClean="0">
                                  <a:solidFill>
                                    <a:schemeClr val="tx1"/>
                                  </a:solidFill>
                                  <a:latin typeface="Cambria Math" panose="02040503050406030204" pitchFamily="18" charset="0"/>
                                </a:rPr>
                                <m:t>h</m:t>
                              </m:r>
                            </m:sub>
                            <m:sup>
                              <m:r>
                                <a:rPr lang="en-US" altLang="zh-CN" sz="1600" b="0" i="1" smtClean="0">
                                  <a:solidFill>
                                    <a:schemeClr val="tx1"/>
                                  </a:solidFill>
                                  <a:latin typeface="Cambria Math" panose="02040503050406030204" pitchFamily="18" charset="0"/>
                                </a:rPr>
                                <m:t>𝜋</m:t>
                              </m:r>
                            </m:sup>
                          </m:sSubSup>
                          <m:d>
                            <m:dPr>
                              <m:ctrlPr>
                                <a:rPr lang="en-US" altLang="zh-CN" sz="1600" b="0" i="1" smtClean="0">
                                  <a:solidFill>
                                    <a:schemeClr val="tx1"/>
                                  </a:solidFill>
                                  <a:latin typeface="Cambria Math" panose="02040503050406030204" pitchFamily="18" charset="0"/>
                                </a:rPr>
                              </m:ctrlPr>
                            </m:dPr>
                            <m:e>
                              <m:r>
                                <a:rPr lang="en-US" altLang="zh-CN" sz="1600" b="0" i="1" smtClean="0">
                                  <a:solidFill>
                                    <a:schemeClr val="tx1"/>
                                  </a:solidFill>
                                  <a:latin typeface="Cambria Math" panose="02040503050406030204" pitchFamily="18" charset="0"/>
                                </a:rPr>
                                <m:t>𝑠</m:t>
                              </m:r>
                            </m:e>
                          </m:d>
                        </m:e>
                      </m:func>
                    </m:oMath>
                  </m:oMathPara>
                </a14:m>
                <a:endParaRPr lang="en-US" altLang="zh-CN" sz="1600" dirty="0">
                  <a:solidFill>
                    <a:schemeClr val="tx1"/>
                  </a:solidFill>
                  <a:latin typeface="Abadi" panose="020B0604020104020204" pitchFamily="34" charset="0"/>
                </a:endParaRPr>
              </a:p>
              <a:p>
                <a:pPr lvl="1"/>
                <a:r>
                  <a:rPr lang="en-US" altLang="zh-CN" dirty="0">
                    <a:solidFill>
                      <a:schemeClr val="tx1"/>
                    </a:solidFill>
                    <a:latin typeface="Abadi" panose="020B0604020104020204" pitchFamily="34" charset="0"/>
                  </a:rPr>
                  <a:t>Recall the Lemma 3.4</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sz="1600" b="0" i="1" smtClean="0">
                              <a:solidFill>
                                <a:schemeClr val="tx1"/>
                              </a:solidFill>
                              <a:latin typeface="Cambria Math" panose="02040503050406030204" pitchFamily="18" charset="0"/>
                            </a:rPr>
                          </m:ctrlPr>
                        </m:funcPr>
                        <m:fName>
                          <m:limLow>
                            <m:limLowPr>
                              <m:ctrlPr>
                                <a:rPr lang="en-US" altLang="zh-CN" sz="1600" b="0" i="1" smtClean="0">
                                  <a:solidFill>
                                    <a:schemeClr val="tx1"/>
                                  </a:solidFill>
                                  <a:latin typeface="Cambria Math" panose="02040503050406030204" pitchFamily="18" charset="0"/>
                                </a:rPr>
                              </m:ctrlPr>
                            </m:limLowPr>
                            <m:e>
                              <m:r>
                                <m:rPr>
                                  <m:sty m:val="p"/>
                                </m:rPr>
                                <a:rPr lang="en-US" altLang="zh-CN" sz="1600" b="0" i="0" smtClean="0">
                                  <a:solidFill>
                                    <a:schemeClr val="tx1"/>
                                  </a:solidFill>
                                  <a:latin typeface="Cambria Math" panose="02040503050406030204" pitchFamily="18" charset="0"/>
                                </a:rPr>
                                <m:t>max</m:t>
                              </m:r>
                            </m:e>
                            <m:lim>
                              <m:r>
                                <a:rPr lang="en-US" altLang="zh-CN" sz="1600" b="0" i="1" smtClean="0">
                                  <a:solidFill>
                                    <a:schemeClr val="tx1"/>
                                  </a:solidFill>
                                  <a:latin typeface="Cambria Math" panose="02040503050406030204" pitchFamily="18" charset="0"/>
                                </a:rPr>
                                <m:t>𝜋</m:t>
                              </m:r>
                            </m:lim>
                          </m:limLow>
                        </m:fName>
                        <m:e>
                          <m:sSubSup>
                            <m:sSubSupPr>
                              <m:ctrlPr>
                                <a:rPr lang="en-US" altLang="zh-CN" sz="1600" b="0" i="1" smtClean="0">
                                  <a:solidFill>
                                    <a:schemeClr val="tx1"/>
                                  </a:solidFill>
                                  <a:latin typeface="Cambria Math" panose="02040503050406030204" pitchFamily="18" charset="0"/>
                                </a:rPr>
                              </m:ctrlPr>
                            </m:sSubSupPr>
                            <m:e>
                              <m:r>
                                <a:rPr lang="en-US" altLang="zh-CN" sz="1600" b="0" i="1" smtClean="0">
                                  <a:solidFill>
                                    <a:schemeClr val="tx1"/>
                                  </a:solidFill>
                                  <a:latin typeface="Cambria Math" panose="02040503050406030204" pitchFamily="18" charset="0"/>
                                </a:rPr>
                                <m:t>𝑃</m:t>
                              </m:r>
                            </m:e>
                            <m:sub>
                              <m:r>
                                <a:rPr lang="en-US" altLang="zh-CN" sz="1600" b="0" i="1" smtClean="0">
                                  <a:solidFill>
                                    <a:schemeClr val="tx1"/>
                                  </a:solidFill>
                                  <a:latin typeface="Cambria Math" panose="02040503050406030204" pitchFamily="18" charset="0"/>
                                </a:rPr>
                                <m:t>h</m:t>
                              </m:r>
                            </m:sub>
                            <m:sup>
                              <m:r>
                                <a:rPr lang="en-US" altLang="zh-CN" sz="1600" b="0" i="1" smtClean="0">
                                  <a:solidFill>
                                    <a:schemeClr val="tx1"/>
                                  </a:solidFill>
                                  <a:latin typeface="Cambria Math" panose="02040503050406030204" pitchFamily="18" charset="0"/>
                                </a:rPr>
                                <m:t>𝜋</m:t>
                              </m:r>
                            </m:sup>
                          </m:sSubSup>
                          <m:d>
                            <m:dPr>
                              <m:ctrlPr>
                                <a:rPr lang="en-US" altLang="zh-CN" sz="1600" b="0" i="1" smtClean="0">
                                  <a:solidFill>
                                    <a:schemeClr val="tx1"/>
                                  </a:solidFill>
                                  <a:latin typeface="Cambria Math" panose="02040503050406030204" pitchFamily="18" charset="0"/>
                                </a:rPr>
                              </m:ctrlPr>
                            </m:dPr>
                            <m:e>
                              <m:r>
                                <a:rPr lang="en-US" altLang="zh-CN" sz="1600" b="0" i="1" smtClean="0">
                                  <a:solidFill>
                                    <a:schemeClr val="tx1"/>
                                  </a:solidFill>
                                  <a:latin typeface="Cambria Math" panose="02040503050406030204" pitchFamily="18" charset="0"/>
                                </a:rPr>
                                <m:t>𝑠</m:t>
                              </m:r>
                            </m:e>
                          </m:d>
                        </m:e>
                      </m:func>
                      <m:r>
                        <a:rPr lang="en-US" altLang="zh-CN" sz="1600" b="0" i="1" smtClean="0">
                          <a:solidFill>
                            <a:schemeClr val="tx1"/>
                          </a:solidFill>
                          <a:latin typeface="Cambria Math" panose="02040503050406030204" pitchFamily="18" charset="0"/>
                        </a:rPr>
                        <m:t>−</m:t>
                      </m:r>
                      <m:f>
                        <m:fPr>
                          <m:ctrlPr>
                            <a:rPr lang="en-US" altLang="zh-CN" sz="1600" b="0" i="1" smtClean="0">
                              <a:solidFill>
                                <a:schemeClr val="tx1"/>
                              </a:solidFill>
                              <a:latin typeface="Cambria Math" panose="02040503050406030204" pitchFamily="18" charset="0"/>
                            </a:rPr>
                          </m:ctrlPr>
                        </m:fPr>
                        <m:num>
                          <m:r>
                            <a:rPr lang="en-US" altLang="zh-CN" sz="1600" b="0" i="1" smtClean="0">
                              <a:solidFill>
                                <a:schemeClr val="tx1"/>
                              </a:solidFill>
                              <a:latin typeface="Cambria Math" panose="02040503050406030204" pitchFamily="18" charset="0"/>
                            </a:rPr>
                            <m:t>1</m:t>
                          </m:r>
                        </m:num>
                        <m:den>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𝑁</m:t>
                              </m:r>
                            </m:e>
                            <m:sub>
                              <m:r>
                                <a:rPr lang="en-US" altLang="zh-CN" sz="1600" b="0" i="1" smtClean="0">
                                  <a:solidFill>
                                    <a:schemeClr val="tx1"/>
                                  </a:solidFill>
                                  <a:latin typeface="Cambria Math" panose="02040503050406030204" pitchFamily="18" charset="0"/>
                                </a:rPr>
                                <m:t>0</m:t>
                              </m:r>
                            </m:sub>
                          </m:sSub>
                        </m:den>
                      </m:f>
                      <m:nary>
                        <m:naryPr>
                          <m:chr m:val="∑"/>
                          <m:supHide m:val="on"/>
                          <m:ctrlPr>
                            <a:rPr lang="en-US" altLang="zh-CN" sz="1600" b="0" i="1" smtClean="0">
                              <a:solidFill>
                                <a:schemeClr val="tx1"/>
                              </a:solidFill>
                              <a:latin typeface="Cambria Math" panose="02040503050406030204" pitchFamily="18" charset="0"/>
                            </a:rPr>
                          </m:ctrlPr>
                        </m:naryPr>
                        <m:sub>
                          <m:r>
                            <a:rPr lang="en-US" altLang="zh-CN" sz="1600" b="0" i="1" smtClean="0">
                              <a:solidFill>
                                <a:schemeClr val="tx1"/>
                              </a:solidFill>
                              <a:latin typeface="Cambria Math" panose="02040503050406030204" pitchFamily="18" charset="0"/>
                            </a:rPr>
                            <m:t>𝜋</m:t>
                          </m:r>
                          <m:r>
                            <a:rPr lang="en-US" altLang="zh-CN" sz="1600" b="0" i="1" smtClean="0">
                              <a:solidFill>
                                <a:schemeClr val="tx1"/>
                              </a:solidFill>
                              <a:latin typeface="Cambria Math" panose="02040503050406030204" pitchFamily="18" charset="0"/>
                            </a:rPr>
                            <m:t>∈</m:t>
                          </m:r>
                          <m:r>
                            <m:rPr>
                              <m:sty m:val="p"/>
                            </m:rPr>
                            <a:rPr lang="en-US" altLang="zh-CN" sz="1600" b="0" i="0" smtClean="0">
                              <a:solidFill>
                                <a:schemeClr val="tx1"/>
                              </a:solidFill>
                              <a:latin typeface="Cambria Math" panose="02040503050406030204" pitchFamily="18" charset="0"/>
                            </a:rPr>
                            <m:t>Φ</m:t>
                          </m:r>
                          <m:d>
                            <m:dPr>
                              <m:ctrlPr>
                                <a:rPr lang="en-US" altLang="zh-CN" sz="1600" b="0" i="1" smtClean="0">
                                  <a:solidFill>
                                    <a:schemeClr val="tx1"/>
                                  </a:solidFill>
                                  <a:latin typeface="Cambria Math" panose="02040503050406030204" pitchFamily="18" charset="0"/>
                                </a:rPr>
                              </m:ctrlPr>
                            </m:dPr>
                            <m:e>
                              <m:r>
                                <a:rPr lang="en-US" altLang="zh-CN" sz="1600" b="0" i="1" smtClean="0">
                                  <a:solidFill>
                                    <a:schemeClr val="tx1"/>
                                  </a:solidFill>
                                  <a:latin typeface="Cambria Math" panose="02040503050406030204" pitchFamily="18" charset="0"/>
                                </a:rPr>
                                <m:t>𝑠</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h</m:t>
                              </m:r>
                            </m:e>
                          </m:d>
                        </m:sub>
                        <m:sup/>
                        <m:e>
                          <m:sSubSup>
                            <m:sSubSupPr>
                              <m:ctrlPr>
                                <a:rPr lang="en-US" altLang="zh-CN" sz="1600" b="0" i="1" smtClean="0">
                                  <a:solidFill>
                                    <a:schemeClr val="tx1"/>
                                  </a:solidFill>
                                  <a:latin typeface="Cambria Math" panose="02040503050406030204" pitchFamily="18" charset="0"/>
                                </a:rPr>
                              </m:ctrlPr>
                            </m:sSubSupPr>
                            <m:e>
                              <m:r>
                                <a:rPr lang="en-US" altLang="zh-CN" sz="1600" b="0" i="1" smtClean="0">
                                  <a:solidFill>
                                    <a:schemeClr val="tx1"/>
                                  </a:solidFill>
                                  <a:latin typeface="Cambria Math" panose="02040503050406030204" pitchFamily="18" charset="0"/>
                                </a:rPr>
                                <m:t>𝑃</m:t>
                              </m:r>
                            </m:e>
                            <m:sub>
                              <m:r>
                                <a:rPr lang="en-US" altLang="zh-CN" sz="1600" b="0" i="1" smtClean="0">
                                  <a:solidFill>
                                    <a:schemeClr val="tx1"/>
                                  </a:solidFill>
                                  <a:latin typeface="Cambria Math" panose="02040503050406030204" pitchFamily="18" charset="0"/>
                                </a:rPr>
                                <m:t>h</m:t>
                              </m:r>
                            </m:sub>
                            <m:sup>
                              <m:r>
                                <a:rPr lang="en-US" altLang="zh-CN" sz="1600" b="0" i="1" smtClean="0">
                                  <a:solidFill>
                                    <a:schemeClr val="tx1"/>
                                  </a:solidFill>
                                  <a:latin typeface="Cambria Math" panose="02040503050406030204" pitchFamily="18" charset="0"/>
                                </a:rPr>
                                <m:t>𝜋</m:t>
                              </m:r>
                            </m:sup>
                          </m:sSubSup>
                          <m:d>
                            <m:dPr>
                              <m:ctrlPr>
                                <a:rPr lang="en-US" altLang="zh-CN" sz="1600" b="0" i="1" smtClean="0">
                                  <a:solidFill>
                                    <a:schemeClr val="tx1"/>
                                  </a:solidFill>
                                  <a:latin typeface="Cambria Math" panose="02040503050406030204" pitchFamily="18" charset="0"/>
                                </a:rPr>
                              </m:ctrlPr>
                            </m:dPr>
                            <m:e>
                              <m:r>
                                <a:rPr lang="en-US" altLang="zh-CN" sz="1600" b="0" i="1" smtClean="0">
                                  <a:solidFill>
                                    <a:schemeClr val="tx1"/>
                                  </a:solidFill>
                                  <a:latin typeface="Cambria Math" panose="02040503050406030204" pitchFamily="18" charset="0"/>
                                </a:rPr>
                                <m:t>𝑠</m:t>
                              </m:r>
                            </m:e>
                          </m:d>
                        </m:e>
                      </m:nary>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𝑐</m:t>
                      </m:r>
                      <m:r>
                        <a:rPr lang="en-US" altLang="zh-CN" sz="1600" i="1" smtClean="0">
                          <a:solidFill>
                            <a:schemeClr val="tx1"/>
                          </a:solidFill>
                          <a:latin typeface="Cambria Math" panose="02040503050406030204" pitchFamily="18" charset="0"/>
                        </a:rPr>
                        <m:t>⋅</m:t>
                      </m:r>
                      <m:d>
                        <m:dPr>
                          <m:begChr m:val="{"/>
                          <m:endChr m:val="}"/>
                          <m:ctrlPr>
                            <a:rPr lang="en-US" altLang="zh-CN" sz="1600" i="1">
                              <a:solidFill>
                                <a:schemeClr val="tx1"/>
                              </a:solidFill>
                              <a:latin typeface="Cambria Math" panose="02040503050406030204" pitchFamily="18" charset="0"/>
                            </a:rPr>
                          </m:ctrlPr>
                        </m:dPr>
                        <m:e>
                          <m:rad>
                            <m:radPr>
                              <m:degHide m:val="on"/>
                              <m:ctrlPr>
                                <a:rPr lang="en-US" altLang="zh-CN" sz="1600" i="1">
                                  <a:solidFill>
                                    <a:schemeClr val="tx1"/>
                                  </a:solidFill>
                                  <a:latin typeface="Cambria Math" panose="02040503050406030204" pitchFamily="18" charset="0"/>
                                </a:rPr>
                              </m:ctrlPr>
                            </m:radPr>
                            <m:deg/>
                            <m:e>
                              <m:f>
                                <m:fPr>
                                  <m:ctrlPr>
                                    <a:rPr lang="en-US" altLang="zh-CN" sz="1600" i="1">
                                      <a:solidFill>
                                        <a:schemeClr val="tx1"/>
                                      </a:solidFill>
                                      <a:latin typeface="Cambria Math" panose="02040503050406030204" pitchFamily="18" charset="0"/>
                                    </a:rPr>
                                  </m:ctrlPr>
                                </m:fPr>
                                <m:num>
                                  <m:r>
                                    <a:rPr lang="en-US" altLang="zh-CN" sz="1600" b="0" i="1" smtClean="0">
                                      <a:solidFill>
                                        <a:schemeClr val="tx1"/>
                                      </a:solidFill>
                                      <a:latin typeface="Cambria Math" panose="02040503050406030204" pitchFamily="18" charset="0"/>
                                    </a:rPr>
                                    <m:t>𝑆𝐴𝐻</m:t>
                                  </m:r>
                                </m:num>
                                <m:den>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𝑁</m:t>
                                      </m:r>
                                    </m:e>
                                    <m:sub>
                                      <m:r>
                                        <a:rPr lang="en-US" altLang="zh-CN" sz="1600" i="1">
                                          <a:solidFill>
                                            <a:schemeClr val="tx1"/>
                                          </a:solidFill>
                                          <a:latin typeface="Cambria Math" panose="02040503050406030204" pitchFamily="18" charset="0"/>
                                        </a:rPr>
                                        <m:t>0</m:t>
                                      </m:r>
                                    </m:sub>
                                  </m:sSub>
                                </m:den>
                              </m:f>
                              <m:r>
                                <a:rPr lang="en-US" altLang="zh-CN" sz="1600" i="1">
                                  <a:latin typeface="Cambria Math" panose="02040503050406030204" pitchFamily="18" charset="0"/>
                                </a:rPr>
                                <m:t>⋅</m:t>
                              </m:r>
                              <m:func>
                                <m:funcPr>
                                  <m:ctrlPr>
                                    <a:rPr lang="en-US" altLang="zh-CN" sz="1600" i="1">
                                      <a:latin typeface="Cambria Math" panose="02040503050406030204" pitchFamily="18" charset="0"/>
                                    </a:rPr>
                                  </m:ctrlPr>
                                </m:funcPr>
                                <m:fName>
                                  <m:limLow>
                                    <m:limLowPr>
                                      <m:ctrlPr>
                                        <a:rPr lang="en-US" altLang="zh-CN" sz="1600" i="1">
                                          <a:latin typeface="Cambria Math" panose="02040503050406030204" pitchFamily="18" charset="0"/>
                                        </a:rPr>
                                      </m:ctrlPr>
                                    </m:limLowPr>
                                    <m:e>
                                      <m:r>
                                        <m:rPr>
                                          <m:sty m:val="p"/>
                                        </m:rPr>
                                        <a:rPr lang="en-US" altLang="zh-CN" sz="1600">
                                          <a:latin typeface="Cambria Math" panose="02040503050406030204" pitchFamily="18" charset="0"/>
                                        </a:rPr>
                                        <m:t>max</m:t>
                                      </m:r>
                                    </m:e>
                                    <m:lim>
                                      <m:r>
                                        <a:rPr lang="en-US" altLang="zh-CN" sz="1600" i="1">
                                          <a:latin typeface="Cambria Math" panose="02040503050406030204" pitchFamily="18" charset="0"/>
                                        </a:rPr>
                                        <m:t>𝜋</m:t>
                                      </m:r>
                                    </m:lim>
                                  </m:limLow>
                                </m:fName>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𝑃</m:t>
                                      </m:r>
                                    </m:e>
                                    <m:sub>
                                      <m:r>
                                        <a:rPr lang="en-US" altLang="zh-CN" sz="1600" i="1">
                                          <a:latin typeface="Cambria Math" panose="02040503050406030204" pitchFamily="18" charset="0"/>
                                        </a:rPr>
                                        <m:t>h</m:t>
                                      </m:r>
                                    </m:sub>
                                    <m:sup>
                                      <m:r>
                                        <a:rPr lang="en-US" altLang="zh-CN" sz="1600" i="1">
                                          <a:latin typeface="Cambria Math" panose="02040503050406030204" pitchFamily="18" charset="0"/>
                                        </a:rPr>
                                        <m:t>𝜋</m:t>
                                      </m:r>
                                    </m:sup>
                                  </m:sSubSup>
                                  <m:r>
                                    <a:rPr lang="en-US" altLang="zh-CN" sz="1600" i="1">
                                      <a:latin typeface="Cambria Math" panose="02040503050406030204" pitchFamily="18" charset="0"/>
                                    </a:rPr>
                                    <m:t>(</m:t>
                                  </m:r>
                                  <m:r>
                                    <a:rPr lang="en-US" altLang="zh-CN" sz="1600" i="1">
                                      <a:latin typeface="Cambria Math" panose="02040503050406030204" pitchFamily="18" charset="0"/>
                                    </a:rPr>
                                    <m:t>𝑠</m:t>
                                  </m:r>
                                  <m:r>
                                    <a:rPr lang="en-US" altLang="zh-CN" sz="1600" i="1">
                                      <a:latin typeface="Cambria Math" panose="02040503050406030204" pitchFamily="18" charset="0"/>
                                    </a:rPr>
                                    <m:t>)</m:t>
                                  </m:r>
                                </m:e>
                              </m:func>
                            </m:e>
                          </m:rad>
                          <m:r>
                            <a:rPr lang="en-US" altLang="zh-CN" sz="1600" i="1">
                              <a:solidFill>
                                <a:schemeClr val="tx1"/>
                              </a:solidFill>
                              <a:latin typeface="Cambria Math" panose="02040503050406030204" pitchFamily="18" charset="0"/>
                            </a:rPr>
                            <m:t>+</m:t>
                          </m:r>
                          <m:f>
                            <m:fPr>
                              <m:ctrlPr>
                                <a:rPr lang="en-US" altLang="zh-CN" sz="1600" i="1">
                                  <a:solidFill>
                                    <a:schemeClr val="tx1"/>
                                  </a:solidFill>
                                  <a:latin typeface="Cambria Math" panose="02040503050406030204" pitchFamily="18" charset="0"/>
                                </a:rPr>
                              </m:ctrlPr>
                            </m:fPr>
                            <m:num>
                              <m:sSup>
                                <m:sSupPr>
                                  <m:ctrlPr>
                                    <a:rPr lang="en-US" altLang="zh-CN" sz="1600" i="1">
                                      <a:solidFill>
                                        <a:schemeClr val="tx1"/>
                                      </a:solidFill>
                                      <a:latin typeface="Cambria Math" panose="02040503050406030204" pitchFamily="18" charset="0"/>
                                    </a:rPr>
                                  </m:ctrlPr>
                                </m:sSupPr>
                                <m:e>
                                  <m:r>
                                    <a:rPr lang="en-US" altLang="zh-CN" sz="1600" i="1">
                                      <a:solidFill>
                                        <a:schemeClr val="tx1"/>
                                      </a:solidFill>
                                      <a:latin typeface="Cambria Math" panose="02040503050406030204" pitchFamily="18" charset="0"/>
                                    </a:rPr>
                                    <m:t>𝑆</m:t>
                                  </m:r>
                                </m:e>
                                <m:sup>
                                  <m:r>
                                    <a:rPr lang="en-US" altLang="zh-CN" sz="1600" i="1">
                                      <a:solidFill>
                                        <a:schemeClr val="tx1"/>
                                      </a:solidFill>
                                      <a:latin typeface="Cambria Math" panose="02040503050406030204" pitchFamily="18" charset="0"/>
                                    </a:rPr>
                                    <m:t>2</m:t>
                                  </m:r>
                                </m:sup>
                              </m:sSup>
                              <m:r>
                                <a:rPr lang="en-US" altLang="zh-CN" sz="1600" i="1">
                                  <a:solidFill>
                                    <a:schemeClr val="tx1"/>
                                  </a:solidFill>
                                  <a:latin typeface="Cambria Math" panose="02040503050406030204" pitchFamily="18" charset="0"/>
                                </a:rPr>
                                <m:t>𝐴</m:t>
                              </m:r>
                              <m:sSup>
                                <m:sSupPr>
                                  <m:ctrlPr>
                                    <a:rPr lang="en-US" altLang="zh-CN" sz="1600" i="1">
                                      <a:solidFill>
                                        <a:schemeClr val="tx1"/>
                                      </a:solidFill>
                                      <a:latin typeface="Cambria Math" panose="02040503050406030204" pitchFamily="18" charset="0"/>
                                    </a:rPr>
                                  </m:ctrlPr>
                                </m:sSupPr>
                                <m:e>
                                  <m:r>
                                    <a:rPr lang="en-US" altLang="zh-CN" sz="1600" i="1">
                                      <a:solidFill>
                                        <a:schemeClr val="tx1"/>
                                      </a:solidFill>
                                      <a:latin typeface="Cambria Math" panose="02040503050406030204" pitchFamily="18" charset="0"/>
                                    </a:rPr>
                                    <m:t>𝐻</m:t>
                                  </m:r>
                                </m:e>
                                <m:sup>
                                  <m:r>
                                    <a:rPr lang="en-US" altLang="zh-CN" sz="1600" i="1">
                                      <a:solidFill>
                                        <a:schemeClr val="tx1"/>
                                      </a:solidFill>
                                      <a:latin typeface="Cambria Math" panose="02040503050406030204" pitchFamily="18" charset="0"/>
                                    </a:rPr>
                                    <m:t>4</m:t>
                                  </m:r>
                                </m:sup>
                              </m:sSup>
                            </m:num>
                            <m:den>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𝑁</m:t>
                                  </m:r>
                                </m:e>
                                <m:sub>
                                  <m:r>
                                    <a:rPr lang="en-US" altLang="zh-CN" sz="1600" i="1">
                                      <a:solidFill>
                                        <a:schemeClr val="tx1"/>
                                      </a:solidFill>
                                      <a:latin typeface="Cambria Math" panose="02040503050406030204" pitchFamily="18" charset="0"/>
                                    </a:rPr>
                                    <m:t>0</m:t>
                                  </m:r>
                                </m:sub>
                              </m:sSub>
                            </m:den>
                          </m:f>
                        </m:e>
                      </m:d>
                    </m:oMath>
                  </m:oMathPara>
                </a14:m>
                <a:endParaRPr lang="en-US" altLang="zh-CN" sz="1600" dirty="0">
                  <a:solidFill>
                    <a:schemeClr val="tx1"/>
                  </a:solidFill>
                  <a:latin typeface="Abadi" panose="020B0604020104020204" pitchFamily="34" charset="0"/>
                </a:endParaRPr>
              </a:p>
              <a:p>
                <a:pPr lvl="1"/>
                <a:r>
                  <a:rPr lang="en-US" altLang="zh-CN" dirty="0">
                    <a:solidFill>
                      <a:schemeClr val="tx1"/>
                    </a:solidFill>
                    <a:latin typeface="Abadi" panose="020B0604020104020204" pitchFamily="34" charset="0"/>
                  </a:rPr>
                  <a:t>To make the following true</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sz="1600" i="1" smtClean="0">
                              <a:solidFill>
                                <a:schemeClr val="tx1"/>
                              </a:solidFill>
                              <a:latin typeface="Cambria Math" panose="02040503050406030204" pitchFamily="18" charset="0"/>
                            </a:rPr>
                          </m:ctrlPr>
                        </m:funcPr>
                        <m:fName>
                          <m:limLow>
                            <m:limLowPr>
                              <m:ctrlPr>
                                <a:rPr lang="en-US" altLang="zh-CN" sz="1600" i="1">
                                  <a:solidFill>
                                    <a:schemeClr val="tx1"/>
                                  </a:solidFill>
                                  <a:latin typeface="Cambria Math" panose="02040503050406030204" pitchFamily="18" charset="0"/>
                                </a:rPr>
                              </m:ctrlPr>
                            </m:limLowPr>
                            <m:e>
                              <m:r>
                                <m:rPr>
                                  <m:sty m:val="p"/>
                                </m:rPr>
                                <a:rPr lang="en-US" altLang="zh-CN" sz="1600">
                                  <a:solidFill>
                                    <a:schemeClr val="tx1"/>
                                  </a:solidFill>
                                  <a:latin typeface="Cambria Math" panose="02040503050406030204" pitchFamily="18" charset="0"/>
                                </a:rPr>
                                <m:t>max</m:t>
                              </m:r>
                            </m:e>
                            <m:lim>
                              <m:r>
                                <a:rPr lang="en-US" altLang="zh-CN" sz="1600" i="1">
                                  <a:solidFill>
                                    <a:schemeClr val="tx1"/>
                                  </a:solidFill>
                                  <a:latin typeface="Cambria Math" panose="02040503050406030204" pitchFamily="18" charset="0"/>
                                </a:rPr>
                                <m:t>𝜋</m:t>
                              </m:r>
                            </m:lim>
                          </m:limLow>
                        </m:fName>
                        <m:e>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𝑃</m:t>
                              </m:r>
                            </m:e>
                            <m:sub>
                              <m:r>
                                <a:rPr lang="en-US" altLang="zh-CN" sz="1600" i="1">
                                  <a:solidFill>
                                    <a:schemeClr val="tx1"/>
                                  </a:solidFill>
                                  <a:latin typeface="Cambria Math" panose="02040503050406030204" pitchFamily="18" charset="0"/>
                                </a:rPr>
                                <m:t>h</m:t>
                              </m:r>
                            </m:sub>
                            <m:sup>
                              <m:r>
                                <a:rPr lang="en-US" altLang="zh-CN" sz="1600" i="1">
                                  <a:solidFill>
                                    <a:schemeClr val="tx1"/>
                                  </a:solidFill>
                                  <a:latin typeface="Cambria Math" panose="02040503050406030204" pitchFamily="18" charset="0"/>
                                </a:rPr>
                                <m:t>𝜋</m:t>
                              </m:r>
                            </m:sup>
                          </m:sSubSup>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𝑠</m:t>
                              </m:r>
                            </m:e>
                          </m:d>
                        </m:e>
                      </m:func>
                      <m:r>
                        <a:rPr lang="en-US" altLang="zh-CN" sz="1600" i="1">
                          <a:solidFill>
                            <a:schemeClr val="tx1"/>
                          </a:solidFill>
                          <a:latin typeface="Cambria Math" panose="02040503050406030204" pitchFamily="18" charset="0"/>
                        </a:rPr>
                        <m:t>−</m:t>
                      </m:r>
                      <m:f>
                        <m:fPr>
                          <m:ctrlPr>
                            <a:rPr lang="en-US" altLang="zh-CN" sz="1600" i="1">
                              <a:solidFill>
                                <a:schemeClr val="tx1"/>
                              </a:solidFill>
                              <a:latin typeface="Cambria Math" panose="02040503050406030204" pitchFamily="18" charset="0"/>
                            </a:rPr>
                          </m:ctrlPr>
                        </m:fPr>
                        <m:num>
                          <m:r>
                            <a:rPr lang="en-US" altLang="zh-CN" sz="1600" i="1">
                              <a:solidFill>
                                <a:schemeClr val="tx1"/>
                              </a:solidFill>
                              <a:latin typeface="Cambria Math" panose="02040503050406030204" pitchFamily="18" charset="0"/>
                            </a:rPr>
                            <m:t>1</m:t>
                          </m:r>
                        </m:num>
                        <m:den>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𝑁</m:t>
                              </m:r>
                            </m:e>
                            <m:sub>
                              <m:r>
                                <a:rPr lang="en-US" altLang="zh-CN" sz="1600" i="1">
                                  <a:solidFill>
                                    <a:schemeClr val="tx1"/>
                                  </a:solidFill>
                                  <a:latin typeface="Cambria Math" panose="02040503050406030204" pitchFamily="18" charset="0"/>
                                </a:rPr>
                                <m:t>0</m:t>
                              </m:r>
                            </m:sub>
                          </m:sSub>
                        </m:den>
                      </m:f>
                      <m:nary>
                        <m:naryPr>
                          <m:chr m:val="∑"/>
                          <m:supHide m:val="on"/>
                          <m:ctrlPr>
                            <a:rPr lang="en-US" altLang="zh-CN" sz="1600" i="1">
                              <a:solidFill>
                                <a:schemeClr val="tx1"/>
                              </a:solidFill>
                              <a:latin typeface="Cambria Math" panose="02040503050406030204" pitchFamily="18" charset="0"/>
                            </a:rPr>
                          </m:ctrlPr>
                        </m:naryPr>
                        <m:sub>
                          <m:r>
                            <a:rPr lang="en-US" altLang="zh-CN" sz="1600" i="1">
                              <a:solidFill>
                                <a:schemeClr val="tx1"/>
                              </a:solidFill>
                              <a:latin typeface="Cambria Math" panose="02040503050406030204" pitchFamily="18" charset="0"/>
                            </a:rPr>
                            <m:t>𝜋</m:t>
                          </m:r>
                          <m:r>
                            <a:rPr lang="en-US" altLang="zh-CN" sz="1600" i="1">
                              <a:solidFill>
                                <a:schemeClr val="tx1"/>
                              </a:solidFill>
                              <a:latin typeface="Cambria Math" panose="02040503050406030204" pitchFamily="18" charset="0"/>
                            </a:rPr>
                            <m:t>∈</m:t>
                          </m:r>
                          <m:r>
                            <m:rPr>
                              <m:sty m:val="p"/>
                            </m:rPr>
                            <a:rPr lang="en-US" altLang="zh-CN" sz="1600">
                              <a:solidFill>
                                <a:schemeClr val="tx1"/>
                              </a:solidFill>
                              <a:latin typeface="Cambria Math" panose="02040503050406030204" pitchFamily="18" charset="0"/>
                            </a:rPr>
                            <m:t>Φ</m:t>
                          </m:r>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𝑠</m:t>
                              </m:r>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h</m:t>
                              </m:r>
                            </m:e>
                          </m:d>
                        </m:sub>
                        <m:sup/>
                        <m:e>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𝑃</m:t>
                              </m:r>
                            </m:e>
                            <m:sub>
                              <m:r>
                                <a:rPr lang="en-US" altLang="zh-CN" sz="1600" i="1">
                                  <a:solidFill>
                                    <a:schemeClr val="tx1"/>
                                  </a:solidFill>
                                  <a:latin typeface="Cambria Math" panose="02040503050406030204" pitchFamily="18" charset="0"/>
                                </a:rPr>
                                <m:t>h</m:t>
                              </m:r>
                            </m:sub>
                            <m:sup>
                              <m:r>
                                <a:rPr lang="en-US" altLang="zh-CN" sz="1600" i="1">
                                  <a:solidFill>
                                    <a:schemeClr val="tx1"/>
                                  </a:solidFill>
                                  <a:latin typeface="Cambria Math" panose="02040503050406030204" pitchFamily="18" charset="0"/>
                                </a:rPr>
                                <m:t>𝜋</m:t>
                              </m:r>
                            </m:sup>
                          </m:sSubSup>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𝑠</m:t>
                              </m:r>
                            </m:e>
                          </m:d>
                        </m:e>
                      </m:nary>
                      <m:r>
                        <a:rPr lang="en-US" altLang="zh-CN" sz="1600" i="1">
                          <a:solidFill>
                            <a:schemeClr val="tx1"/>
                          </a:solidFill>
                          <a:latin typeface="Cambria Math" panose="02040503050406030204" pitchFamily="18" charset="0"/>
                        </a:rPr>
                        <m:t>≤</m:t>
                      </m:r>
                      <m:f>
                        <m:fPr>
                          <m:ctrlPr>
                            <a:rPr lang="en-US" altLang="zh-CN" sz="1600" b="0" i="1" smtClean="0">
                              <a:solidFill>
                                <a:schemeClr val="tx1"/>
                              </a:solidFill>
                              <a:latin typeface="Cambria Math" panose="02040503050406030204" pitchFamily="18" charset="0"/>
                            </a:rPr>
                          </m:ctrlPr>
                        </m:fPr>
                        <m:num>
                          <m:r>
                            <a:rPr lang="en-US" altLang="zh-CN" sz="1600" b="0" i="1" smtClean="0">
                              <a:solidFill>
                                <a:schemeClr val="tx1"/>
                              </a:solidFill>
                              <a:latin typeface="Cambria Math" panose="02040503050406030204" pitchFamily="18" charset="0"/>
                            </a:rPr>
                            <m:t>1</m:t>
                          </m:r>
                        </m:num>
                        <m:den>
                          <m:r>
                            <a:rPr lang="en-US" altLang="zh-CN" sz="1600" b="0" i="1" smtClean="0">
                              <a:solidFill>
                                <a:schemeClr val="tx1"/>
                              </a:solidFill>
                              <a:latin typeface="Cambria Math" panose="02040503050406030204" pitchFamily="18" charset="0"/>
                            </a:rPr>
                            <m:t>2</m:t>
                          </m:r>
                        </m:den>
                      </m:f>
                      <m:func>
                        <m:funcPr>
                          <m:ctrlPr>
                            <a:rPr lang="en-US" altLang="zh-CN" sz="1600" i="1">
                              <a:solidFill>
                                <a:schemeClr val="tx1"/>
                              </a:solidFill>
                              <a:latin typeface="Cambria Math" panose="02040503050406030204" pitchFamily="18" charset="0"/>
                            </a:rPr>
                          </m:ctrlPr>
                        </m:funcPr>
                        <m:fName>
                          <m:limLow>
                            <m:limLowPr>
                              <m:ctrlPr>
                                <a:rPr lang="en-US" altLang="zh-CN" sz="1600" i="1">
                                  <a:solidFill>
                                    <a:schemeClr val="tx1"/>
                                  </a:solidFill>
                                  <a:latin typeface="Cambria Math" panose="02040503050406030204" pitchFamily="18" charset="0"/>
                                </a:rPr>
                              </m:ctrlPr>
                            </m:limLowPr>
                            <m:e>
                              <m:r>
                                <m:rPr>
                                  <m:sty m:val="p"/>
                                </m:rPr>
                                <a:rPr lang="en-US" altLang="zh-CN" sz="1600">
                                  <a:solidFill>
                                    <a:schemeClr val="tx1"/>
                                  </a:solidFill>
                                  <a:latin typeface="Cambria Math" panose="02040503050406030204" pitchFamily="18" charset="0"/>
                                </a:rPr>
                                <m:t>max</m:t>
                              </m:r>
                            </m:e>
                            <m:lim>
                              <m:r>
                                <a:rPr lang="en-US" altLang="zh-CN" sz="1600" i="1">
                                  <a:solidFill>
                                    <a:schemeClr val="tx1"/>
                                  </a:solidFill>
                                  <a:latin typeface="Cambria Math" panose="02040503050406030204" pitchFamily="18" charset="0"/>
                                </a:rPr>
                                <m:t>𝜋</m:t>
                              </m:r>
                            </m:lim>
                          </m:limLow>
                        </m:fName>
                        <m:e>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𝑃</m:t>
                              </m:r>
                            </m:e>
                            <m:sub>
                              <m:r>
                                <a:rPr lang="en-US" altLang="zh-CN" sz="1600" i="1">
                                  <a:solidFill>
                                    <a:schemeClr val="tx1"/>
                                  </a:solidFill>
                                  <a:latin typeface="Cambria Math" panose="02040503050406030204" pitchFamily="18" charset="0"/>
                                </a:rPr>
                                <m:t>h</m:t>
                              </m:r>
                            </m:sub>
                            <m:sup>
                              <m:r>
                                <a:rPr lang="en-US" altLang="zh-CN" sz="1600" i="1">
                                  <a:solidFill>
                                    <a:schemeClr val="tx1"/>
                                  </a:solidFill>
                                  <a:latin typeface="Cambria Math" panose="02040503050406030204" pitchFamily="18" charset="0"/>
                                </a:rPr>
                                <m:t>𝜋</m:t>
                              </m:r>
                            </m:sup>
                          </m:sSubSup>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𝑠</m:t>
                              </m:r>
                            </m:e>
                          </m:d>
                        </m:e>
                      </m:func>
                    </m:oMath>
                  </m:oMathPara>
                </a14:m>
                <a:endParaRPr lang="en-US" altLang="zh-CN" sz="1600" dirty="0">
                  <a:solidFill>
                    <a:schemeClr val="tx1"/>
                  </a:solidFill>
                  <a:latin typeface="Abadi" panose="020B0604020104020204" pitchFamily="34" charset="0"/>
                </a:endParaRPr>
              </a:p>
              <a:p>
                <a:pPr lvl="1"/>
                <a:r>
                  <a:rPr lang="en-US" altLang="zh-CN" dirty="0">
                    <a:solidFill>
                      <a:schemeClr val="tx1"/>
                    </a:solidFill>
                    <a:latin typeface="Abadi" panose="020B0604020104020204" pitchFamily="34" charset="0"/>
                  </a:rPr>
                  <a:t>Which is</a:t>
                </a:r>
              </a:p>
              <a:p>
                <a:pPr marL="457200" lvl="1" indent="0">
                  <a:buNone/>
                </a:pPr>
                <a14:m>
                  <m:oMathPara xmlns:m="http://schemas.openxmlformats.org/officeDocument/2006/math">
                    <m:oMathParaPr>
                      <m:jc m:val="centerGroup"/>
                    </m:oMathParaPr>
                    <m:oMath xmlns:m="http://schemas.openxmlformats.org/officeDocument/2006/math">
                      <m:r>
                        <a:rPr lang="en-US" altLang="zh-CN" sz="1600" i="1">
                          <a:solidFill>
                            <a:schemeClr val="tx1"/>
                          </a:solidFill>
                          <a:latin typeface="Cambria Math" panose="02040503050406030204" pitchFamily="18" charset="0"/>
                        </a:rPr>
                        <m:t>𝑐</m:t>
                      </m:r>
                      <m:r>
                        <a:rPr lang="en-US" altLang="zh-CN" sz="1600" i="1">
                          <a:solidFill>
                            <a:schemeClr val="tx1"/>
                          </a:solidFill>
                          <a:latin typeface="Cambria Math" panose="02040503050406030204" pitchFamily="18" charset="0"/>
                        </a:rPr>
                        <m:t>⋅</m:t>
                      </m:r>
                      <m:d>
                        <m:dPr>
                          <m:begChr m:val="{"/>
                          <m:endChr m:val="}"/>
                          <m:ctrlPr>
                            <a:rPr lang="en-US" altLang="zh-CN" sz="1600" i="1">
                              <a:solidFill>
                                <a:schemeClr val="tx1"/>
                              </a:solidFill>
                              <a:latin typeface="Cambria Math" panose="02040503050406030204" pitchFamily="18" charset="0"/>
                            </a:rPr>
                          </m:ctrlPr>
                        </m:dPr>
                        <m:e>
                          <m:rad>
                            <m:radPr>
                              <m:degHide m:val="on"/>
                              <m:ctrlPr>
                                <a:rPr lang="en-US" altLang="zh-CN" sz="1600" i="1">
                                  <a:solidFill>
                                    <a:schemeClr val="tx1"/>
                                  </a:solidFill>
                                  <a:latin typeface="Cambria Math" panose="02040503050406030204" pitchFamily="18" charset="0"/>
                                </a:rPr>
                              </m:ctrlPr>
                            </m:radPr>
                            <m:deg/>
                            <m:e>
                              <m:f>
                                <m:fPr>
                                  <m:ctrlPr>
                                    <a:rPr lang="en-US" altLang="zh-CN" sz="1600" i="1">
                                      <a:solidFill>
                                        <a:schemeClr val="tx1"/>
                                      </a:solidFill>
                                      <a:latin typeface="Cambria Math" panose="02040503050406030204" pitchFamily="18" charset="0"/>
                                    </a:rPr>
                                  </m:ctrlPr>
                                </m:fPr>
                                <m:num>
                                  <m:r>
                                    <a:rPr lang="en-US" altLang="zh-CN" sz="1600" i="1">
                                      <a:solidFill>
                                        <a:schemeClr val="tx1"/>
                                      </a:solidFill>
                                      <a:latin typeface="Cambria Math" panose="02040503050406030204" pitchFamily="18" charset="0"/>
                                    </a:rPr>
                                    <m:t>𝑆𝐴𝐻</m:t>
                                  </m:r>
                                </m:num>
                                <m:den>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𝑁</m:t>
                                      </m:r>
                                    </m:e>
                                    <m:sub>
                                      <m:r>
                                        <a:rPr lang="en-US" altLang="zh-CN" sz="1600" i="1">
                                          <a:solidFill>
                                            <a:schemeClr val="tx1"/>
                                          </a:solidFill>
                                          <a:latin typeface="Cambria Math" panose="02040503050406030204" pitchFamily="18" charset="0"/>
                                        </a:rPr>
                                        <m:t>0</m:t>
                                      </m:r>
                                    </m:sub>
                                  </m:sSub>
                                </m:den>
                              </m:f>
                              <m:r>
                                <a:rPr lang="en-US" altLang="zh-CN" sz="1600" i="1">
                                  <a:latin typeface="Cambria Math" panose="02040503050406030204" pitchFamily="18" charset="0"/>
                                </a:rPr>
                                <m:t>⋅</m:t>
                              </m:r>
                              <m:func>
                                <m:funcPr>
                                  <m:ctrlPr>
                                    <a:rPr lang="en-US" altLang="zh-CN" sz="1600" i="1">
                                      <a:latin typeface="Cambria Math" panose="02040503050406030204" pitchFamily="18" charset="0"/>
                                    </a:rPr>
                                  </m:ctrlPr>
                                </m:funcPr>
                                <m:fName>
                                  <m:limLow>
                                    <m:limLowPr>
                                      <m:ctrlPr>
                                        <a:rPr lang="en-US" altLang="zh-CN" sz="1600" i="1">
                                          <a:latin typeface="Cambria Math" panose="02040503050406030204" pitchFamily="18" charset="0"/>
                                        </a:rPr>
                                      </m:ctrlPr>
                                    </m:limLowPr>
                                    <m:e>
                                      <m:r>
                                        <m:rPr>
                                          <m:sty m:val="p"/>
                                        </m:rPr>
                                        <a:rPr lang="en-US" altLang="zh-CN" sz="1600">
                                          <a:latin typeface="Cambria Math" panose="02040503050406030204" pitchFamily="18" charset="0"/>
                                        </a:rPr>
                                        <m:t>max</m:t>
                                      </m:r>
                                    </m:e>
                                    <m:lim>
                                      <m:r>
                                        <a:rPr lang="en-US" altLang="zh-CN" sz="1600" i="1">
                                          <a:latin typeface="Cambria Math" panose="02040503050406030204" pitchFamily="18" charset="0"/>
                                        </a:rPr>
                                        <m:t>𝜋</m:t>
                                      </m:r>
                                    </m:lim>
                                  </m:limLow>
                                </m:fName>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𝑃</m:t>
                                      </m:r>
                                    </m:e>
                                    <m:sub>
                                      <m:r>
                                        <a:rPr lang="en-US" altLang="zh-CN" sz="1600" i="1">
                                          <a:latin typeface="Cambria Math" panose="02040503050406030204" pitchFamily="18" charset="0"/>
                                        </a:rPr>
                                        <m:t>h</m:t>
                                      </m:r>
                                    </m:sub>
                                    <m:sup>
                                      <m:r>
                                        <a:rPr lang="en-US" altLang="zh-CN" sz="1600" i="1">
                                          <a:latin typeface="Cambria Math" panose="02040503050406030204" pitchFamily="18" charset="0"/>
                                        </a:rPr>
                                        <m:t>𝜋</m:t>
                                      </m:r>
                                    </m:sup>
                                  </m:sSubSup>
                                  <m:r>
                                    <a:rPr lang="en-US" altLang="zh-CN" sz="1600" i="1">
                                      <a:latin typeface="Cambria Math" panose="02040503050406030204" pitchFamily="18" charset="0"/>
                                    </a:rPr>
                                    <m:t>(</m:t>
                                  </m:r>
                                  <m:r>
                                    <a:rPr lang="en-US" altLang="zh-CN" sz="1600" i="1">
                                      <a:latin typeface="Cambria Math" panose="02040503050406030204" pitchFamily="18" charset="0"/>
                                    </a:rPr>
                                    <m:t>𝑠</m:t>
                                  </m:r>
                                  <m:r>
                                    <a:rPr lang="en-US" altLang="zh-CN" sz="1600" i="1">
                                      <a:latin typeface="Cambria Math" panose="02040503050406030204" pitchFamily="18" charset="0"/>
                                    </a:rPr>
                                    <m:t>)</m:t>
                                  </m:r>
                                </m:e>
                              </m:func>
                            </m:e>
                          </m:rad>
                          <m:r>
                            <a:rPr lang="en-US" altLang="zh-CN" sz="1600" i="1">
                              <a:solidFill>
                                <a:schemeClr val="tx1"/>
                              </a:solidFill>
                              <a:latin typeface="Cambria Math" panose="02040503050406030204" pitchFamily="18" charset="0"/>
                            </a:rPr>
                            <m:t>+</m:t>
                          </m:r>
                          <m:f>
                            <m:fPr>
                              <m:ctrlPr>
                                <a:rPr lang="en-US" altLang="zh-CN" sz="1600" i="1">
                                  <a:solidFill>
                                    <a:schemeClr val="tx1"/>
                                  </a:solidFill>
                                  <a:latin typeface="Cambria Math" panose="02040503050406030204" pitchFamily="18" charset="0"/>
                                </a:rPr>
                              </m:ctrlPr>
                            </m:fPr>
                            <m:num>
                              <m:sSup>
                                <m:sSupPr>
                                  <m:ctrlPr>
                                    <a:rPr lang="en-US" altLang="zh-CN" sz="1600" i="1">
                                      <a:solidFill>
                                        <a:schemeClr val="tx1"/>
                                      </a:solidFill>
                                      <a:latin typeface="Cambria Math" panose="02040503050406030204" pitchFamily="18" charset="0"/>
                                    </a:rPr>
                                  </m:ctrlPr>
                                </m:sSupPr>
                                <m:e>
                                  <m:r>
                                    <a:rPr lang="en-US" altLang="zh-CN" sz="1600" i="1">
                                      <a:solidFill>
                                        <a:schemeClr val="tx1"/>
                                      </a:solidFill>
                                      <a:latin typeface="Cambria Math" panose="02040503050406030204" pitchFamily="18" charset="0"/>
                                    </a:rPr>
                                    <m:t>𝑆</m:t>
                                  </m:r>
                                </m:e>
                                <m:sup>
                                  <m:r>
                                    <a:rPr lang="en-US" altLang="zh-CN" sz="1600" i="1">
                                      <a:solidFill>
                                        <a:schemeClr val="tx1"/>
                                      </a:solidFill>
                                      <a:latin typeface="Cambria Math" panose="02040503050406030204" pitchFamily="18" charset="0"/>
                                    </a:rPr>
                                    <m:t>2</m:t>
                                  </m:r>
                                </m:sup>
                              </m:sSup>
                              <m:r>
                                <a:rPr lang="en-US" altLang="zh-CN" sz="1600" i="1">
                                  <a:solidFill>
                                    <a:schemeClr val="tx1"/>
                                  </a:solidFill>
                                  <a:latin typeface="Cambria Math" panose="02040503050406030204" pitchFamily="18" charset="0"/>
                                </a:rPr>
                                <m:t>𝐴</m:t>
                              </m:r>
                              <m:sSup>
                                <m:sSupPr>
                                  <m:ctrlPr>
                                    <a:rPr lang="en-US" altLang="zh-CN" sz="1600" i="1">
                                      <a:solidFill>
                                        <a:schemeClr val="tx1"/>
                                      </a:solidFill>
                                      <a:latin typeface="Cambria Math" panose="02040503050406030204" pitchFamily="18" charset="0"/>
                                    </a:rPr>
                                  </m:ctrlPr>
                                </m:sSupPr>
                                <m:e>
                                  <m:r>
                                    <a:rPr lang="en-US" altLang="zh-CN" sz="1600" i="1">
                                      <a:solidFill>
                                        <a:schemeClr val="tx1"/>
                                      </a:solidFill>
                                      <a:latin typeface="Cambria Math" panose="02040503050406030204" pitchFamily="18" charset="0"/>
                                    </a:rPr>
                                    <m:t>𝐻</m:t>
                                  </m:r>
                                </m:e>
                                <m:sup>
                                  <m:r>
                                    <a:rPr lang="en-US" altLang="zh-CN" sz="1600" i="1">
                                      <a:solidFill>
                                        <a:schemeClr val="tx1"/>
                                      </a:solidFill>
                                      <a:latin typeface="Cambria Math" panose="02040503050406030204" pitchFamily="18" charset="0"/>
                                    </a:rPr>
                                    <m:t>4</m:t>
                                  </m:r>
                                </m:sup>
                              </m:sSup>
                            </m:num>
                            <m:den>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𝑁</m:t>
                                  </m:r>
                                </m:e>
                                <m:sub>
                                  <m:r>
                                    <a:rPr lang="en-US" altLang="zh-CN" sz="1600" i="1">
                                      <a:solidFill>
                                        <a:schemeClr val="tx1"/>
                                      </a:solidFill>
                                      <a:latin typeface="Cambria Math" panose="02040503050406030204" pitchFamily="18" charset="0"/>
                                    </a:rPr>
                                    <m:t>0</m:t>
                                  </m:r>
                                </m:sub>
                              </m:sSub>
                            </m:den>
                          </m:f>
                        </m:e>
                      </m:d>
                      <m:r>
                        <a:rPr lang="en-US" altLang="zh-CN" sz="1600" i="1">
                          <a:solidFill>
                            <a:schemeClr val="tx1"/>
                          </a:solidFill>
                          <a:latin typeface="Cambria Math" panose="02040503050406030204" pitchFamily="18" charset="0"/>
                        </a:rPr>
                        <m:t>≤</m:t>
                      </m:r>
                      <m:f>
                        <m:fPr>
                          <m:ctrlPr>
                            <a:rPr lang="en-US" altLang="zh-CN" sz="1600" i="1">
                              <a:solidFill>
                                <a:schemeClr val="tx1"/>
                              </a:solidFill>
                              <a:latin typeface="Cambria Math" panose="02040503050406030204" pitchFamily="18" charset="0"/>
                            </a:rPr>
                          </m:ctrlPr>
                        </m:fPr>
                        <m:num>
                          <m:r>
                            <a:rPr lang="en-US" altLang="zh-CN" sz="1600" i="1">
                              <a:solidFill>
                                <a:schemeClr val="tx1"/>
                              </a:solidFill>
                              <a:latin typeface="Cambria Math" panose="02040503050406030204" pitchFamily="18" charset="0"/>
                            </a:rPr>
                            <m:t>1</m:t>
                          </m:r>
                        </m:num>
                        <m:den>
                          <m:r>
                            <a:rPr lang="en-US" altLang="zh-CN" sz="1600" i="1">
                              <a:solidFill>
                                <a:schemeClr val="tx1"/>
                              </a:solidFill>
                              <a:latin typeface="Cambria Math" panose="02040503050406030204" pitchFamily="18" charset="0"/>
                            </a:rPr>
                            <m:t>2</m:t>
                          </m:r>
                        </m:den>
                      </m:f>
                      <m:func>
                        <m:funcPr>
                          <m:ctrlPr>
                            <a:rPr lang="en-US" altLang="zh-CN" sz="1600" i="1">
                              <a:solidFill>
                                <a:schemeClr val="tx1"/>
                              </a:solidFill>
                              <a:latin typeface="Cambria Math" panose="02040503050406030204" pitchFamily="18" charset="0"/>
                            </a:rPr>
                          </m:ctrlPr>
                        </m:funcPr>
                        <m:fName>
                          <m:limLow>
                            <m:limLowPr>
                              <m:ctrlPr>
                                <a:rPr lang="en-US" altLang="zh-CN" sz="1600" i="1">
                                  <a:solidFill>
                                    <a:schemeClr val="tx1"/>
                                  </a:solidFill>
                                  <a:latin typeface="Cambria Math" panose="02040503050406030204" pitchFamily="18" charset="0"/>
                                </a:rPr>
                              </m:ctrlPr>
                            </m:limLowPr>
                            <m:e>
                              <m:r>
                                <m:rPr>
                                  <m:sty m:val="p"/>
                                </m:rPr>
                                <a:rPr lang="en-US" altLang="zh-CN" sz="1600">
                                  <a:solidFill>
                                    <a:schemeClr val="tx1"/>
                                  </a:solidFill>
                                  <a:latin typeface="Cambria Math" panose="02040503050406030204" pitchFamily="18" charset="0"/>
                                </a:rPr>
                                <m:t>max</m:t>
                              </m:r>
                            </m:e>
                            <m:lim>
                              <m:r>
                                <a:rPr lang="en-US" altLang="zh-CN" sz="1600" i="1">
                                  <a:solidFill>
                                    <a:schemeClr val="tx1"/>
                                  </a:solidFill>
                                  <a:latin typeface="Cambria Math" panose="02040503050406030204" pitchFamily="18" charset="0"/>
                                </a:rPr>
                                <m:t>𝜋</m:t>
                              </m:r>
                            </m:lim>
                          </m:limLow>
                        </m:fName>
                        <m:e>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𝑃</m:t>
                              </m:r>
                            </m:e>
                            <m:sub>
                              <m:r>
                                <a:rPr lang="en-US" altLang="zh-CN" sz="1600" i="1">
                                  <a:solidFill>
                                    <a:schemeClr val="tx1"/>
                                  </a:solidFill>
                                  <a:latin typeface="Cambria Math" panose="02040503050406030204" pitchFamily="18" charset="0"/>
                                </a:rPr>
                                <m:t>h</m:t>
                              </m:r>
                            </m:sub>
                            <m:sup>
                              <m:r>
                                <a:rPr lang="en-US" altLang="zh-CN" sz="1600" i="1">
                                  <a:solidFill>
                                    <a:schemeClr val="tx1"/>
                                  </a:solidFill>
                                  <a:latin typeface="Cambria Math" panose="02040503050406030204" pitchFamily="18" charset="0"/>
                                </a:rPr>
                                <m:t>𝜋</m:t>
                              </m:r>
                            </m:sup>
                          </m:sSubSup>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𝑠</m:t>
                              </m:r>
                            </m:e>
                          </m:d>
                        </m:e>
                      </m:func>
                    </m:oMath>
                  </m:oMathPara>
                </a14:m>
                <a:endParaRPr lang="en-US" altLang="zh-CN" sz="1600" dirty="0">
                  <a:solidFill>
                    <a:schemeClr val="tx1"/>
                  </a:solidFill>
                  <a:latin typeface="Abadi" panose="020B0604020104020204" pitchFamily="34" charset="0"/>
                </a:endParaRPr>
              </a:p>
            </p:txBody>
          </p:sp>
        </mc:Choice>
        <mc:Fallback xmlns="">
          <p:sp>
            <p:nvSpPr>
              <p:cNvPr id="3" name="内容占位符 2">
                <a:extLst>
                  <a:ext uri="{FF2B5EF4-FFF2-40B4-BE49-F238E27FC236}">
                    <a16:creationId xmlns:a16="http://schemas.microsoft.com/office/drawing/2014/main" id="{9F255ED5-F6E8-48BE-908B-A772302589C6}"/>
                  </a:ext>
                </a:extLst>
              </p:cNvPr>
              <p:cNvSpPr>
                <a:spLocks noGrp="1" noRot="1" noChangeAspect="1" noMove="1" noResize="1" noEditPoints="1" noAdjustHandles="1" noChangeArrowheads="1" noChangeShapeType="1" noTextEdit="1"/>
              </p:cNvSpPr>
              <p:nvPr>
                <p:ph idx="1"/>
              </p:nvPr>
            </p:nvSpPr>
            <p:spPr>
              <a:blipFill>
                <a:blip r:embed="rId3"/>
                <a:stretch>
                  <a:fillRect l="-1043" t="-2381" b="-42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341307D-02DF-4B50-B851-559DD8DAFB3D}"/>
              </a:ext>
            </a:extLst>
          </p:cNvPr>
          <p:cNvSpPr>
            <a:spLocks noGrp="1"/>
          </p:cNvSpPr>
          <p:nvPr>
            <p:ph type="sldNum" sz="quarter" idx="12"/>
          </p:nvPr>
        </p:nvSpPr>
        <p:spPr/>
        <p:txBody>
          <a:bodyPr/>
          <a:lstStyle/>
          <a:p>
            <a:fld id="{62AD37A2-1220-4DDF-9EFC-38371D4E8C35}" type="slidenum">
              <a:rPr lang="zh-CN" altLang="en-US" smtClean="0"/>
              <a:t>14</a:t>
            </a:fld>
            <a:endParaRPr lang="zh-CN" altLang="en-US"/>
          </a:p>
        </p:txBody>
      </p:sp>
    </p:spTree>
    <p:extLst>
      <p:ext uri="{BB962C8B-B14F-4D97-AF65-F5344CB8AC3E}">
        <p14:creationId xmlns:p14="http://schemas.microsoft.com/office/powerpoint/2010/main" val="2389474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71DE1-CD15-4FAB-8F8F-411AD08FF383}"/>
              </a:ext>
            </a:extLst>
          </p:cNvPr>
          <p:cNvSpPr>
            <a:spLocks noGrp="1"/>
          </p:cNvSpPr>
          <p:nvPr>
            <p:ph type="title"/>
          </p:nvPr>
        </p:nvSpPr>
        <p:spPr/>
        <p:txBody>
          <a:bodyPr/>
          <a:lstStyle/>
          <a:p>
            <a:r>
              <a:rPr lang="en-US" altLang="zh-CN" dirty="0">
                <a:latin typeface="Abadi" panose="020B0604020104020204" pitchFamily="34" charset="0"/>
              </a:rPr>
              <a:t>Exploration Phase</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6F0576-DF00-4AC2-9056-9D9E96636641}"/>
                  </a:ext>
                </a:extLst>
              </p:cNvPr>
              <p:cNvSpPr>
                <a:spLocks noGrp="1"/>
              </p:cNvSpPr>
              <p:nvPr>
                <p:ph idx="1"/>
              </p:nvPr>
            </p:nvSpPr>
            <p:spPr/>
            <p:txBody>
              <a:bodyPr>
                <a:noAutofit/>
              </a:bodyPr>
              <a:lstStyle/>
              <a:p>
                <a:pPr lvl="1"/>
                <a:r>
                  <a:rPr lang="en-US" altLang="zh-CN" dirty="0">
                    <a:solidFill>
                      <a:schemeClr val="tx1"/>
                    </a:solidFill>
                    <a:latin typeface="Abadi" panose="020B0604020104020204" pitchFamily="34" charset="0"/>
                  </a:rPr>
                  <a:t>Solving the inequality</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𝑁</m:t>
                          </m:r>
                        </m:e>
                        <m:sub>
                          <m:r>
                            <a:rPr lang="en-US" altLang="zh-CN" sz="1600" b="0" i="1" smtClean="0">
                              <a:solidFill>
                                <a:schemeClr val="tx1"/>
                              </a:solidFill>
                              <a:latin typeface="Cambria Math" panose="02040503050406030204" pitchFamily="18" charset="0"/>
                            </a:rPr>
                            <m:t>0</m:t>
                          </m:r>
                        </m:sub>
                      </m:sSub>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𝒪</m:t>
                      </m:r>
                      <m:d>
                        <m:dPr>
                          <m:ctrlPr>
                            <a:rPr lang="en-US" altLang="zh-CN" sz="1600" b="0" i="1" smtClean="0">
                              <a:solidFill>
                                <a:schemeClr val="tx1"/>
                              </a:solidFill>
                              <a:latin typeface="Cambria Math" panose="02040503050406030204" pitchFamily="18" charset="0"/>
                            </a:rPr>
                          </m:ctrlPr>
                        </m:dPr>
                        <m:e>
                          <m:f>
                            <m:fPr>
                              <m:ctrlPr>
                                <a:rPr lang="en-US" altLang="zh-CN" sz="1600" b="0" i="1" smtClean="0">
                                  <a:solidFill>
                                    <a:schemeClr val="tx1"/>
                                  </a:solidFill>
                                  <a:latin typeface="Cambria Math" panose="02040503050406030204" pitchFamily="18" charset="0"/>
                                </a:rPr>
                              </m:ctrlPr>
                            </m:fPr>
                            <m:num>
                              <m:sSup>
                                <m:sSupPr>
                                  <m:ctrlPr>
                                    <a:rPr lang="en-US" altLang="zh-CN" sz="1600" b="0" i="1" smtClean="0">
                                      <a:solidFill>
                                        <a:schemeClr val="tx1"/>
                                      </a:solidFill>
                                      <a:latin typeface="Cambria Math" panose="02040503050406030204" pitchFamily="18" charset="0"/>
                                    </a:rPr>
                                  </m:ctrlPr>
                                </m:sSupPr>
                                <m:e>
                                  <m:r>
                                    <a:rPr lang="en-US" altLang="zh-CN" sz="1600" b="0" i="1" smtClean="0">
                                      <a:solidFill>
                                        <a:schemeClr val="tx1"/>
                                      </a:solidFill>
                                      <a:latin typeface="Cambria Math" panose="02040503050406030204" pitchFamily="18" charset="0"/>
                                    </a:rPr>
                                    <m:t>𝑆</m:t>
                                  </m:r>
                                </m:e>
                                <m:sup>
                                  <m:r>
                                    <a:rPr lang="en-US" altLang="zh-CN" sz="1600" b="0" i="1" smtClean="0">
                                      <a:solidFill>
                                        <a:schemeClr val="tx1"/>
                                      </a:solidFill>
                                      <a:latin typeface="Cambria Math" panose="02040503050406030204" pitchFamily="18" charset="0"/>
                                    </a:rPr>
                                    <m:t>2</m:t>
                                  </m:r>
                                </m:sup>
                              </m:sSup>
                              <m:r>
                                <a:rPr lang="en-US" altLang="zh-CN" sz="1600" b="0" i="1" smtClean="0">
                                  <a:solidFill>
                                    <a:schemeClr val="tx1"/>
                                  </a:solidFill>
                                  <a:latin typeface="Cambria Math" panose="02040503050406030204" pitchFamily="18" charset="0"/>
                                </a:rPr>
                                <m:t>𝐴</m:t>
                              </m:r>
                              <m:sSup>
                                <m:sSupPr>
                                  <m:ctrlPr>
                                    <a:rPr lang="en-US" altLang="zh-CN" sz="1600" b="0" i="1" smtClean="0">
                                      <a:solidFill>
                                        <a:schemeClr val="tx1"/>
                                      </a:solidFill>
                                      <a:latin typeface="Cambria Math" panose="02040503050406030204" pitchFamily="18" charset="0"/>
                                    </a:rPr>
                                  </m:ctrlPr>
                                </m:sSupPr>
                                <m:e>
                                  <m:r>
                                    <a:rPr lang="en-US" altLang="zh-CN" sz="1600" b="0" i="1" smtClean="0">
                                      <a:solidFill>
                                        <a:schemeClr val="tx1"/>
                                      </a:solidFill>
                                      <a:latin typeface="Cambria Math" panose="02040503050406030204" pitchFamily="18" charset="0"/>
                                    </a:rPr>
                                    <m:t>𝐻</m:t>
                                  </m:r>
                                </m:e>
                                <m:sup>
                                  <m:r>
                                    <a:rPr lang="en-US" altLang="zh-CN" sz="1600" b="0" i="1" smtClean="0">
                                      <a:solidFill>
                                        <a:schemeClr val="tx1"/>
                                      </a:solidFill>
                                      <a:latin typeface="Cambria Math" panose="02040503050406030204" pitchFamily="18" charset="0"/>
                                    </a:rPr>
                                    <m:t>4</m:t>
                                  </m:r>
                                </m:sup>
                              </m:sSup>
                            </m:num>
                            <m:den>
                              <m:r>
                                <a:rPr lang="en-US" altLang="zh-CN" sz="1600" b="0" i="1" smtClean="0">
                                  <a:solidFill>
                                    <a:schemeClr val="tx1"/>
                                  </a:solidFill>
                                  <a:latin typeface="Cambria Math" panose="02040503050406030204" pitchFamily="18" charset="0"/>
                                </a:rPr>
                                <m:t>𝛿</m:t>
                              </m:r>
                            </m:den>
                          </m:f>
                        </m:e>
                      </m:d>
                    </m:oMath>
                  </m:oMathPara>
                </a14:m>
                <a:endParaRPr lang="en-US" altLang="zh-CN" sz="1600" dirty="0">
                  <a:solidFill>
                    <a:schemeClr val="tx1"/>
                  </a:solidFill>
                  <a:latin typeface="Abadi" panose="020B0604020104020204" pitchFamily="34" charset="0"/>
                </a:endParaRPr>
              </a:p>
              <a:p>
                <a:pPr lvl="1"/>
                <a:r>
                  <a:rPr lang="en-US" altLang="zh-CN" dirty="0">
                    <a:solidFill>
                      <a:schemeClr val="tx1"/>
                    </a:solidFill>
                    <a:latin typeface="Abadi" panose="020B0604020104020204" pitchFamily="34" charset="0"/>
                  </a:rPr>
                  <a:t>As a result,</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sz="1600" b="0" i="1" smtClean="0">
                              <a:solidFill>
                                <a:schemeClr val="tx1"/>
                              </a:solidFill>
                              <a:latin typeface="Cambria Math" panose="02040503050406030204" pitchFamily="18" charset="0"/>
                            </a:rPr>
                          </m:ctrlPr>
                        </m:funcPr>
                        <m:fName>
                          <m:limLow>
                            <m:limLowPr>
                              <m:ctrlPr>
                                <a:rPr lang="en-US" altLang="zh-CN" sz="1600" b="0" i="1" smtClean="0">
                                  <a:solidFill>
                                    <a:schemeClr val="tx1"/>
                                  </a:solidFill>
                                  <a:latin typeface="Cambria Math" panose="02040503050406030204" pitchFamily="18" charset="0"/>
                                </a:rPr>
                              </m:ctrlPr>
                            </m:limLowPr>
                            <m:e>
                              <m:r>
                                <m:rPr>
                                  <m:sty m:val="p"/>
                                </m:rPr>
                                <a:rPr lang="en-US" altLang="zh-CN" sz="1600" b="0" i="0" smtClean="0">
                                  <a:solidFill>
                                    <a:schemeClr val="tx1"/>
                                  </a:solidFill>
                                  <a:latin typeface="Cambria Math" panose="02040503050406030204" pitchFamily="18" charset="0"/>
                                </a:rPr>
                                <m:t>max</m:t>
                              </m:r>
                            </m:e>
                            <m:lim>
                              <m:r>
                                <a:rPr lang="en-US" altLang="zh-CN" sz="1600" b="0" i="1" smtClean="0">
                                  <a:solidFill>
                                    <a:schemeClr val="tx1"/>
                                  </a:solidFill>
                                  <a:latin typeface="Cambria Math" panose="02040503050406030204" pitchFamily="18" charset="0"/>
                                </a:rPr>
                                <m:t>𝜋</m:t>
                              </m:r>
                            </m:lim>
                          </m:limLow>
                        </m:fName>
                        <m:e>
                          <m:f>
                            <m:fPr>
                              <m:ctrlPr>
                                <a:rPr lang="en-US" altLang="zh-CN" sz="1600" b="0" i="1" smtClean="0">
                                  <a:solidFill>
                                    <a:schemeClr val="tx1"/>
                                  </a:solidFill>
                                  <a:latin typeface="Cambria Math" panose="02040503050406030204" pitchFamily="18" charset="0"/>
                                </a:rPr>
                              </m:ctrlPr>
                            </m:fPr>
                            <m:num>
                              <m:sSubSup>
                                <m:sSubSupPr>
                                  <m:ctrlPr>
                                    <a:rPr lang="en-US" altLang="zh-CN" sz="1600" b="0" i="1" smtClean="0">
                                      <a:solidFill>
                                        <a:schemeClr val="tx1"/>
                                      </a:solidFill>
                                      <a:latin typeface="Cambria Math" panose="02040503050406030204" pitchFamily="18" charset="0"/>
                                    </a:rPr>
                                  </m:ctrlPr>
                                </m:sSubSupPr>
                                <m:e>
                                  <m:r>
                                    <a:rPr lang="en-US" altLang="zh-CN" sz="1600" b="0" i="1" smtClean="0">
                                      <a:solidFill>
                                        <a:schemeClr val="tx1"/>
                                      </a:solidFill>
                                      <a:latin typeface="Cambria Math" panose="02040503050406030204" pitchFamily="18" charset="0"/>
                                    </a:rPr>
                                    <m:t>𝑃</m:t>
                                  </m:r>
                                </m:e>
                                <m:sub>
                                  <m:r>
                                    <a:rPr lang="en-US" altLang="zh-CN" sz="1600" b="0" i="1" smtClean="0">
                                      <a:solidFill>
                                        <a:schemeClr val="tx1"/>
                                      </a:solidFill>
                                      <a:latin typeface="Cambria Math" panose="02040503050406030204" pitchFamily="18" charset="0"/>
                                    </a:rPr>
                                    <m:t>h</m:t>
                                  </m:r>
                                </m:sub>
                                <m:sup>
                                  <m:r>
                                    <a:rPr lang="en-US" altLang="zh-CN" sz="1600" b="0" i="1" smtClean="0">
                                      <a:solidFill>
                                        <a:schemeClr val="tx1"/>
                                      </a:solidFill>
                                      <a:latin typeface="Cambria Math" panose="02040503050406030204" pitchFamily="18" charset="0"/>
                                    </a:rPr>
                                    <m:t>𝜋</m:t>
                                  </m:r>
                                </m:sup>
                              </m:sSubSup>
                              <m:d>
                                <m:dPr>
                                  <m:ctrlPr>
                                    <a:rPr lang="en-US" altLang="zh-CN" sz="1600" b="0" i="1" smtClean="0">
                                      <a:solidFill>
                                        <a:schemeClr val="tx1"/>
                                      </a:solidFill>
                                      <a:latin typeface="Cambria Math" panose="02040503050406030204" pitchFamily="18" charset="0"/>
                                    </a:rPr>
                                  </m:ctrlPr>
                                </m:dPr>
                                <m:e>
                                  <m:r>
                                    <a:rPr lang="en-US" altLang="zh-CN" sz="1600" b="0" i="1" smtClean="0">
                                      <a:solidFill>
                                        <a:schemeClr val="tx1"/>
                                      </a:solidFill>
                                      <a:latin typeface="Cambria Math" panose="02040503050406030204" pitchFamily="18" charset="0"/>
                                    </a:rPr>
                                    <m:t>𝑠</m:t>
                                  </m:r>
                                </m:e>
                              </m:d>
                            </m:num>
                            <m:den>
                              <m:f>
                                <m:fPr>
                                  <m:ctrlPr>
                                    <a:rPr lang="en-US" altLang="zh-CN" sz="1600" b="0" i="1" smtClean="0">
                                      <a:solidFill>
                                        <a:schemeClr val="tx1"/>
                                      </a:solidFill>
                                      <a:latin typeface="Cambria Math" panose="02040503050406030204" pitchFamily="18" charset="0"/>
                                    </a:rPr>
                                  </m:ctrlPr>
                                </m:fPr>
                                <m:num>
                                  <m:r>
                                    <a:rPr lang="en-US" altLang="zh-CN" sz="1600" b="0" i="1" smtClean="0">
                                      <a:solidFill>
                                        <a:schemeClr val="tx1"/>
                                      </a:solidFill>
                                      <a:latin typeface="Cambria Math" panose="02040503050406030204" pitchFamily="18" charset="0"/>
                                    </a:rPr>
                                    <m:t>1</m:t>
                                  </m:r>
                                </m:num>
                                <m:den>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𝑁</m:t>
                                      </m:r>
                                    </m:e>
                                    <m:sub>
                                      <m:r>
                                        <a:rPr lang="en-US" altLang="zh-CN" sz="1600" b="0" i="1" smtClean="0">
                                          <a:solidFill>
                                            <a:schemeClr val="tx1"/>
                                          </a:solidFill>
                                          <a:latin typeface="Cambria Math" panose="02040503050406030204" pitchFamily="18" charset="0"/>
                                        </a:rPr>
                                        <m:t>0</m:t>
                                      </m:r>
                                    </m:sub>
                                  </m:sSub>
                                </m:den>
                              </m:f>
                              <m:nary>
                                <m:naryPr>
                                  <m:chr m:val="∑"/>
                                  <m:supHide m:val="on"/>
                                  <m:ctrlPr>
                                    <a:rPr lang="en-US" altLang="zh-CN" sz="1600" b="0" i="1" smtClean="0">
                                      <a:solidFill>
                                        <a:schemeClr val="tx1"/>
                                      </a:solidFill>
                                      <a:latin typeface="Cambria Math" panose="02040503050406030204" pitchFamily="18" charset="0"/>
                                    </a:rPr>
                                  </m:ctrlPr>
                                </m:naryPr>
                                <m:sub>
                                  <m:r>
                                    <a:rPr lang="en-US" altLang="zh-CN" sz="1600" b="0" i="1" smtClean="0">
                                      <a:solidFill>
                                        <a:schemeClr val="tx1"/>
                                      </a:solidFill>
                                      <a:latin typeface="Cambria Math" panose="02040503050406030204" pitchFamily="18" charset="0"/>
                                    </a:rPr>
                                    <m:t>𝜋</m:t>
                                  </m:r>
                                  <m:r>
                                    <a:rPr lang="en-US" altLang="zh-CN" sz="1600" b="0" i="1" smtClean="0">
                                      <a:solidFill>
                                        <a:schemeClr val="tx1"/>
                                      </a:solidFill>
                                      <a:latin typeface="Cambria Math" panose="02040503050406030204" pitchFamily="18" charset="0"/>
                                    </a:rPr>
                                    <m:t>∈</m:t>
                                  </m:r>
                                  <m:r>
                                    <m:rPr>
                                      <m:sty m:val="p"/>
                                    </m:rPr>
                                    <a:rPr lang="en-US" altLang="zh-CN" sz="1600" b="0" i="0" smtClean="0">
                                      <a:solidFill>
                                        <a:schemeClr val="tx1"/>
                                      </a:solidFill>
                                      <a:latin typeface="Cambria Math" panose="02040503050406030204" pitchFamily="18" charset="0"/>
                                    </a:rPr>
                                    <m:t>Φ</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𝑠</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h</m:t>
                                  </m:r>
                                  <m:r>
                                    <a:rPr lang="en-US" altLang="zh-CN" sz="1600" b="0" i="1" smtClean="0">
                                      <a:solidFill>
                                        <a:schemeClr val="tx1"/>
                                      </a:solidFill>
                                      <a:latin typeface="Cambria Math" panose="02040503050406030204" pitchFamily="18" charset="0"/>
                                    </a:rPr>
                                    <m:t>)</m:t>
                                  </m:r>
                                </m:sub>
                                <m:sup/>
                                <m:e>
                                  <m:sSubSup>
                                    <m:sSubSupPr>
                                      <m:ctrlPr>
                                        <a:rPr lang="en-US" altLang="zh-CN" sz="1600" b="0" i="1" smtClean="0">
                                          <a:solidFill>
                                            <a:schemeClr val="tx1"/>
                                          </a:solidFill>
                                          <a:latin typeface="Cambria Math" panose="02040503050406030204" pitchFamily="18" charset="0"/>
                                        </a:rPr>
                                      </m:ctrlPr>
                                    </m:sSubSupPr>
                                    <m:e>
                                      <m:r>
                                        <a:rPr lang="en-US" altLang="zh-CN" sz="1600" b="0" i="1" smtClean="0">
                                          <a:solidFill>
                                            <a:schemeClr val="tx1"/>
                                          </a:solidFill>
                                          <a:latin typeface="Cambria Math" panose="02040503050406030204" pitchFamily="18" charset="0"/>
                                        </a:rPr>
                                        <m:t>𝑃</m:t>
                                      </m:r>
                                    </m:e>
                                    <m:sub>
                                      <m:r>
                                        <a:rPr lang="en-US" altLang="zh-CN" sz="1600" b="0" i="1" smtClean="0">
                                          <a:solidFill>
                                            <a:schemeClr val="tx1"/>
                                          </a:solidFill>
                                          <a:latin typeface="Cambria Math" panose="02040503050406030204" pitchFamily="18" charset="0"/>
                                        </a:rPr>
                                        <m:t>h</m:t>
                                      </m:r>
                                    </m:sub>
                                    <m:sup>
                                      <m:r>
                                        <a:rPr lang="en-US" altLang="zh-CN" sz="1600" b="0" i="1" smtClean="0">
                                          <a:solidFill>
                                            <a:schemeClr val="tx1"/>
                                          </a:solidFill>
                                          <a:latin typeface="Cambria Math" panose="02040503050406030204" pitchFamily="18" charset="0"/>
                                        </a:rPr>
                                        <m:t>𝜋</m:t>
                                      </m:r>
                                    </m:sup>
                                  </m:sSubSup>
                                  <m:d>
                                    <m:dPr>
                                      <m:ctrlPr>
                                        <a:rPr lang="en-US" altLang="zh-CN" sz="1600" b="0" i="1" smtClean="0">
                                          <a:solidFill>
                                            <a:schemeClr val="tx1"/>
                                          </a:solidFill>
                                          <a:latin typeface="Cambria Math" panose="02040503050406030204" pitchFamily="18" charset="0"/>
                                        </a:rPr>
                                      </m:ctrlPr>
                                    </m:dPr>
                                    <m:e>
                                      <m:r>
                                        <a:rPr lang="en-US" altLang="zh-CN" sz="1600" b="0" i="1" smtClean="0">
                                          <a:solidFill>
                                            <a:schemeClr val="tx1"/>
                                          </a:solidFill>
                                          <a:latin typeface="Cambria Math" panose="02040503050406030204" pitchFamily="18" charset="0"/>
                                        </a:rPr>
                                        <m:t>𝑠</m:t>
                                      </m:r>
                                    </m:e>
                                  </m:d>
                                </m:e>
                              </m:nary>
                            </m:den>
                          </m:f>
                          <m:r>
                            <a:rPr lang="en-US" altLang="zh-CN" sz="1600" b="0" i="1" smtClean="0">
                              <a:solidFill>
                                <a:schemeClr val="tx1"/>
                              </a:solidFill>
                              <a:latin typeface="Cambria Math" panose="02040503050406030204" pitchFamily="18" charset="0"/>
                            </a:rPr>
                            <m:t>≤2</m:t>
                          </m:r>
                        </m:e>
                      </m:func>
                    </m:oMath>
                  </m:oMathPara>
                </a14:m>
                <a:endParaRPr lang="en-US" altLang="zh-CN" sz="1600" dirty="0">
                  <a:solidFill>
                    <a:schemeClr val="tx1"/>
                  </a:solidFill>
                  <a:latin typeface="Abadi" panose="020B0604020104020204" pitchFamily="34" charset="0"/>
                </a:endParaRPr>
              </a:p>
              <a:p>
                <a:pPr lvl="1"/>
                <a:r>
                  <a:rPr lang="en-US" altLang="zh-CN" dirty="0">
                    <a:latin typeface="Abadi" panose="020B0604020104020204" pitchFamily="34" charset="0"/>
                  </a:rPr>
                  <a:t>Algorithm sets all policies in </a:t>
                </a:r>
                <a14:m>
                  <m:oMath xmlns:m="http://schemas.openxmlformats.org/officeDocument/2006/math">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h</m:t>
                        </m:r>
                      </m:e>
                    </m:d>
                  </m:oMath>
                </a14:m>
                <a:r>
                  <a:rPr lang="en-US" altLang="zh-CN" dirty="0">
                    <a:solidFill>
                      <a:schemeClr val="tx1"/>
                    </a:solidFill>
                    <a:latin typeface="Abadi" panose="020B0604020104020204" pitchFamily="34" charset="0"/>
                  </a:rPr>
                  <a:t> to choose action uniformly, implies</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sz="1600" i="1">
                              <a:latin typeface="Cambria Math" panose="02040503050406030204" pitchFamily="18" charset="0"/>
                            </a:rPr>
                          </m:ctrlPr>
                        </m:funcPr>
                        <m:fName>
                          <m:limLow>
                            <m:limLowPr>
                              <m:ctrlPr>
                                <a:rPr lang="en-US" altLang="zh-CN" sz="1600" i="1">
                                  <a:latin typeface="Cambria Math" panose="02040503050406030204" pitchFamily="18" charset="0"/>
                                </a:rPr>
                              </m:ctrlPr>
                            </m:limLowPr>
                            <m:e>
                              <m:r>
                                <m:rPr>
                                  <m:sty m:val="p"/>
                                </m:rPr>
                                <a:rPr lang="en-US" altLang="zh-CN" sz="1600">
                                  <a:latin typeface="Cambria Math" panose="02040503050406030204" pitchFamily="18" charset="0"/>
                                </a:rPr>
                                <m:t>max</m:t>
                              </m:r>
                            </m:e>
                            <m:lim>
                              <m:r>
                                <a:rPr lang="en-US" altLang="zh-CN" sz="1600" i="1">
                                  <a:latin typeface="Cambria Math" panose="02040503050406030204" pitchFamily="18" charset="0"/>
                                </a:rPr>
                                <m:t>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m:t>
                              </m:r>
                            </m:lim>
                          </m:limLow>
                        </m:fName>
                        <m:e>
                          <m:f>
                            <m:fPr>
                              <m:ctrlPr>
                                <a:rPr lang="en-US" altLang="zh-CN" sz="1600" i="1">
                                  <a:latin typeface="Cambria Math" panose="02040503050406030204" pitchFamily="18" charset="0"/>
                                </a:rPr>
                              </m:ctrlPr>
                            </m:fPr>
                            <m:num>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𝑃</m:t>
                                  </m:r>
                                </m:e>
                                <m:sub>
                                  <m:r>
                                    <a:rPr lang="en-US" altLang="zh-CN" sz="1600" i="1">
                                      <a:latin typeface="Cambria Math" panose="02040503050406030204" pitchFamily="18" charset="0"/>
                                    </a:rPr>
                                    <m:t>h</m:t>
                                  </m:r>
                                </m:sub>
                                <m:sup>
                                  <m:r>
                                    <a:rPr lang="en-US" altLang="zh-CN" sz="1600" i="1">
                                      <a:latin typeface="Cambria Math" panose="02040503050406030204" pitchFamily="18" charset="0"/>
                                    </a:rPr>
                                    <m:t>𝜋</m:t>
                                  </m:r>
                                </m:sup>
                              </m:sSub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𝑠</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m:t>
                                  </m:r>
                                </m:e>
                              </m:d>
                            </m:num>
                            <m:den>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𝑁</m:t>
                                      </m:r>
                                    </m:e>
                                    <m:sub>
                                      <m:r>
                                        <a:rPr lang="en-US" altLang="zh-CN" sz="1600" i="1">
                                          <a:latin typeface="Cambria Math" panose="02040503050406030204" pitchFamily="18" charset="0"/>
                                        </a:rPr>
                                        <m:t>0</m:t>
                                      </m:r>
                                    </m:sub>
                                  </m:sSub>
                                </m:den>
                              </m:f>
                              <m:nary>
                                <m:naryPr>
                                  <m:chr m:val="∑"/>
                                  <m:supHide m:val="on"/>
                                  <m:ctrlPr>
                                    <a:rPr lang="en-US" altLang="zh-CN" sz="1600" i="1">
                                      <a:latin typeface="Cambria Math" panose="02040503050406030204" pitchFamily="18" charset="0"/>
                                    </a:rPr>
                                  </m:ctrlPr>
                                </m:naryPr>
                                <m:sub>
                                  <m:r>
                                    <a:rPr lang="en-US" altLang="zh-CN" sz="1600" i="1">
                                      <a:latin typeface="Cambria Math" panose="02040503050406030204" pitchFamily="18" charset="0"/>
                                    </a:rPr>
                                    <m:t>𝜋</m:t>
                                  </m:r>
                                  <m:r>
                                    <a:rPr lang="en-US" altLang="zh-CN" sz="1600" i="1">
                                      <a:latin typeface="Cambria Math" panose="02040503050406030204" pitchFamily="18" charset="0"/>
                                    </a:rPr>
                                    <m:t>∈</m:t>
                                  </m:r>
                                  <m:r>
                                    <m:rPr>
                                      <m:sty m:val="p"/>
                                    </m:rPr>
                                    <a:rPr lang="en-US" altLang="zh-CN" sz="1600">
                                      <a:latin typeface="Cambria Math" panose="02040503050406030204" pitchFamily="18" charset="0"/>
                                    </a:rPr>
                                    <m:t>Φ</m:t>
                                  </m:r>
                                  <m:r>
                                    <a:rPr lang="en-US" altLang="zh-CN" sz="1600" i="1">
                                      <a:latin typeface="Cambria Math" panose="02040503050406030204" pitchFamily="18" charset="0"/>
                                    </a:rPr>
                                    <m:t>(</m:t>
                                  </m:r>
                                  <m:r>
                                    <a:rPr lang="en-US" altLang="zh-CN" sz="1600" i="1">
                                      <a:latin typeface="Cambria Math" panose="02040503050406030204" pitchFamily="18" charset="0"/>
                                    </a:rPr>
                                    <m:t>𝑠</m:t>
                                  </m:r>
                                  <m:r>
                                    <a:rPr lang="en-US" altLang="zh-CN" sz="1600" i="1">
                                      <a:latin typeface="Cambria Math" panose="02040503050406030204" pitchFamily="18" charset="0"/>
                                    </a:rPr>
                                    <m:t>,</m:t>
                                  </m:r>
                                  <m:r>
                                    <a:rPr lang="en-US" altLang="zh-CN" sz="1600" i="1">
                                      <a:latin typeface="Cambria Math" panose="02040503050406030204" pitchFamily="18" charset="0"/>
                                    </a:rPr>
                                    <m:t>h</m:t>
                                  </m:r>
                                  <m:r>
                                    <a:rPr lang="en-US" altLang="zh-CN" sz="1600" i="1">
                                      <a:latin typeface="Cambria Math" panose="02040503050406030204" pitchFamily="18" charset="0"/>
                                    </a:rPr>
                                    <m:t>)</m:t>
                                  </m:r>
                                </m:sub>
                                <m:sup/>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𝑃</m:t>
                                      </m:r>
                                    </m:e>
                                    <m:sub>
                                      <m:r>
                                        <a:rPr lang="en-US" altLang="zh-CN" sz="1600" i="1">
                                          <a:latin typeface="Cambria Math" panose="02040503050406030204" pitchFamily="18" charset="0"/>
                                        </a:rPr>
                                        <m:t>h</m:t>
                                      </m:r>
                                    </m:sub>
                                    <m:sup>
                                      <m:r>
                                        <a:rPr lang="en-US" altLang="zh-CN" sz="1600" i="1">
                                          <a:latin typeface="Cambria Math" panose="02040503050406030204" pitchFamily="18" charset="0"/>
                                        </a:rPr>
                                        <m:t>𝜋</m:t>
                                      </m:r>
                                    </m:sup>
                                  </m:sSub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𝑠</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m:t>
                                      </m:r>
                                    </m:e>
                                  </m:d>
                                </m:e>
                              </m:nary>
                            </m:den>
                          </m:f>
                          <m:r>
                            <a:rPr lang="en-US" altLang="zh-CN" sz="1600" i="1">
                              <a:latin typeface="Cambria Math" panose="02040503050406030204" pitchFamily="18" charset="0"/>
                            </a:rPr>
                            <m:t>≤2</m:t>
                          </m:r>
                        </m:e>
                      </m:func>
                      <m:r>
                        <a:rPr lang="en-US" altLang="zh-CN" sz="1600" b="0" i="1" smtClean="0">
                          <a:latin typeface="Cambria Math" panose="02040503050406030204" pitchFamily="18" charset="0"/>
                        </a:rPr>
                        <m:t>𝐴</m:t>
                      </m:r>
                    </m:oMath>
                  </m:oMathPara>
                </a14:m>
                <a:endParaRPr lang="en-US" altLang="zh-CN" sz="1600" dirty="0">
                  <a:solidFill>
                    <a:schemeClr val="tx1"/>
                  </a:solidFill>
                  <a:latin typeface="Abadi" panose="020B0604020104020204" pitchFamily="34" charset="0"/>
                </a:endParaRPr>
              </a:p>
              <a:p>
                <a:pPr lvl="1"/>
                <a:r>
                  <a:rPr lang="en-US" altLang="zh-CN" dirty="0">
                    <a:solidFill>
                      <a:schemeClr val="tx1"/>
                    </a:solidFill>
                    <a:latin typeface="Abadi" panose="020B0604020104020204" pitchFamily="34" charset="0"/>
                  </a:rPr>
                  <a:t>Finally, apply the same argument for all </a:t>
                </a:r>
                <a14:m>
                  <m:oMath xmlns:m="http://schemas.openxmlformats.org/officeDocument/2006/math">
                    <m:r>
                      <a:rPr lang="en-US" altLang="zh-CN" b="0" i="1" smtClean="0">
                        <a:solidFill>
                          <a:schemeClr val="tx1"/>
                        </a:solidFill>
                        <a:latin typeface="Cambria Math" panose="02040503050406030204" pitchFamily="18" charset="0"/>
                      </a:rPr>
                      <m:t>𝛿</m:t>
                    </m:r>
                  </m:oMath>
                </a14:m>
                <a:r>
                  <a:rPr lang="en-US" altLang="zh-CN" dirty="0">
                    <a:solidFill>
                      <a:schemeClr val="tx1"/>
                    </a:solidFill>
                    <a:latin typeface="Abadi" panose="020B0604020104020204" pitchFamily="34" charset="0"/>
                  </a:rPr>
                  <a:t>-significant </a:t>
                </a:r>
                <a14:m>
                  <m:oMath xmlns:m="http://schemas.openxmlformats.org/officeDocument/2006/math">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𝑠</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h</m:t>
                        </m:r>
                      </m:e>
                    </m:d>
                  </m:oMath>
                </a14:m>
                <a:endParaRPr lang="en-US" altLang="zh-CN" dirty="0">
                  <a:solidFill>
                    <a:schemeClr val="tx1"/>
                  </a:solidFill>
                  <a:latin typeface="Abadi" panose="020B0604020104020204" pitchFamily="34" charset="0"/>
                </a:endParaRPr>
              </a:p>
              <a:p>
                <a:pPr marL="457200" lvl="1" indent="0">
                  <a:buNone/>
                </a:pPr>
                <a14:m>
                  <m:oMathPara xmlns:m="http://schemas.openxmlformats.org/officeDocument/2006/math">
                    <m:oMathParaPr>
                      <m:jc m:val="centerGroup"/>
                    </m:oMathParaPr>
                    <m:oMath xmlns:m="http://schemas.openxmlformats.org/officeDocument/2006/math">
                      <m:r>
                        <a:rPr lang="en-US" altLang="zh-CN" sz="1600" i="1">
                          <a:solidFill>
                            <a:schemeClr val="tx1"/>
                          </a:solidFill>
                          <a:latin typeface="Cambria Math" panose="02040503050406030204" pitchFamily="18" charset="0"/>
                        </a:rPr>
                        <m:t>∀  </m:t>
                      </m:r>
                      <m:r>
                        <a:rPr lang="en-US" altLang="zh-CN" sz="1600" i="1">
                          <a:solidFill>
                            <a:schemeClr val="tx1"/>
                          </a:solidFill>
                          <a:latin typeface="Cambria Math" panose="02040503050406030204" pitchFamily="18" charset="0"/>
                        </a:rPr>
                        <m:t>𝛿</m:t>
                      </m:r>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𝑠𝑖𝑔𝑛𝑖𝑓𝑖𝑐𝑎𝑛𝑡</m:t>
                      </m:r>
                      <m:r>
                        <a:rPr lang="en-US" altLang="zh-CN" sz="1600" i="1">
                          <a:solidFill>
                            <a:schemeClr val="tx1"/>
                          </a:solidFill>
                          <a:latin typeface="Cambria Math" panose="02040503050406030204" pitchFamily="18" charset="0"/>
                        </a:rPr>
                        <m:t>  </m:t>
                      </m:r>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𝑠</m:t>
                          </m:r>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h</m:t>
                          </m:r>
                        </m:e>
                      </m:d>
                      <m:r>
                        <a:rPr lang="en-US" altLang="zh-CN" sz="1600" i="1">
                          <a:solidFill>
                            <a:schemeClr val="tx1"/>
                          </a:solidFill>
                          <a:latin typeface="Cambria Math" panose="02040503050406030204" pitchFamily="18" charset="0"/>
                        </a:rPr>
                        <m:t>,</m:t>
                      </m:r>
                      <m:func>
                        <m:funcPr>
                          <m:ctrlPr>
                            <a:rPr lang="en-US" altLang="zh-CN" sz="1600" i="1">
                              <a:solidFill>
                                <a:schemeClr val="tx1"/>
                              </a:solidFill>
                              <a:latin typeface="Cambria Math" panose="02040503050406030204" pitchFamily="18" charset="0"/>
                            </a:rPr>
                          </m:ctrlPr>
                        </m:funcPr>
                        <m:fName>
                          <m:r>
                            <a:rPr lang="en-US" altLang="zh-CN" sz="1600" i="1">
                              <a:solidFill>
                                <a:schemeClr val="tx1"/>
                              </a:solidFill>
                              <a:latin typeface="Cambria Math" panose="02040503050406030204" pitchFamily="18" charset="0"/>
                            </a:rPr>
                            <m:t>        </m:t>
                          </m:r>
                          <m:limLow>
                            <m:limLowPr>
                              <m:ctrlPr>
                                <a:rPr lang="en-US" altLang="zh-CN" sz="1600" i="1">
                                  <a:solidFill>
                                    <a:schemeClr val="tx1"/>
                                  </a:solidFill>
                                  <a:latin typeface="Cambria Math" panose="02040503050406030204" pitchFamily="18" charset="0"/>
                                </a:rPr>
                              </m:ctrlPr>
                            </m:limLowPr>
                            <m:e>
                              <m:r>
                                <m:rPr>
                                  <m:sty m:val="p"/>
                                </m:rPr>
                                <a:rPr lang="en-US" altLang="zh-CN" sz="1600">
                                  <a:solidFill>
                                    <a:schemeClr val="tx1"/>
                                  </a:solidFill>
                                  <a:latin typeface="Cambria Math" panose="02040503050406030204" pitchFamily="18" charset="0"/>
                                </a:rPr>
                                <m:t>max</m:t>
                              </m:r>
                            </m:e>
                            <m:lim>
                              <m:r>
                                <a:rPr lang="en-US" altLang="zh-CN" sz="1600" i="1">
                                  <a:solidFill>
                                    <a:schemeClr val="tx1"/>
                                  </a:solidFill>
                                  <a:latin typeface="Cambria Math" panose="02040503050406030204" pitchFamily="18" charset="0"/>
                                </a:rPr>
                                <m:t>𝜋</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𝑎</m:t>
                              </m:r>
                            </m:lim>
                          </m:limLow>
                        </m:fName>
                        <m:e>
                          <m:f>
                            <m:fPr>
                              <m:ctrlPr>
                                <a:rPr lang="en-US" altLang="zh-CN" sz="1600" i="1">
                                  <a:solidFill>
                                    <a:schemeClr val="tx1"/>
                                  </a:solidFill>
                                  <a:latin typeface="Cambria Math" panose="02040503050406030204" pitchFamily="18" charset="0"/>
                                </a:rPr>
                              </m:ctrlPr>
                            </m:fPr>
                            <m:num>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𝑃</m:t>
                                  </m:r>
                                </m:e>
                                <m:sub>
                                  <m:r>
                                    <a:rPr lang="en-US" altLang="zh-CN" sz="1600" i="1">
                                      <a:solidFill>
                                        <a:schemeClr val="tx1"/>
                                      </a:solidFill>
                                      <a:latin typeface="Cambria Math" panose="02040503050406030204" pitchFamily="18" charset="0"/>
                                    </a:rPr>
                                    <m:t>h</m:t>
                                  </m:r>
                                </m:sub>
                                <m:sup>
                                  <m:r>
                                    <a:rPr lang="en-US" altLang="zh-CN" sz="1600" i="1">
                                      <a:solidFill>
                                        <a:schemeClr val="tx1"/>
                                      </a:solidFill>
                                      <a:latin typeface="Cambria Math" panose="02040503050406030204" pitchFamily="18" charset="0"/>
                                    </a:rPr>
                                    <m:t>𝜋</m:t>
                                  </m:r>
                                </m:sup>
                              </m:sSubSup>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𝑠</m:t>
                                  </m:r>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𝑎</m:t>
                                  </m:r>
                                </m:e>
                              </m:d>
                            </m:num>
                            <m:den>
                              <m:f>
                                <m:fPr>
                                  <m:ctrlPr>
                                    <a:rPr lang="en-US" altLang="zh-CN" sz="1600" i="1">
                                      <a:solidFill>
                                        <a:schemeClr val="tx1"/>
                                      </a:solidFill>
                                      <a:latin typeface="Cambria Math" panose="02040503050406030204" pitchFamily="18" charset="0"/>
                                    </a:rPr>
                                  </m:ctrlPr>
                                </m:fPr>
                                <m:num>
                                  <m:r>
                                    <a:rPr lang="en-US" altLang="zh-CN" sz="1600" i="1">
                                      <a:solidFill>
                                        <a:schemeClr val="tx1"/>
                                      </a:solidFill>
                                      <a:latin typeface="Cambria Math" panose="02040503050406030204" pitchFamily="18" charset="0"/>
                                    </a:rPr>
                                    <m:t>1</m:t>
                                  </m:r>
                                </m:num>
                                <m:den>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𝑁</m:t>
                                      </m:r>
                                    </m:e>
                                    <m:sub>
                                      <m:r>
                                        <a:rPr lang="en-US" altLang="zh-CN" sz="1600" i="1">
                                          <a:solidFill>
                                            <a:schemeClr val="tx1"/>
                                          </a:solidFill>
                                          <a:latin typeface="Cambria Math" panose="02040503050406030204" pitchFamily="18" charset="0"/>
                                        </a:rPr>
                                        <m:t>0</m:t>
                                      </m:r>
                                    </m:sub>
                                  </m:sSub>
                                  <m:r>
                                    <a:rPr lang="en-US" altLang="zh-CN" sz="1600" b="0" i="1" smtClean="0">
                                      <a:solidFill>
                                        <a:schemeClr val="tx1"/>
                                      </a:solidFill>
                                      <a:latin typeface="Cambria Math" panose="02040503050406030204" pitchFamily="18" charset="0"/>
                                    </a:rPr>
                                    <m:t>𝑆𝐻</m:t>
                                  </m:r>
                                </m:den>
                              </m:f>
                              <m:nary>
                                <m:naryPr>
                                  <m:chr m:val="∑"/>
                                  <m:supHide m:val="on"/>
                                  <m:ctrlPr>
                                    <a:rPr lang="en-US" altLang="zh-CN" sz="1600" i="1">
                                      <a:solidFill>
                                        <a:schemeClr val="tx1"/>
                                      </a:solidFill>
                                      <a:latin typeface="Cambria Math" panose="02040503050406030204" pitchFamily="18" charset="0"/>
                                    </a:rPr>
                                  </m:ctrlPr>
                                </m:naryPr>
                                <m:sub>
                                  <m:r>
                                    <a:rPr lang="en-US" altLang="zh-CN" sz="1600" i="1">
                                      <a:solidFill>
                                        <a:schemeClr val="tx1"/>
                                      </a:solidFill>
                                      <a:latin typeface="Cambria Math" panose="02040503050406030204" pitchFamily="18" charset="0"/>
                                    </a:rPr>
                                    <m:t>𝜋</m:t>
                                  </m:r>
                                  <m:r>
                                    <a:rPr lang="en-US" altLang="zh-CN" sz="1600" i="1">
                                      <a:solidFill>
                                        <a:schemeClr val="tx1"/>
                                      </a:solidFill>
                                      <a:latin typeface="Cambria Math" panose="02040503050406030204" pitchFamily="18" charset="0"/>
                                    </a:rPr>
                                    <m:t>∈</m:t>
                                  </m:r>
                                  <m:r>
                                    <m:rPr>
                                      <m:sty m:val="p"/>
                                    </m:rPr>
                                    <a:rPr lang="en-US" altLang="zh-CN" sz="1600" b="0" i="0" smtClean="0">
                                      <a:solidFill>
                                        <a:schemeClr val="tx1"/>
                                      </a:solidFill>
                                      <a:latin typeface="Cambria Math" panose="02040503050406030204" pitchFamily="18" charset="0"/>
                                    </a:rPr>
                                    <m:t>Ψ</m:t>
                                  </m:r>
                                </m:sub>
                                <m:sup/>
                                <m:e>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𝑃</m:t>
                                      </m:r>
                                    </m:e>
                                    <m:sub>
                                      <m:r>
                                        <a:rPr lang="en-US" altLang="zh-CN" sz="1600" i="1">
                                          <a:solidFill>
                                            <a:schemeClr val="tx1"/>
                                          </a:solidFill>
                                          <a:latin typeface="Cambria Math" panose="02040503050406030204" pitchFamily="18" charset="0"/>
                                        </a:rPr>
                                        <m:t>h</m:t>
                                      </m:r>
                                    </m:sub>
                                    <m:sup>
                                      <m:r>
                                        <a:rPr lang="en-US" altLang="zh-CN" sz="1600" i="1">
                                          <a:solidFill>
                                            <a:schemeClr val="tx1"/>
                                          </a:solidFill>
                                          <a:latin typeface="Cambria Math" panose="02040503050406030204" pitchFamily="18" charset="0"/>
                                        </a:rPr>
                                        <m:t>𝜋</m:t>
                                      </m:r>
                                    </m:sup>
                                  </m:sSubSup>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𝑠</m:t>
                                      </m:r>
                                      <m:r>
                                        <a:rPr lang="en-US" altLang="zh-CN" sz="1600" b="0" i="1" smtClean="0">
                                          <a:solidFill>
                                            <a:schemeClr val="tx1"/>
                                          </a:solidFill>
                                          <a:latin typeface="Cambria Math" panose="02040503050406030204" pitchFamily="18" charset="0"/>
                                        </a:rPr>
                                        <m:t>,</m:t>
                                      </m:r>
                                      <m:r>
                                        <a:rPr lang="en-US" altLang="zh-CN" sz="1600" b="0" i="1" smtClean="0">
                                          <a:solidFill>
                                            <a:schemeClr val="tx1"/>
                                          </a:solidFill>
                                          <a:latin typeface="Cambria Math" panose="02040503050406030204" pitchFamily="18" charset="0"/>
                                        </a:rPr>
                                        <m:t>𝑎</m:t>
                                      </m:r>
                                    </m:e>
                                  </m:d>
                                </m:e>
                              </m:nary>
                            </m:den>
                          </m:f>
                          <m:r>
                            <a:rPr lang="en-US" altLang="zh-CN" sz="1600" i="1">
                              <a:solidFill>
                                <a:schemeClr val="tx1"/>
                              </a:solidFill>
                              <a:latin typeface="Cambria Math" panose="02040503050406030204" pitchFamily="18" charset="0"/>
                            </a:rPr>
                            <m:t>≤2</m:t>
                          </m:r>
                          <m:r>
                            <a:rPr lang="en-US" altLang="zh-CN" sz="1600" i="1">
                              <a:solidFill>
                                <a:schemeClr val="tx1"/>
                              </a:solidFill>
                              <a:latin typeface="Cambria Math" panose="02040503050406030204" pitchFamily="18" charset="0"/>
                            </a:rPr>
                            <m:t>𝑆𝐴𝐻</m:t>
                          </m:r>
                        </m:e>
                      </m:func>
                    </m:oMath>
                  </m:oMathPara>
                </a14:m>
                <a:endParaRPr lang="en-US" altLang="zh-CN" sz="1600" dirty="0">
                  <a:solidFill>
                    <a:schemeClr val="tx1"/>
                  </a:solidFill>
                  <a:latin typeface="Abadi" panose="020B0604020104020204" pitchFamily="34" charset="0"/>
                </a:endParaRPr>
              </a:p>
            </p:txBody>
          </p:sp>
        </mc:Choice>
        <mc:Fallback xmlns="">
          <p:sp>
            <p:nvSpPr>
              <p:cNvPr id="3" name="内容占位符 2">
                <a:extLst>
                  <a:ext uri="{FF2B5EF4-FFF2-40B4-BE49-F238E27FC236}">
                    <a16:creationId xmlns:a16="http://schemas.microsoft.com/office/drawing/2014/main" id="{486F0576-DF00-4AC2-9056-9D9E96636641}"/>
                  </a:ext>
                </a:extLst>
              </p:cNvPr>
              <p:cNvSpPr>
                <a:spLocks noGrp="1" noRot="1" noChangeAspect="1" noMove="1" noResize="1" noEditPoints="1" noAdjustHandles="1" noChangeArrowheads="1" noChangeShapeType="1" noTextEdit="1"/>
              </p:cNvSpPr>
              <p:nvPr>
                <p:ph idx="1"/>
              </p:nvPr>
            </p:nvSpPr>
            <p:spPr>
              <a:blipFill>
                <a:blip r:embed="rId3"/>
                <a:stretch>
                  <a:fillRect t="-1961" b="-406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1739F0A-8638-4A04-9FF2-59C254D1016D}"/>
              </a:ext>
            </a:extLst>
          </p:cNvPr>
          <p:cNvSpPr>
            <a:spLocks noGrp="1"/>
          </p:cNvSpPr>
          <p:nvPr>
            <p:ph type="sldNum" sz="quarter" idx="12"/>
          </p:nvPr>
        </p:nvSpPr>
        <p:spPr/>
        <p:txBody>
          <a:bodyPr/>
          <a:lstStyle/>
          <a:p>
            <a:fld id="{62AD37A2-1220-4DDF-9EFC-38371D4E8C35}" type="slidenum">
              <a:rPr lang="zh-CN" altLang="en-US" smtClean="0"/>
              <a:t>15</a:t>
            </a:fld>
            <a:endParaRPr lang="zh-CN" altLang="en-US"/>
          </a:p>
        </p:txBody>
      </p:sp>
    </p:spTree>
    <p:extLst>
      <p:ext uri="{BB962C8B-B14F-4D97-AF65-F5344CB8AC3E}">
        <p14:creationId xmlns:p14="http://schemas.microsoft.com/office/powerpoint/2010/main" val="386773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B1179-3BE3-4161-AA07-EA0EF3722A05}"/>
              </a:ext>
            </a:extLst>
          </p:cNvPr>
          <p:cNvSpPr>
            <a:spLocks noGrp="1"/>
          </p:cNvSpPr>
          <p:nvPr>
            <p:ph type="title"/>
          </p:nvPr>
        </p:nvSpPr>
        <p:spPr/>
        <p:txBody>
          <a:bodyPr/>
          <a:lstStyle/>
          <a:p>
            <a:r>
              <a:rPr lang="en-US" altLang="zh-CN" dirty="0">
                <a:latin typeface="Abadi" panose="020B0604020104020204" pitchFamily="34" charset="0"/>
              </a:rPr>
              <a:t>Algorithm Overview</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F77E56-3726-4F2B-AB2B-DB6E5954A3B3}"/>
                  </a:ext>
                </a:extLst>
              </p:cNvPr>
              <p:cNvSpPr>
                <a:spLocks noGrp="1"/>
              </p:cNvSpPr>
              <p:nvPr>
                <p:ph idx="1"/>
              </p:nvPr>
            </p:nvSpPr>
            <p:spPr/>
            <p:txBody>
              <a:bodyPr/>
              <a:lstStyle/>
              <a:p>
                <a:r>
                  <a:rPr lang="en-US" altLang="zh-CN" dirty="0">
                    <a:latin typeface="Abadi" panose="020B0604020104020204" pitchFamily="34" charset="0"/>
                  </a:rPr>
                  <a:t>Exploration phase</a:t>
                </a:r>
              </a:p>
              <a:p>
                <a:pPr marL="971550" lvl="1" indent="-514350">
                  <a:buFont typeface="+mj-lt"/>
                  <a:buAutoNum type="arabicPeriod"/>
                </a:pPr>
                <a:r>
                  <a:rPr lang="en-US" altLang="zh-CN" dirty="0">
                    <a:latin typeface="Abadi" panose="020B0604020104020204" pitchFamily="34" charset="0"/>
                  </a:rPr>
                  <a:t>Learn a set of policies </a:t>
                </a:r>
                <a14:m>
                  <m:oMath xmlns:m="http://schemas.openxmlformats.org/officeDocument/2006/math">
                    <m:r>
                      <m:rPr>
                        <m:sty m:val="p"/>
                      </m:rPr>
                      <a:rPr lang="en-US" altLang="zh-CN" b="0" i="1" smtClean="0">
                        <a:latin typeface="Cambria Math" panose="02040503050406030204" pitchFamily="18" charset="0"/>
                      </a:rPr>
                      <m:t>Ψ</m:t>
                    </m:r>
                  </m:oMath>
                </a14:m>
                <a:r>
                  <a:rPr lang="en-US" altLang="zh-CN" dirty="0">
                    <a:latin typeface="Abadi" panose="020B0604020104020204" pitchFamily="34" charset="0"/>
                  </a:rPr>
                  <a:t> which allow us to visit all “significant” states with reasonable probability.</a:t>
                </a:r>
              </a:p>
              <a:p>
                <a:pPr marL="971550" lvl="1" indent="-514350">
                  <a:buFont typeface="+mj-lt"/>
                  <a:buAutoNum type="arabicPeriod"/>
                </a:pPr>
                <a:r>
                  <a:rPr lang="en-US" altLang="zh-CN" dirty="0">
                    <a:latin typeface="Abadi" panose="020B0604020104020204" pitchFamily="34" charset="0"/>
                  </a:rPr>
                  <a:t>Collect enough data by executing policies in </a:t>
                </a:r>
                <a14:m>
                  <m:oMath xmlns:m="http://schemas.openxmlformats.org/officeDocument/2006/math">
                    <m:r>
                      <m:rPr>
                        <m:sty m:val="p"/>
                      </m:rPr>
                      <a:rPr lang="en-US" altLang="zh-CN" b="0" i="0" smtClean="0">
                        <a:latin typeface="Cambria Math" panose="02040503050406030204" pitchFamily="18" charset="0"/>
                      </a:rPr>
                      <m:t>Ψ</m:t>
                    </m:r>
                  </m:oMath>
                </a14:m>
                <a:r>
                  <a:rPr lang="en-US" altLang="zh-CN" dirty="0">
                    <a:latin typeface="Abadi" panose="020B0604020104020204" pitchFamily="34" charset="0"/>
                  </a:rPr>
                  <a:t>.</a:t>
                </a:r>
              </a:p>
              <a:p>
                <a:r>
                  <a:rPr lang="en-US" altLang="zh-CN" b="1" dirty="0">
                    <a:latin typeface="Abadi" panose="020B0604020104020204" pitchFamily="34" charset="0"/>
                  </a:rPr>
                  <a:t>Planning phase</a:t>
                </a:r>
              </a:p>
              <a:p>
                <a:pPr marL="971550" lvl="1" indent="-514350">
                  <a:buFont typeface="+mj-lt"/>
                  <a:buAutoNum type="arabicPeriod"/>
                </a:pPr>
                <a:r>
                  <a:rPr lang="en-US" altLang="zh-CN" b="1" dirty="0">
                    <a:latin typeface="Abadi" panose="020B0604020104020204" pitchFamily="34" charset="0"/>
                  </a:rPr>
                  <a:t>Compute the </a:t>
                </a:r>
                <a:r>
                  <a:rPr lang="en-US" altLang="zh-CN" b="1" u="sng" dirty="0">
                    <a:latin typeface="Abadi" panose="020B0604020104020204" pitchFamily="34" charset="0"/>
                  </a:rPr>
                  <a:t>empirical transition matrix </a:t>
                </a:r>
                <a14:m>
                  <m:oMath xmlns:m="http://schemas.openxmlformats.org/officeDocument/2006/math">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ℙ</m:t>
                        </m:r>
                      </m:e>
                    </m:acc>
                  </m:oMath>
                </a14:m>
                <a:r>
                  <a:rPr lang="en-US" altLang="zh-CN" b="1" dirty="0">
                    <a:latin typeface="Abadi" panose="020B0604020104020204" pitchFamily="34" charset="0"/>
                  </a:rPr>
                  <a:t> using the collected data.</a:t>
                </a:r>
              </a:p>
              <a:p>
                <a:pPr marL="971550" lvl="1" indent="-514350">
                  <a:buFont typeface="+mj-lt"/>
                  <a:buAutoNum type="arabicPeriod"/>
                </a:pPr>
                <a:r>
                  <a:rPr lang="en-US" altLang="zh-CN" b="1" u="sng" dirty="0">
                    <a:latin typeface="Abadi" panose="020B0604020104020204" pitchFamily="34" charset="0"/>
                  </a:rPr>
                  <a:t>Find an optimal policy </a:t>
                </a:r>
                <a:r>
                  <a:rPr lang="en-US" altLang="zh-CN" b="1" dirty="0">
                    <a:latin typeface="Abadi" panose="020B0604020104020204" pitchFamily="34" charset="0"/>
                  </a:rPr>
                  <a:t>with transitions </a:t>
                </a:r>
                <a14:m>
                  <m:oMath xmlns:m="http://schemas.openxmlformats.org/officeDocument/2006/math">
                    <m:acc>
                      <m:accPr>
                        <m:chr m:val="̂"/>
                        <m:ctrlPr>
                          <a:rPr lang="en-US" altLang="zh-CN" b="1" i="1">
                            <a:latin typeface="Cambria Math" panose="02040503050406030204" pitchFamily="18" charset="0"/>
                          </a:rPr>
                        </m:ctrlPr>
                      </m:accPr>
                      <m:e>
                        <m:r>
                          <a:rPr lang="en-US" altLang="zh-CN" b="1" i="1" smtClean="0">
                            <a:latin typeface="Cambria Math" panose="02040503050406030204" pitchFamily="18" charset="0"/>
                          </a:rPr>
                          <m:t>ℙ</m:t>
                        </m:r>
                      </m:e>
                    </m:acc>
                  </m:oMath>
                </a14:m>
                <a:r>
                  <a:rPr lang="en-US" altLang="zh-CN" b="1" dirty="0">
                    <a:latin typeface="Abadi" panose="020B0604020104020204" pitchFamily="34" charset="0"/>
                  </a:rPr>
                  <a:t> for a given reward function </a:t>
                </a:r>
                <a14:m>
                  <m:oMath xmlns:m="http://schemas.openxmlformats.org/officeDocument/2006/math">
                    <m:r>
                      <a:rPr lang="en-US" altLang="zh-CN" b="1" i="1">
                        <a:latin typeface="Cambria Math" panose="02040503050406030204" pitchFamily="18" charset="0"/>
                      </a:rPr>
                      <m:t>𝒓</m:t>
                    </m:r>
                  </m:oMath>
                </a14:m>
                <a:r>
                  <a:rPr lang="en-US" altLang="zh-CN" b="1" dirty="0">
                    <a:latin typeface="Abadi" panose="020B0604020104020204" pitchFamily="34" charset="0"/>
                  </a:rPr>
                  <a:t>.</a:t>
                </a:r>
                <a:endParaRPr lang="zh-CN" altLang="en-US" b="1" dirty="0">
                  <a:latin typeface="Abadi" panose="020B0604020104020204" pitchFamily="34" charset="0"/>
                </a:endParaRPr>
              </a:p>
            </p:txBody>
          </p:sp>
        </mc:Choice>
        <mc:Fallback xmlns="">
          <p:sp>
            <p:nvSpPr>
              <p:cNvPr id="3" name="内容占位符 2">
                <a:extLst>
                  <a:ext uri="{FF2B5EF4-FFF2-40B4-BE49-F238E27FC236}">
                    <a16:creationId xmlns:a16="http://schemas.microsoft.com/office/drawing/2014/main" id="{F4F77E56-3726-4F2B-AB2B-DB6E5954A3B3}"/>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50D9E3A-6E2C-4988-B340-A1BC852C5A62}"/>
              </a:ext>
            </a:extLst>
          </p:cNvPr>
          <p:cNvSpPr>
            <a:spLocks noGrp="1"/>
          </p:cNvSpPr>
          <p:nvPr>
            <p:ph type="sldNum" sz="quarter" idx="12"/>
          </p:nvPr>
        </p:nvSpPr>
        <p:spPr/>
        <p:txBody>
          <a:bodyPr/>
          <a:lstStyle/>
          <a:p>
            <a:fld id="{62AD37A2-1220-4DDF-9EFC-38371D4E8C35}" type="slidenum">
              <a:rPr lang="zh-CN" altLang="en-US" smtClean="0"/>
              <a:t>16</a:t>
            </a:fld>
            <a:endParaRPr lang="zh-CN" altLang="en-US"/>
          </a:p>
        </p:txBody>
      </p:sp>
    </p:spTree>
    <p:extLst>
      <p:ext uri="{BB962C8B-B14F-4D97-AF65-F5344CB8AC3E}">
        <p14:creationId xmlns:p14="http://schemas.microsoft.com/office/powerpoint/2010/main" val="174029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A1209-0A00-4521-8B14-A491A59107FD}"/>
              </a:ext>
            </a:extLst>
          </p:cNvPr>
          <p:cNvSpPr>
            <a:spLocks noGrp="1"/>
          </p:cNvSpPr>
          <p:nvPr>
            <p:ph type="title"/>
          </p:nvPr>
        </p:nvSpPr>
        <p:spPr/>
        <p:txBody>
          <a:bodyPr/>
          <a:lstStyle/>
          <a:p>
            <a:r>
              <a:rPr lang="en-US" altLang="zh-CN" dirty="0">
                <a:latin typeface="Abadi" panose="020B0604020104020204" pitchFamily="34" charset="0"/>
              </a:rPr>
              <a:t>Planning Phase</a:t>
            </a:r>
            <a:endParaRPr lang="zh-CN" altLang="en-US" dirty="0">
              <a:latin typeface="Abadi" panose="020B0604020104020204" pitchFamily="34" charset="0"/>
            </a:endParaRPr>
          </a:p>
        </p:txBody>
      </p:sp>
      <p:sp>
        <p:nvSpPr>
          <p:cNvPr id="3" name="内容占位符 2">
            <a:extLst>
              <a:ext uri="{FF2B5EF4-FFF2-40B4-BE49-F238E27FC236}">
                <a16:creationId xmlns:a16="http://schemas.microsoft.com/office/drawing/2014/main" id="{0FC284A3-F31E-4694-8B81-7B25CCBF02BF}"/>
              </a:ext>
            </a:extLst>
          </p:cNvPr>
          <p:cNvSpPr>
            <a:spLocks noGrp="1"/>
          </p:cNvSpPr>
          <p:nvPr>
            <p:ph idx="1"/>
          </p:nvPr>
        </p:nvSpPr>
        <p:spPr>
          <a:xfrm>
            <a:off x="838200" y="5277851"/>
            <a:ext cx="10515600" cy="899111"/>
          </a:xfrm>
        </p:spPr>
        <p:txBody>
          <a:bodyPr/>
          <a:lstStyle/>
          <a:p>
            <a:endParaRPr lang="zh-CN" altLang="en-US" dirty="0">
              <a:latin typeface="Abadi" panose="020B0604020104020204" pitchFamily="34" charset="0"/>
            </a:endParaRPr>
          </a:p>
        </p:txBody>
      </p:sp>
      <p:pic>
        <p:nvPicPr>
          <p:cNvPr id="10" name="图片 9">
            <a:extLst>
              <a:ext uri="{FF2B5EF4-FFF2-40B4-BE49-F238E27FC236}">
                <a16:creationId xmlns:a16="http://schemas.microsoft.com/office/drawing/2014/main" id="{7A10B4BE-B05D-4FCB-81EE-7B7E2EE6CC71}"/>
              </a:ext>
            </a:extLst>
          </p:cNvPr>
          <p:cNvPicPr>
            <a:picLocks noChangeAspect="1"/>
          </p:cNvPicPr>
          <p:nvPr/>
        </p:nvPicPr>
        <p:blipFill>
          <a:blip r:embed="rId3"/>
          <a:stretch>
            <a:fillRect/>
          </a:stretch>
        </p:blipFill>
        <p:spPr>
          <a:xfrm>
            <a:off x="838200" y="1804409"/>
            <a:ext cx="10675868" cy="3473443"/>
          </a:xfrm>
          <a:prstGeom prst="rect">
            <a:avLst/>
          </a:prstGeom>
        </p:spPr>
      </p:pic>
      <p:sp>
        <p:nvSpPr>
          <p:cNvPr id="4" name="左大括号 3">
            <a:extLst>
              <a:ext uri="{FF2B5EF4-FFF2-40B4-BE49-F238E27FC236}">
                <a16:creationId xmlns:a16="http://schemas.microsoft.com/office/drawing/2014/main" id="{7ED5F327-9AC0-452C-9EA9-624545B5A099}"/>
              </a:ext>
            </a:extLst>
          </p:cNvPr>
          <p:cNvSpPr/>
          <p:nvPr/>
        </p:nvSpPr>
        <p:spPr>
          <a:xfrm>
            <a:off x="838200" y="2867378"/>
            <a:ext cx="166511" cy="134337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5" name="左大括号 4">
            <a:extLst>
              <a:ext uri="{FF2B5EF4-FFF2-40B4-BE49-F238E27FC236}">
                <a16:creationId xmlns:a16="http://schemas.microsoft.com/office/drawing/2014/main" id="{76EADF8E-ABC6-4C98-9717-054C1C4A13C8}"/>
              </a:ext>
            </a:extLst>
          </p:cNvPr>
          <p:cNvSpPr/>
          <p:nvPr/>
        </p:nvSpPr>
        <p:spPr>
          <a:xfrm>
            <a:off x="838200" y="4378741"/>
            <a:ext cx="166511" cy="272281"/>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863AA513-2DA7-4DEF-B3DC-F4C9E1D1CA81}"/>
              </a:ext>
            </a:extLst>
          </p:cNvPr>
          <p:cNvSpPr>
            <a:spLocks noGrp="1"/>
          </p:cNvSpPr>
          <p:nvPr>
            <p:ph type="sldNum" sz="quarter" idx="12"/>
          </p:nvPr>
        </p:nvSpPr>
        <p:spPr/>
        <p:txBody>
          <a:bodyPr/>
          <a:lstStyle/>
          <a:p>
            <a:fld id="{62AD37A2-1220-4DDF-9EFC-38371D4E8C35}" type="slidenum">
              <a:rPr lang="zh-CN" altLang="en-US" smtClean="0"/>
              <a:t>17</a:t>
            </a:fld>
            <a:endParaRPr lang="zh-CN" altLang="en-US"/>
          </a:p>
        </p:txBody>
      </p:sp>
    </p:spTree>
    <p:extLst>
      <p:ext uri="{BB962C8B-B14F-4D97-AF65-F5344CB8AC3E}">
        <p14:creationId xmlns:p14="http://schemas.microsoft.com/office/powerpoint/2010/main" val="3409953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4630C-AA58-414D-8594-0B7953B9C1C6}"/>
              </a:ext>
            </a:extLst>
          </p:cNvPr>
          <p:cNvSpPr>
            <a:spLocks noGrp="1"/>
          </p:cNvSpPr>
          <p:nvPr>
            <p:ph type="title"/>
          </p:nvPr>
        </p:nvSpPr>
        <p:spPr/>
        <p:txBody>
          <a:bodyPr/>
          <a:lstStyle/>
          <a:p>
            <a:r>
              <a:rPr lang="en-US" altLang="zh-CN" dirty="0">
                <a:latin typeface="Abadi" panose="020B0604020104020204" pitchFamily="34" charset="0"/>
              </a:rPr>
              <a:t>Planning Phase</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AE8677-EFDD-4B2A-80D4-D4FA58FAC7F6}"/>
                  </a:ext>
                </a:extLst>
              </p:cNvPr>
              <p:cNvSpPr>
                <a:spLocks noGrp="1"/>
              </p:cNvSpPr>
              <p:nvPr>
                <p:ph idx="1"/>
              </p:nvPr>
            </p:nvSpPr>
            <p:spPr>
              <a:xfrm>
                <a:off x="838200" y="1690689"/>
                <a:ext cx="10515600" cy="4486274"/>
              </a:xfrm>
            </p:spPr>
            <p:txBody>
              <a:bodyPr>
                <a:normAutofit/>
              </a:bodyPr>
              <a:lstStyle/>
              <a:p>
                <a:r>
                  <a:rPr lang="en-US" altLang="zh-CN" sz="2400" b="1" dirty="0">
                    <a:solidFill>
                      <a:schemeClr val="tx1"/>
                    </a:solidFill>
                    <a:latin typeface="Abadi" panose="020B0604020104020204" pitchFamily="34" charset="0"/>
                  </a:rPr>
                  <a:t>Theorem 3.5. </a:t>
                </a:r>
                <a:r>
                  <a:rPr lang="en-US" altLang="zh-CN" sz="2400" dirty="0">
                    <a:solidFill>
                      <a:schemeClr val="tx1"/>
                    </a:solidFill>
                    <a:latin typeface="Abadi" panose="020B0604020104020204" pitchFamily="34" charset="0"/>
                  </a:rPr>
                  <a:t>Assume dataset </a:t>
                </a:r>
                <a14:m>
                  <m:oMath xmlns:m="http://schemas.openxmlformats.org/officeDocument/2006/math">
                    <m:r>
                      <a:rPr lang="en-US" altLang="zh-CN" sz="2400" b="0" i="1" smtClean="0">
                        <a:solidFill>
                          <a:schemeClr val="tx1"/>
                        </a:solidFill>
                        <a:latin typeface="Cambria Math" panose="02040503050406030204" pitchFamily="18" charset="0"/>
                      </a:rPr>
                      <m:t>𝒟</m:t>
                    </m:r>
                  </m:oMath>
                </a14:m>
                <a:r>
                  <a:rPr lang="en-US" altLang="zh-CN" sz="2400" dirty="0">
                    <a:solidFill>
                      <a:schemeClr val="tx1"/>
                    </a:solidFill>
                    <a:latin typeface="Abadi" panose="020B0604020104020204" pitchFamily="34" charset="0"/>
                  </a:rPr>
                  <a:t> has </a:t>
                </a:r>
                <a14:m>
                  <m:oMath xmlns:m="http://schemas.openxmlformats.org/officeDocument/2006/math">
                    <m:r>
                      <a:rPr lang="en-US" altLang="zh-CN" sz="2400" b="0" i="1" smtClean="0">
                        <a:solidFill>
                          <a:schemeClr val="tx1"/>
                        </a:solidFill>
                        <a:latin typeface="Cambria Math" panose="02040503050406030204" pitchFamily="18" charset="0"/>
                      </a:rPr>
                      <m:t>𝑁</m:t>
                    </m:r>
                  </m:oMath>
                </a14:m>
                <a:r>
                  <a:rPr lang="en-US" altLang="zh-CN" sz="2400" dirty="0">
                    <a:solidFill>
                      <a:schemeClr val="tx1"/>
                    </a:solidFill>
                    <a:latin typeface="Abadi" panose="020B0604020104020204" pitchFamily="34" charset="0"/>
                  </a:rPr>
                  <a:t> </a:t>
                </a:r>
                <a:r>
                  <a:rPr lang="en-US" altLang="zh-CN" sz="2400" dirty="0" err="1">
                    <a:solidFill>
                      <a:schemeClr val="tx1"/>
                    </a:solidFill>
                    <a:latin typeface="Abadi" panose="020B0604020104020204" pitchFamily="34" charset="0"/>
                  </a:rPr>
                  <a:t>i.i.d</a:t>
                </a:r>
                <a:r>
                  <a:rPr lang="en-US" altLang="zh-CN" sz="2400" dirty="0">
                    <a:solidFill>
                      <a:schemeClr val="tx1"/>
                    </a:solidFill>
                    <a:latin typeface="Abadi" panose="020B0604020104020204" pitchFamily="34" charset="0"/>
                  </a:rPr>
                  <a:t> samples from distribution </a:t>
                </a:r>
                <a14:m>
                  <m:oMath xmlns:m="http://schemas.openxmlformats.org/officeDocument/2006/math">
                    <m:r>
                      <a:rPr lang="en-US" altLang="zh-CN" sz="2400" b="0" i="1" smtClean="0">
                        <a:solidFill>
                          <a:schemeClr val="tx1"/>
                        </a:solidFill>
                        <a:latin typeface="Cambria Math" panose="02040503050406030204" pitchFamily="18" charset="0"/>
                      </a:rPr>
                      <m:t>𝜇</m:t>
                    </m:r>
                  </m:oMath>
                </a14:m>
                <a:r>
                  <a:rPr lang="en-US" altLang="zh-CN" sz="2400" dirty="0">
                    <a:solidFill>
                      <a:schemeClr val="tx1"/>
                    </a:solidFill>
                    <a:latin typeface="Abadi" panose="020B0604020104020204" pitchFamily="34" charset="0"/>
                  </a:rPr>
                  <a:t> which satisfies theorem 3.3 with </a:t>
                </a:r>
                <a14:m>
                  <m:oMath xmlns:m="http://schemas.openxmlformats.org/officeDocument/2006/math">
                    <m:r>
                      <a:rPr lang="en-US" altLang="zh-CN" sz="2400" b="0" i="1" smtClean="0">
                        <a:solidFill>
                          <a:schemeClr val="tx1"/>
                        </a:solidFill>
                        <a:latin typeface="Cambria Math" panose="02040503050406030204" pitchFamily="18" charset="0"/>
                      </a:rPr>
                      <m:t>𝛿</m:t>
                    </m:r>
                    <m:r>
                      <a:rPr lang="en-US" altLang="zh-CN" sz="2400" b="0" i="1" smtClean="0">
                        <a:solidFill>
                          <a:schemeClr val="tx1"/>
                        </a:solidFill>
                        <a:latin typeface="Cambria Math" panose="02040503050406030204" pitchFamily="18" charset="0"/>
                      </a:rPr>
                      <m:t>=</m:t>
                    </m:r>
                    <m:f>
                      <m:fPr>
                        <m:ctrlPr>
                          <a:rPr lang="en-US" altLang="zh-CN" sz="2400" b="0" i="1" smtClean="0">
                            <a:solidFill>
                              <a:schemeClr val="tx1"/>
                            </a:solidFill>
                            <a:latin typeface="Cambria Math" panose="02040503050406030204" pitchFamily="18" charset="0"/>
                          </a:rPr>
                        </m:ctrlPr>
                      </m:fPr>
                      <m:num>
                        <m:r>
                          <a:rPr lang="en-US" altLang="zh-CN" sz="2400" b="0" i="1" smtClean="0">
                            <a:solidFill>
                              <a:schemeClr val="tx1"/>
                            </a:solidFill>
                            <a:latin typeface="Cambria Math" panose="02040503050406030204" pitchFamily="18" charset="0"/>
                          </a:rPr>
                          <m:t>𝜖</m:t>
                        </m:r>
                      </m:num>
                      <m:den>
                        <m:r>
                          <a:rPr lang="en-US" altLang="zh-CN" sz="2400" b="0" i="1" smtClean="0">
                            <a:solidFill>
                              <a:schemeClr val="tx1"/>
                            </a:solidFill>
                            <a:latin typeface="Cambria Math" panose="02040503050406030204" pitchFamily="18" charset="0"/>
                          </a:rPr>
                          <m:t>2</m:t>
                        </m:r>
                        <m:r>
                          <a:rPr lang="en-US" altLang="zh-CN" sz="2400" b="0" i="1" smtClean="0">
                            <a:solidFill>
                              <a:schemeClr val="tx1"/>
                            </a:solidFill>
                            <a:latin typeface="Cambria Math" panose="02040503050406030204" pitchFamily="18" charset="0"/>
                          </a:rPr>
                          <m:t>𝑆</m:t>
                        </m:r>
                        <m:sSup>
                          <m:sSupPr>
                            <m:ctrlPr>
                              <a:rPr lang="en-US" altLang="zh-CN" sz="2400" b="0" i="1" smtClean="0">
                                <a:solidFill>
                                  <a:schemeClr val="tx1"/>
                                </a:solidFill>
                                <a:latin typeface="Cambria Math" panose="02040503050406030204" pitchFamily="18" charset="0"/>
                              </a:rPr>
                            </m:ctrlPr>
                          </m:sSupPr>
                          <m:e>
                            <m:r>
                              <a:rPr lang="en-US" altLang="zh-CN" sz="2400" b="0" i="1" smtClean="0">
                                <a:solidFill>
                                  <a:schemeClr val="tx1"/>
                                </a:solidFill>
                                <a:latin typeface="Cambria Math" panose="02040503050406030204" pitchFamily="18" charset="0"/>
                              </a:rPr>
                              <m:t>𝐻</m:t>
                            </m:r>
                          </m:e>
                          <m:sup>
                            <m:r>
                              <a:rPr lang="en-US" altLang="zh-CN" sz="2400" b="0" i="1" smtClean="0">
                                <a:solidFill>
                                  <a:schemeClr val="tx1"/>
                                </a:solidFill>
                                <a:latin typeface="Cambria Math" panose="02040503050406030204" pitchFamily="18" charset="0"/>
                              </a:rPr>
                              <m:t>2</m:t>
                            </m:r>
                          </m:sup>
                        </m:sSup>
                      </m:den>
                    </m:f>
                  </m:oMath>
                </a14:m>
                <a:r>
                  <a:rPr lang="en-US" altLang="zh-CN" sz="2400" dirty="0">
                    <a:solidFill>
                      <a:schemeClr val="tx1"/>
                    </a:solidFill>
                    <a:latin typeface="Abadi" panose="020B0604020104020204" pitchFamily="34" charset="0"/>
                  </a:rPr>
                  <a:t>, and </a:t>
                </a:r>
                <a14:m>
                  <m:oMath xmlns:m="http://schemas.openxmlformats.org/officeDocument/2006/math">
                    <m:r>
                      <a:rPr lang="en-US" altLang="zh-CN" sz="2400" b="0" i="1" smtClean="0">
                        <a:solidFill>
                          <a:schemeClr val="tx1"/>
                        </a:solidFill>
                        <a:latin typeface="Cambria Math" panose="02040503050406030204" pitchFamily="18" charset="0"/>
                      </a:rPr>
                      <m:t>𝑁</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𝒪</m:t>
                    </m:r>
                    <m:d>
                      <m:dPr>
                        <m:ctrlPr>
                          <a:rPr lang="en-US" altLang="zh-CN" sz="2400" b="0" i="1" smtClean="0">
                            <a:solidFill>
                              <a:schemeClr val="tx1"/>
                            </a:solidFill>
                            <a:latin typeface="Cambria Math" panose="02040503050406030204" pitchFamily="18" charset="0"/>
                          </a:rPr>
                        </m:ctrlPr>
                      </m:dPr>
                      <m:e>
                        <m:f>
                          <m:fPr>
                            <m:ctrlPr>
                              <a:rPr lang="en-US" altLang="zh-CN" sz="2400" b="0" i="1" smtClean="0">
                                <a:solidFill>
                                  <a:schemeClr val="tx1"/>
                                </a:solidFill>
                                <a:latin typeface="Cambria Math" panose="02040503050406030204" pitchFamily="18" charset="0"/>
                              </a:rPr>
                            </m:ctrlPr>
                          </m:fPr>
                          <m:num>
                            <m:sSup>
                              <m:sSupPr>
                                <m:ctrlPr>
                                  <a:rPr lang="en-US" altLang="zh-CN" sz="2400" b="0" i="1" smtClean="0">
                                    <a:solidFill>
                                      <a:schemeClr val="tx1"/>
                                    </a:solidFill>
                                    <a:latin typeface="Cambria Math" panose="02040503050406030204" pitchFamily="18" charset="0"/>
                                  </a:rPr>
                                </m:ctrlPr>
                              </m:sSupPr>
                              <m:e>
                                <m:r>
                                  <a:rPr lang="en-US" altLang="zh-CN" sz="2400" b="0" i="1" smtClean="0">
                                    <a:solidFill>
                                      <a:schemeClr val="tx1"/>
                                    </a:solidFill>
                                    <a:latin typeface="Cambria Math" panose="02040503050406030204" pitchFamily="18" charset="0"/>
                                  </a:rPr>
                                  <m:t>𝐻</m:t>
                                </m:r>
                              </m:e>
                              <m:sup>
                                <m:r>
                                  <a:rPr lang="en-US" altLang="zh-CN" sz="2400" b="0" i="1" smtClean="0">
                                    <a:solidFill>
                                      <a:schemeClr val="tx1"/>
                                    </a:solidFill>
                                    <a:latin typeface="Cambria Math" panose="02040503050406030204" pitchFamily="18" charset="0"/>
                                  </a:rPr>
                                  <m:t>5</m:t>
                                </m:r>
                              </m:sup>
                            </m:sSup>
                            <m:sSup>
                              <m:sSupPr>
                                <m:ctrlPr>
                                  <a:rPr lang="en-US" altLang="zh-CN" sz="2400" b="0" i="1" smtClean="0">
                                    <a:solidFill>
                                      <a:schemeClr val="tx1"/>
                                    </a:solidFill>
                                    <a:latin typeface="Cambria Math" panose="02040503050406030204" pitchFamily="18" charset="0"/>
                                  </a:rPr>
                                </m:ctrlPr>
                              </m:sSupPr>
                              <m:e>
                                <m:r>
                                  <a:rPr lang="en-US" altLang="zh-CN" sz="2400" b="0" i="1" smtClean="0">
                                    <a:solidFill>
                                      <a:schemeClr val="tx1"/>
                                    </a:solidFill>
                                    <a:latin typeface="Cambria Math" panose="02040503050406030204" pitchFamily="18" charset="0"/>
                                  </a:rPr>
                                  <m:t>𝑆</m:t>
                                </m:r>
                              </m:e>
                              <m:sup>
                                <m:r>
                                  <a:rPr lang="en-US" altLang="zh-CN" sz="2400" b="0" i="1" smtClean="0">
                                    <a:solidFill>
                                      <a:schemeClr val="tx1"/>
                                    </a:solidFill>
                                    <a:latin typeface="Cambria Math" panose="02040503050406030204" pitchFamily="18" charset="0"/>
                                  </a:rPr>
                                  <m:t>2</m:t>
                                </m:r>
                              </m:sup>
                            </m:sSup>
                            <m:r>
                              <a:rPr lang="en-US" altLang="zh-CN" sz="2400" b="0" i="1" smtClean="0">
                                <a:solidFill>
                                  <a:schemeClr val="tx1"/>
                                </a:solidFill>
                                <a:latin typeface="Cambria Math" panose="02040503050406030204" pitchFamily="18" charset="0"/>
                              </a:rPr>
                              <m:t>𝐴</m:t>
                            </m:r>
                          </m:num>
                          <m:den>
                            <m:sSup>
                              <m:sSupPr>
                                <m:ctrlPr>
                                  <a:rPr lang="en-US" altLang="zh-CN" sz="2400" b="0" i="1" smtClean="0">
                                    <a:solidFill>
                                      <a:schemeClr val="tx1"/>
                                    </a:solidFill>
                                    <a:latin typeface="Cambria Math" panose="02040503050406030204" pitchFamily="18" charset="0"/>
                                  </a:rPr>
                                </m:ctrlPr>
                              </m:sSupPr>
                              <m:e>
                                <m:r>
                                  <a:rPr lang="en-US" altLang="zh-CN" sz="2400" b="0" i="1" smtClean="0">
                                    <a:solidFill>
                                      <a:schemeClr val="tx1"/>
                                    </a:solidFill>
                                    <a:latin typeface="Cambria Math" panose="02040503050406030204" pitchFamily="18" charset="0"/>
                                  </a:rPr>
                                  <m:t>𝜖</m:t>
                                </m:r>
                              </m:e>
                              <m:sup>
                                <m:r>
                                  <a:rPr lang="en-US" altLang="zh-CN" sz="2400" b="0" i="1" smtClean="0">
                                    <a:solidFill>
                                      <a:schemeClr val="tx1"/>
                                    </a:solidFill>
                                    <a:latin typeface="Cambria Math" panose="02040503050406030204" pitchFamily="18" charset="0"/>
                                  </a:rPr>
                                  <m:t>2</m:t>
                                </m:r>
                              </m:sup>
                            </m:sSup>
                          </m:den>
                        </m:f>
                      </m:e>
                    </m:d>
                  </m:oMath>
                </a14:m>
                <a:r>
                  <a:rPr lang="en-US" altLang="zh-CN" sz="2400" dirty="0">
                    <a:solidFill>
                      <a:schemeClr val="tx1"/>
                    </a:solidFill>
                    <a:latin typeface="Abadi" panose="020B0604020104020204" pitchFamily="34" charset="0"/>
                  </a:rPr>
                  <a:t>, then with high probability, for any reward function </a:t>
                </a:r>
                <a14:m>
                  <m:oMath xmlns:m="http://schemas.openxmlformats.org/officeDocument/2006/math">
                    <m:r>
                      <a:rPr lang="en-US" altLang="zh-CN" sz="2400" b="0" i="1" smtClean="0">
                        <a:solidFill>
                          <a:schemeClr val="tx1"/>
                        </a:solidFill>
                        <a:latin typeface="Cambria Math" panose="02040503050406030204" pitchFamily="18" charset="0"/>
                      </a:rPr>
                      <m:t>𝑟</m:t>
                    </m:r>
                  </m:oMath>
                </a14:m>
                <a:r>
                  <a:rPr lang="en-US" altLang="zh-CN" sz="2400" dirty="0">
                    <a:solidFill>
                      <a:schemeClr val="tx1"/>
                    </a:solidFill>
                    <a:latin typeface="Abadi" panose="020B0604020104020204" pitchFamily="34" charset="0"/>
                  </a:rPr>
                  <a:t> simultaneously, the output policy </a:t>
                </a:r>
                <a14:m>
                  <m:oMath xmlns:m="http://schemas.openxmlformats.org/officeDocument/2006/math">
                    <m:acc>
                      <m:accPr>
                        <m:chr m:val="̂"/>
                        <m:ctrlPr>
                          <a:rPr lang="en-US" altLang="zh-CN" sz="2400" b="0" i="1" smtClean="0">
                            <a:solidFill>
                              <a:schemeClr val="tx1"/>
                            </a:solidFill>
                            <a:latin typeface="Cambria Math" panose="02040503050406030204" pitchFamily="18" charset="0"/>
                          </a:rPr>
                        </m:ctrlPr>
                      </m:accPr>
                      <m:e>
                        <m:r>
                          <a:rPr lang="en-US" altLang="zh-CN" sz="2400" b="0" i="1" smtClean="0">
                            <a:solidFill>
                              <a:schemeClr val="tx1"/>
                            </a:solidFill>
                            <a:latin typeface="Cambria Math" panose="02040503050406030204" pitchFamily="18" charset="0"/>
                          </a:rPr>
                          <m:t>𝜋</m:t>
                        </m:r>
                      </m:e>
                    </m:acc>
                  </m:oMath>
                </a14:m>
                <a:r>
                  <a:rPr lang="en-US" altLang="zh-CN" sz="2400" dirty="0">
                    <a:solidFill>
                      <a:schemeClr val="tx1"/>
                    </a:solidFill>
                    <a:latin typeface="Abadi" panose="020B0604020104020204" pitchFamily="34" charset="0"/>
                  </a:rPr>
                  <a:t> of reward-free planning algorithm is </a:t>
                </a:r>
                <a14:m>
                  <m:oMath xmlns:m="http://schemas.openxmlformats.org/officeDocument/2006/math">
                    <m:r>
                      <a:rPr lang="en-US" altLang="zh-CN" sz="2400" b="0" i="1" smtClean="0">
                        <a:solidFill>
                          <a:schemeClr val="tx1"/>
                        </a:solidFill>
                        <a:latin typeface="Cambria Math" panose="02040503050406030204" pitchFamily="18" charset="0"/>
                      </a:rPr>
                      <m:t>3</m:t>
                    </m:r>
                    <m:r>
                      <a:rPr lang="en-US" altLang="zh-CN" sz="2400" b="0" i="1" smtClean="0">
                        <a:solidFill>
                          <a:schemeClr val="tx1"/>
                        </a:solidFill>
                        <a:latin typeface="Cambria Math" panose="02040503050406030204" pitchFamily="18" charset="0"/>
                      </a:rPr>
                      <m:t>𝜖</m:t>
                    </m:r>
                  </m:oMath>
                </a14:m>
                <a:r>
                  <a:rPr lang="en-US" altLang="zh-CN" sz="2400" dirty="0">
                    <a:solidFill>
                      <a:schemeClr val="tx1"/>
                    </a:solidFill>
                    <a:latin typeface="Abadi" panose="020B0604020104020204" pitchFamily="34" charset="0"/>
                  </a:rPr>
                  <a:t>-optimal.</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𝔼</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ℙ</m:t>
                              </m:r>
                            </m:e>
                            <m:sub>
                              <m:r>
                                <a:rPr lang="en-US" altLang="zh-CN" sz="2400" i="1">
                                  <a:latin typeface="Cambria Math" panose="02040503050406030204" pitchFamily="18" charset="0"/>
                                </a:rPr>
                                <m:t>1</m:t>
                              </m:r>
                            </m:sub>
                          </m:sSub>
                        </m:sub>
                      </m:sSub>
                      <m:d>
                        <m:dPr>
                          <m:begChr m:val="["/>
                          <m:endChr m:val="]"/>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m:t>
                              </m:r>
                            </m:sup>
                          </m:sSub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𝑟</m:t>
                              </m:r>
                            </m:e>
                          </m:d>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1</m:t>
                              </m:r>
                            </m:sub>
                            <m:sup>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𝜋</m:t>
                                  </m:r>
                                </m:e>
                              </m:acc>
                            </m:sup>
                          </m:sSubSup>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e>
                          </m:d>
                        </m:e>
                      </m:d>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𝜖</m:t>
                      </m:r>
                    </m:oMath>
                  </m:oMathPara>
                </a14:m>
                <a:endParaRPr lang="en-US" altLang="zh-CN" sz="2400" dirty="0">
                  <a:solidFill>
                    <a:srgbClr val="FF0000"/>
                  </a:solidFill>
                  <a:latin typeface="Abadi" panose="020B0604020104020204" pitchFamily="34" charset="0"/>
                </a:endParaRPr>
              </a:p>
              <a:p>
                <a:pPr marL="0" indent="0">
                  <a:buNone/>
                </a:pPr>
                <a:endParaRPr lang="en-US" altLang="zh-CN" sz="2400" dirty="0">
                  <a:solidFill>
                    <a:srgbClr val="FF0000"/>
                  </a:solidFill>
                  <a:latin typeface="Abadi" panose="020B0604020104020204" pitchFamily="34" charset="0"/>
                </a:endParaRPr>
              </a:p>
              <a:p>
                <a:pPr marL="0" indent="0">
                  <a:buNone/>
                </a:pPr>
                <a:r>
                  <a:rPr lang="en-US" altLang="zh-CN" sz="2400" dirty="0">
                    <a:solidFill>
                      <a:srgbClr val="FF0000"/>
                    </a:solidFill>
                    <a:latin typeface="Abadi" panose="020B0604020104020204" pitchFamily="34" charset="0"/>
                  </a:rPr>
                  <a:t>As long as it collects enough data, the output policy is optimal.</a:t>
                </a:r>
                <a:endParaRPr lang="zh-CN" altLang="en-US" sz="2400" dirty="0">
                  <a:solidFill>
                    <a:srgbClr val="FF0000"/>
                  </a:solidFill>
                  <a:latin typeface="Abadi" panose="020B0604020104020204" pitchFamily="34" charset="0"/>
                </a:endParaRPr>
              </a:p>
            </p:txBody>
          </p:sp>
        </mc:Choice>
        <mc:Fallback xmlns="">
          <p:sp>
            <p:nvSpPr>
              <p:cNvPr id="3" name="内容占位符 2">
                <a:extLst>
                  <a:ext uri="{FF2B5EF4-FFF2-40B4-BE49-F238E27FC236}">
                    <a16:creationId xmlns:a16="http://schemas.microsoft.com/office/drawing/2014/main" id="{5CAE8677-EFDD-4B2A-80D4-D4FA58FAC7F6}"/>
                  </a:ext>
                </a:extLst>
              </p:cNvPr>
              <p:cNvSpPr>
                <a:spLocks noGrp="1" noRot="1" noChangeAspect="1" noMove="1" noResize="1" noEditPoints="1" noAdjustHandles="1" noChangeArrowheads="1" noChangeShapeType="1" noTextEdit="1"/>
              </p:cNvSpPr>
              <p:nvPr>
                <p:ph idx="1"/>
              </p:nvPr>
            </p:nvSpPr>
            <p:spPr>
              <a:xfrm>
                <a:off x="838200" y="1690689"/>
                <a:ext cx="10515600" cy="4486274"/>
              </a:xfrm>
              <a:blipFill>
                <a:blip r:embed="rId3"/>
                <a:stretch>
                  <a:fillRect l="-928" t="-1902" r="-168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93B5F09-8AB1-4F3D-A2A0-E51428340B75}"/>
              </a:ext>
            </a:extLst>
          </p:cNvPr>
          <p:cNvSpPr>
            <a:spLocks noGrp="1"/>
          </p:cNvSpPr>
          <p:nvPr>
            <p:ph type="sldNum" sz="quarter" idx="12"/>
          </p:nvPr>
        </p:nvSpPr>
        <p:spPr/>
        <p:txBody>
          <a:bodyPr/>
          <a:lstStyle/>
          <a:p>
            <a:fld id="{62AD37A2-1220-4DDF-9EFC-38371D4E8C35}" type="slidenum">
              <a:rPr lang="zh-CN" altLang="en-US" smtClean="0"/>
              <a:t>18</a:t>
            </a:fld>
            <a:endParaRPr lang="zh-CN" altLang="en-US"/>
          </a:p>
        </p:txBody>
      </p:sp>
    </p:spTree>
    <p:extLst>
      <p:ext uri="{BB962C8B-B14F-4D97-AF65-F5344CB8AC3E}">
        <p14:creationId xmlns:p14="http://schemas.microsoft.com/office/powerpoint/2010/main" val="506100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CAB26-7B67-4AD0-8E6F-CAE5E7C99B79}"/>
              </a:ext>
            </a:extLst>
          </p:cNvPr>
          <p:cNvSpPr>
            <a:spLocks noGrp="1"/>
          </p:cNvSpPr>
          <p:nvPr>
            <p:ph type="title"/>
          </p:nvPr>
        </p:nvSpPr>
        <p:spPr/>
        <p:txBody>
          <a:bodyPr/>
          <a:lstStyle/>
          <a:p>
            <a:r>
              <a:rPr lang="en-US" altLang="zh-CN" dirty="0">
                <a:latin typeface="Abadi" panose="020B0604020104020204" pitchFamily="34" charset="0"/>
              </a:rPr>
              <a:t>Planning Phase</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D51CE2-DD8C-40E5-9945-E7125A4FF82A}"/>
                  </a:ext>
                </a:extLst>
              </p:cNvPr>
              <p:cNvSpPr>
                <a:spLocks noGrp="1"/>
              </p:cNvSpPr>
              <p:nvPr>
                <p:ph idx="1"/>
              </p:nvPr>
            </p:nvSpPr>
            <p:spPr/>
            <p:txBody>
              <a:bodyPr/>
              <a:lstStyle/>
              <a:p>
                <a:r>
                  <a:rPr lang="en-US" altLang="zh-CN" dirty="0">
                    <a:latin typeface="Abadi" panose="020B0604020104020204" pitchFamily="34" charset="0"/>
                  </a:rPr>
                  <a:t>Proof Sketch</a:t>
                </a:r>
              </a:p>
              <a:p>
                <a:pPr lvl="1"/>
                <a:r>
                  <a:rPr lang="en-US" altLang="zh-CN" dirty="0">
                    <a:latin typeface="Abadi" panose="020B0604020104020204" pitchFamily="34" charset="0"/>
                  </a:rPr>
                  <a:t>Denote optimal policy of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latin typeface="Abadi" panose="020B0604020104020204" pitchFamily="34" charset="0"/>
                  </a:rPr>
                  <a:t> </a:t>
                </a:r>
                <a:r>
                  <a:rPr lang="en-US" altLang="zh-CN" dirty="0">
                    <a:latin typeface="Abadi" panose="020B0604020104020204" pitchFamily="34" charset="0"/>
                  </a:rPr>
                  <a:t>and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ℙ</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latin typeface="Abadi" panose="020B0604020104020204" pitchFamily="34" charset="0"/>
                  </a:rPr>
                  <a:t> </a:t>
                </a:r>
                <a:r>
                  <a:rPr lang="en-US" altLang="zh-CN" dirty="0">
                    <a:latin typeface="Abadi" panose="020B0604020104020204" pitchFamily="34" charset="0"/>
                  </a:rPr>
                  <a:t>by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𝜋</m:t>
                        </m:r>
                      </m:e>
                      <m:sup>
                        <m:r>
                          <a:rPr lang="en-US" altLang="zh-CN" b="0" i="1" smtClean="0">
                            <a:latin typeface="Cambria Math" panose="02040503050406030204" pitchFamily="18" charset="0"/>
                          </a:rPr>
                          <m:t>∗</m:t>
                        </m:r>
                      </m:sup>
                    </m:sSup>
                  </m:oMath>
                </a14:m>
                <a:r>
                  <a:rPr lang="zh-CN" altLang="en-US" dirty="0">
                    <a:latin typeface="Abadi" panose="020B0604020104020204" pitchFamily="34" charset="0"/>
                  </a:rPr>
                  <a:t> </a:t>
                </a:r>
                <a:r>
                  <a:rPr lang="en-US" altLang="zh-CN" dirty="0">
                    <a:latin typeface="Abadi" panose="020B0604020104020204" pitchFamily="34" charset="0"/>
                  </a:rPr>
                  <a:t>and </a:t>
                </a:r>
                <a14:m>
                  <m:oMath xmlns:m="http://schemas.openxmlformats.org/officeDocument/2006/math">
                    <m:sSup>
                      <m:sSupPr>
                        <m:ctrlPr>
                          <a:rPr lang="en-US" altLang="zh-CN" b="0" i="1" dirty="0"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𝜋</m:t>
                            </m:r>
                          </m:e>
                        </m:acc>
                      </m:e>
                      <m:sup>
                        <m:r>
                          <a:rPr lang="en-US" altLang="zh-CN" b="0" i="1" dirty="0" smtClean="0">
                            <a:latin typeface="Cambria Math" panose="02040503050406030204" pitchFamily="18" charset="0"/>
                          </a:rPr>
                          <m:t>∗</m:t>
                        </m:r>
                      </m:sup>
                    </m:sSup>
                  </m:oMath>
                </a14:m>
                <a:endParaRPr lang="zh-CN" altLang="en-US" dirty="0">
                  <a:latin typeface="Abadi" panose="020B0604020104020204" pitchFamily="34" charset="0"/>
                </a:endParaRPr>
              </a:p>
            </p:txBody>
          </p:sp>
        </mc:Choice>
        <mc:Fallback xmlns="">
          <p:sp>
            <p:nvSpPr>
              <p:cNvPr id="3" name="内容占位符 2">
                <a:extLst>
                  <a:ext uri="{FF2B5EF4-FFF2-40B4-BE49-F238E27FC236}">
                    <a16:creationId xmlns:a16="http://schemas.microsoft.com/office/drawing/2014/main" id="{48D51CE2-DD8C-40E5-9945-E7125A4FF82A}"/>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F0DF61B-2B78-43D0-81AF-E18D1B363AB4}"/>
              </a:ext>
            </a:extLst>
          </p:cNvPr>
          <p:cNvPicPr>
            <a:picLocks noChangeAspect="1"/>
          </p:cNvPicPr>
          <p:nvPr/>
        </p:nvPicPr>
        <p:blipFill>
          <a:blip r:embed="rId4"/>
          <a:stretch>
            <a:fillRect/>
          </a:stretch>
        </p:blipFill>
        <p:spPr>
          <a:xfrm>
            <a:off x="2357110" y="3069079"/>
            <a:ext cx="7477779" cy="1864736"/>
          </a:xfrm>
          <a:prstGeom prst="rect">
            <a:avLst/>
          </a:prstGeom>
        </p:spPr>
      </p:pic>
      <p:sp>
        <p:nvSpPr>
          <p:cNvPr id="4" name="灯片编号占位符 3">
            <a:extLst>
              <a:ext uri="{FF2B5EF4-FFF2-40B4-BE49-F238E27FC236}">
                <a16:creationId xmlns:a16="http://schemas.microsoft.com/office/drawing/2014/main" id="{1DAEE64E-22F5-4A75-BCDB-C7FC31AF9EF2}"/>
              </a:ext>
            </a:extLst>
          </p:cNvPr>
          <p:cNvSpPr>
            <a:spLocks noGrp="1"/>
          </p:cNvSpPr>
          <p:nvPr>
            <p:ph type="sldNum" sz="quarter" idx="12"/>
          </p:nvPr>
        </p:nvSpPr>
        <p:spPr/>
        <p:txBody>
          <a:bodyPr/>
          <a:lstStyle/>
          <a:p>
            <a:fld id="{62AD37A2-1220-4DDF-9EFC-38371D4E8C35}" type="slidenum">
              <a:rPr lang="zh-CN" altLang="en-US" smtClean="0"/>
              <a:t>19</a:t>
            </a:fld>
            <a:endParaRPr lang="zh-CN" altLang="en-US"/>
          </a:p>
        </p:txBody>
      </p:sp>
    </p:spTree>
    <p:extLst>
      <p:ext uri="{BB962C8B-B14F-4D97-AF65-F5344CB8AC3E}">
        <p14:creationId xmlns:p14="http://schemas.microsoft.com/office/powerpoint/2010/main" val="73604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F1581-18EC-4D95-8FA2-979658146F89}"/>
              </a:ext>
            </a:extLst>
          </p:cNvPr>
          <p:cNvSpPr>
            <a:spLocks noGrp="1"/>
          </p:cNvSpPr>
          <p:nvPr>
            <p:ph type="title"/>
          </p:nvPr>
        </p:nvSpPr>
        <p:spPr/>
        <p:txBody>
          <a:bodyPr/>
          <a:lstStyle/>
          <a:p>
            <a:r>
              <a:rPr lang="en-US" altLang="zh-CN" dirty="0">
                <a:latin typeface="Abadi" panose="020B0604020104020204" pitchFamily="34" charset="0"/>
              </a:rPr>
              <a:t>Introduction </a:t>
            </a:r>
            <a:endParaRPr lang="zh-CN" altLang="en-US" dirty="0">
              <a:latin typeface="Abadi" panose="020B0604020104020204" pitchFamily="34" charset="0"/>
            </a:endParaRPr>
          </a:p>
        </p:txBody>
      </p:sp>
      <p:sp>
        <p:nvSpPr>
          <p:cNvPr id="3" name="内容占位符 2">
            <a:extLst>
              <a:ext uri="{FF2B5EF4-FFF2-40B4-BE49-F238E27FC236}">
                <a16:creationId xmlns:a16="http://schemas.microsoft.com/office/drawing/2014/main" id="{3D476F41-759C-420C-93E7-E673F19F4250}"/>
              </a:ext>
            </a:extLst>
          </p:cNvPr>
          <p:cNvSpPr>
            <a:spLocks noGrp="1"/>
          </p:cNvSpPr>
          <p:nvPr>
            <p:ph idx="1"/>
          </p:nvPr>
        </p:nvSpPr>
        <p:spPr>
          <a:xfrm>
            <a:off x="838200" y="1825625"/>
            <a:ext cx="7707489" cy="4351338"/>
          </a:xfrm>
        </p:spPr>
        <p:txBody>
          <a:bodyPr/>
          <a:lstStyle/>
          <a:p>
            <a:r>
              <a:rPr lang="en-US" altLang="zh-CN" dirty="0">
                <a:latin typeface="Abadi" panose="020B0604020104020204" pitchFamily="34" charset="0"/>
              </a:rPr>
              <a:t>Exploration is the most significant challenge in RL.</a:t>
            </a:r>
          </a:p>
          <a:p>
            <a:pPr lvl="1"/>
            <a:r>
              <a:rPr lang="en-US" altLang="zh-CN" dirty="0">
                <a:latin typeface="Abadi" panose="020B0604020104020204" pitchFamily="34" charset="0"/>
              </a:rPr>
              <a:t>A random strategy can take exponential time </a:t>
            </a:r>
          </a:p>
          <a:p>
            <a:pPr marL="457200" lvl="1" indent="0">
              <a:buNone/>
            </a:pPr>
            <a:r>
              <a:rPr lang="en-US" altLang="zh-CN" b="1" dirty="0">
                <a:latin typeface="Abadi" panose="020B0604020104020204" pitchFamily="34" charset="0"/>
              </a:rPr>
              <a:t>	[Li, 2012]</a:t>
            </a:r>
          </a:p>
          <a:p>
            <a:pPr lvl="1"/>
            <a:r>
              <a:rPr lang="en-US" altLang="zh-CN" dirty="0">
                <a:latin typeface="Abadi" panose="020B0604020104020204" pitchFamily="34" charset="0"/>
              </a:rPr>
              <a:t>Standard algorithms employ randomization or its variants.</a:t>
            </a:r>
          </a:p>
          <a:p>
            <a:pPr lvl="1"/>
            <a:r>
              <a:rPr lang="en-US" altLang="zh-CN" dirty="0">
                <a:latin typeface="Abadi" panose="020B0604020104020204" pitchFamily="34" charset="0"/>
              </a:rPr>
              <a:t>Some strategy are sample-efficient, but reward functions are often altered to encourage some desired behaviors by trial and error</a:t>
            </a:r>
          </a:p>
        </p:txBody>
      </p:sp>
      <p:pic>
        <p:nvPicPr>
          <p:cNvPr id="1026" name="Picture 2" descr="Maze Images, Stock Photos &amp;amp; Vectors | Shutterstock">
            <a:extLst>
              <a:ext uri="{FF2B5EF4-FFF2-40B4-BE49-F238E27FC236}">
                <a16:creationId xmlns:a16="http://schemas.microsoft.com/office/drawing/2014/main" id="{6A8520F9-8E8C-49DC-A6E7-081C7D74E6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b="7888"/>
          <a:stretch/>
        </p:blipFill>
        <p:spPr bwMode="auto">
          <a:xfrm>
            <a:off x="8439401" y="1825625"/>
            <a:ext cx="3662362" cy="36329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ADDDD4C-4583-41E4-BFDD-95B9F271A394}"/>
                  </a:ext>
                </a:extLst>
              </p:cNvPr>
              <p:cNvSpPr txBox="1"/>
              <p:nvPr/>
            </p:nvSpPr>
            <p:spPr>
              <a:xfrm>
                <a:off x="9719733" y="5408861"/>
                <a:ext cx="8353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𝒪</m:t>
                          </m:r>
                          <m:r>
                            <a:rPr lang="en-US" altLang="zh-CN" b="0" i="1" smtClean="0">
                              <a:solidFill>
                                <a:srgbClr val="FF0000"/>
                              </a:solidFill>
                              <a:latin typeface="Cambria Math" panose="02040503050406030204" pitchFamily="18" charset="0"/>
                            </a:rPr>
                            <m:t>(3</m:t>
                          </m:r>
                        </m:e>
                        <m:sup>
                          <m:r>
                            <a:rPr lang="en-US" altLang="zh-CN" b="0" i="1" smtClean="0">
                              <a:solidFill>
                                <a:srgbClr val="FF0000"/>
                              </a:solidFill>
                              <a:latin typeface="Cambria Math" panose="02040503050406030204" pitchFamily="18" charset="0"/>
                            </a:rPr>
                            <m:t>𝑛</m:t>
                          </m:r>
                        </m:sup>
                      </m:sSup>
                      <m:r>
                        <a:rPr lang="en-US" altLang="zh-CN" b="0" i="1" smtClean="0">
                          <a:solidFill>
                            <a:srgbClr val="FF0000"/>
                          </a:solidFill>
                          <a:latin typeface="Cambria Math" panose="02040503050406030204" pitchFamily="18" charset="0"/>
                        </a:rPr>
                        <m:t>)</m:t>
                      </m:r>
                    </m:oMath>
                  </m:oMathPara>
                </a14:m>
                <a:endParaRPr lang="zh-CN" altLang="en-US" dirty="0"/>
              </a:p>
            </p:txBody>
          </p:sp>
        </mc:Choice>
        <mc:Fallback xmlns="">
          <p:sp>
            <p:nvSpPr>
              <p:cNvPr id="4" name="文本框 3">
                <a:extLst>
                  <a:ext uri="{FF2B5EF4-FFF2-40B4-BE49-F238E27FC236}">
                    <a16:creationId xmlns:a16="http://schemas.microsoft.com/office/drawing/2014/main" id="{8ADDDD4C-4583-41E4-BFDD-95B9F271A394}"/>
                  </a:ext>
                </a:extLst>
              </p:cNvPr>
              <p:cNvSpPr txBox="1">
                <a:spLocks noRot="1" noChangeAspect="1" noMove="1" noResize="1" noEditPoints="1" noAdjustHandles="1" noChangeArrowheads="1" noChangeShapeType="1" noTextEdit="1"/>
              </p:cNvSpPr>
              <p:nvPr/>
            </p:nvSpPr>
            <p:spPr>
              <a:xfrm>
                <a:off x="9719733" y="5408861"/>
                <a:ext cx="835378" cy="369332"/>
              </a:xfrm>
              <a:prstGeom prst="rect">
                <a:avLst/>
              </a:prstGeom>
              <a:blipFill>
                <a:blip r:embed="rId4"/>
                <a:stretch>
                  <a:fillRect b="-13115"/>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88205B0D-A86E-4652-9363-BAE93A46A2E0}"/>
              </a:ext>
            </a:extLst>
          </p:cNvPr>
          <p:cNvSpPr>
            <a:spLocks noGrp="1"/>
          </p:cNvSpPr>
          <p:nvPr>
            <p:ph type="sldNum" sz="quarter" idx="12"/>
          </p:nvPr>
        </p:nvSpPr>
        <p:spPr/>
        <p:txBody>
          <a:bodyPr/>
          <a:lstStyle/>
          <a:p>
            <a:fld id="{62AD37A2-1220-4DDF-9EFC-38371D4E8C35}" type="slidenum">
              <a:rPr lang="zh-CN" altLang="en-US" smtClean="0"/>
              <a:t>2</a:t>
            </a:fld>
            <a:endParaRPr lang="zh-CN" altLang="en-US"/>
          </a:p>
        </p:txBody>
      </p:sp>
    </p:spTree>
    <p:extLst>
      <p:ext uri="{BB962C8B-B14F-4D97-AF65-F5344CB8AC3E}">
        <p14:creationId xmlns:p14="http://schemas.microsoft.com/office/powerpoint/2010/main" val="2698256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ADBB2-A121-483C-99A8-EA7C4B61EB7B}"/>
              </a:ext>
            </a:extLst>
          </p:cNvPr>
          <p:cNvSpPr>
            <a:spLocks noGrp="1"/>
          </p:cNvSpPr>
          <p:nvPr>
            <p:ph type="title"/>
          </p:nvPr>
        </p:nvSpPr>
        <p:spPr/>
        <p:txBody>
          <a:bodyPr/>
          <a:lstStyle/>
          <a:p>
            <a:r>
              <a:rPr lang="en-US" altLang="zh-CN" dirty="0">
                <a:latin typeface="Abadi" panose="020B0604020104020204" pitchFamily="34" charset="0"/>
              </a:rPr>
              <a:t>Planning Phase</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4216D1-90E7-4C22-8F92-9690B44EA947}"/>
                  </a:ext>
                </a:extLst>
              </p:cNvPr>
              <p:cNvSpPr>
                <a:spLocks noGrp="1"/>
              </p:cNvSpPr>
              <p:nvPr>
                <p:ph idx="1"/>
              </p:nvPr>
            </p:nvSpPr>
            <p:spPr/>
            <p:txBody>
              <a:bodyPr/>
              <a:lstStyle/>
              <a:p>
                <a:r>
                  <a:rPr lang="en-US" altLang="zh-CN" dirty="0">
                    <a:latin typeface="Abadi" panose="020B0604020104020204" pitchFamily="34" charset="0"/>
                  </a:rPr>
                  <a:t>Approximate MDP Solver</a:t>
                </a:r>
              </a:p>
              <a:p>
                <a:pPr lvl="1"/>
                <a:r>
                  <a:rPr lang="en-US" altLang="zh-CN" dirty="0">
                    <a:latin typeface="Abadi" panose="020B0604020104020204" pitchFamily="34" charset="0"/>
                  </a:rPr>
                  <a:t>Given transition matrix </a:t>
                </a:r>
                <a14:m>
                  <m:oMath xmlns:m="http://schemas.openxmlformats.org/officeDocument/2006/math">
                    <m:r>
                      <a:rPr lang="en-US" altLang="zh-CN" b="0" i="1" smtClean="0">
                        <a:latin typeface="Cambria Math" panose="02040503050406030204" pitchFamily="18" charset="0"/>
                      </a:rPr>
                      <m:t>ℙ</m:t>
                    </m:r>
                  </m:oMath>
                </a14:m>
                <a:r>
                  <a:rPr lang="zh-CN" altLang="en-US" dirty="0">
                    <a:latin typeface="Abadi" panose="020B0604020104020204" pitchFamily="34" charset="0"/>
                  </a:rPr>
                  <a:t> </a:t>
                </a:r>
                <a:r>
                  <a:rPr lang="en-US" altLang="zh-CN" dirty="0">
                    <a:latin typeface="Abadi" panose="020B0604020104020204" pitchFamily="34" charset="0"/>
                  </a:rPr>
                  <a:t>and reward </a:t>
                </a:r>
                <a14:m>
                  <m:oMath xmlns:m="http://schemas.openxmlformats.org/officeDocument/2006/math">
                    <m:r>
                      <a:rPr lang="en-US" altLang="zh-CN" b="0" i="1" smtClean="0">
                        <a:latin typeface="Cambria Math" panose="02040503050406030204" pitchFamily="18" charset="0"/>
                      </a:rPr>
                      <m:t>𝑟</m:t>
                    </m:r>
                  </m:oMath>
                </a14:m>
                <a:endParaRPr lang="en-US" altLang="zh-CN" dirty="0">
                  <a:latin typeface="Abadi" panose="020B0604020104020204" pitchFamily="34" charset="0"/>
                </a:endParaRPr>
              </a:p>
              <a:p>
                <a:pPr lvl="1"/>
                <a:r>
                  <a:rPr lang="en-US" altLang="zh-CN" dirty="0">
                    <a:latin typeface="Abadi" panose="020B0604020104020204" pitchFamily="34" charset="0"/>
                  </a:rPr>
                  <a:t>Find a near optimal policy</a:t>
                </a:r>
              </a:p>
              <a:p>
                <a:r>
                  <a:rPr lang="en-US" altLang="zh-CN" dirty="0">
                    <a:latin typeface="Abadi" panose="020B0604020104020204" pitchFamily="34" charset="0"/>
                  </a:rPr>
                  <a:t>Examples</a:t>
                </a:r>
              </a:p>
              <a:p>
                <a:pPr lvl="1"/>
                <a:r>
                  <a:rPr lang="en-US" altLang="zh-CN" dirty="0">
                    <a:latin typeface="Abadi" panose="020B0604020104020204" pitchFamily="34" charset="0"/>
                  </a:rPr>
                  <a:t>Value Iteration</a:t>
                </a:r>
              </a:p>
              <a:p>
                <a:pPr lvl="1"/>
                <a:r>
                  <a:rPr lang="en-US" altLang="zh-CN" dirty="0">
                    <a:latin typeface="Abadi" panose="020B0604020104020204" pitchFamily="34" charset="0"/>
                  </a:rPr>
                  <a:t>Natural Policy Gradient</a:t>
                </a:r>
              </a:p>
            </p:txBody>
          </p:sp>
        </mc:Choice>
        <mc:Fallback xmlns="">
          <p:sp>
            <p:nvSpPr>
              <p:cNvPr id="3" name="内容占位符 2">
                <a:extLst>
                  <a:ext uri="{FF2B5EF4-FFF2-40B4-BE49-F238E27FC236}">
                    <a16:creationId xmlns:a16="http://schemas.microsoft.com/office/drawing/2014/main" id="{D44216D1-90E7-4C22-8F92-9690B44EA947}"/>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B51C5BF-2E49-4C3F-99BF-7D8CB1404B10}"/>
              </a:ext>
            </a:extLst>
          </p:cNvPr>
          <p:cNvSpPr>
            <a:spLocks noGrp="1"/>
          </p:cNvSpPr>
          <p:nvPr>
            <p:ph type="sldNum" sz="quarter" idx="12"/>
          </p:nvPr>
        </p:nvSpPr>
        <p:spPr/>
        <p:txBody>
          <a:bodyPr/>
          <a:lstStyle/>
          <a:p>
            <a:fld id="{62AD37A2-1220-4DDF-9EFC-38371D4E8C35}" type="slidenum">
              <a:rPr lang="zh-CN" altLang="en-US" smtClean="0"/>
              <a:t>20</a:t>
            </a:fld>
            <a:endParaRPr lang="zh-CN" altLang="en-US"/>
          </a:p>
        </p:txBody>
      </p:sp>
    </p:spTree>
    <p:extLst>
      <p:ext uri="{BB962C8B-B14F-4D97-AF65-F5344CB8AC3E}">
        <p14:creationId xmlns:p14="http://schemas.microsoft.com/office/powerpoint/2010/main" val="3520483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B7EA4-4702-4E74-8829-9FD91DD4961C}"/>
              </a:ext>
            </a:extLst>
          </p:cNvPr>
          <p:cNvSpPr>
            <a:spLocks noGrp="1"/>
          </p:cNvSpPr>
          <p:nvPr>
            <p:ph type="title"/>
          </p:nvPr>
        </p:nvSpPr>
        <p:spPr/>
        <p:txBody>
          <a:bodyPr/>
          <a:lstStyle/>
          <a:p>
            <a:r>
              <a:rPr lang="en-US" altLang="zh-CN" dirty="0">
                <a:latin typeface="Abadi" panose="020B0604020104020204" pitchFamily="34" charset="0"/>
              </a:rPr>
              <a:t>Proof for Main Result</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DDAFDD8-220B-41E8-9003-4E5677B8D8BB}"/>
                  </a:ext>
                </a:extLst>
              </p:cNvPr>
              <p:cNvSpPr>
                <a:spLocks noGrp="1"/>
              </p:cNvSpPr>
              <p:nvPr>
                <p:ph idx="1"/>
              </p:nvPr>
            </p:nvSpPr>
            <p:spPr/>
            <p:txBody>
              <a:bodyPr/>
              <a:lstStyle/>
              <a:p>
                <a:r>
                  <a:rPr lang="en-US" altLang="zh-CN" dirty="0">
                    <a:latin typeface="Abadi" panose="020B0604020104020204" pitchFamily="34" charset="0"/>
                  </a:rPr>
                  <a:t>Conclude main result</a:t>
                </a:r>
              </a:p>
              <a:p>
                <a:pPr lvl="1"/>
                <a:r>
                  <a:rPr lang="en-US" altLang="zh-CN" dirty="0">
                    <a:latin typeface="Abadi" panose="020B0604020104020204" pitchFamily="34" charset="0"/>
                  </a:rPr>
                  <a:t>from theorem 3.5, </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𝒪</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5</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𝑆</m:t>
                                </m:r>
                              </m:e>
                              <m:sup>
                                <m:r>
                                  <a:rPr lang="en-US" altLang="zh-CN" i="1">
                                    <a:latin typeface="Cambria Math" panose="02040503050406030204" pitchFamily="18" charset="0"/>
                                  </a:rPr>
                                  <m:t>2</m:t>
                                </m:r>
                              </m:sup>
                            </m:sSup>
                            <m:r>
                              <a:rPr lang="en-US" altLang="zh-CN" i="1">
                                <a:latin typeface="Cambria Math" panose="02040503050406030204" pitchFamily="18" charset="0"/>
                              </a:rPr>
                              <m:t>𝐴</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𝜖</m:t>
                                </m:r>
                              </m:e>
                              <m:sup>
                                <m:r>
                                  <a:rPr lang="en-US" altLang="zh-CN" i="1">
                                    <a:latin typeface="Cambria Math" panose="02040503050406030204" pitchFamily="18" charset="0"/>
                                  </a:rPr>
                                  <m:t>2</m:t>
                                </m:r>
                              </m:sup>
                            </m:sSup>
                          </m:den>
                        </m:f>
                      </m:e>
                    </m:d>
                  </m:oMath>
                </a14:m>
                <a:endParaRPr lang="en-US" altLang="zh-CN" dirty="0">
                  <a:latin typeface="Abadi" panose="020B0604020104020204" pitchFamily="34" charset="0"/>
                </a:endParaRPr>
              </a:p>
              <a:p>
                <a:pPr lvl="1"/>
                <a:r>
                  <a:rPr lang="en-US" altLang="zh-CN" dirty="0">
                    <a:latin typeface="Abadi" panose="020B0604020104020204" pitchFamily="34" charset="0"/>
                  </a:rPr>
                  <a:t>from theorem 3.3,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𝒪</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6</m:t>
                                </m:r>
                              </m:sup>
                            </m:sSup>
                          </m:num>
                          <m:den>
                            <m:r>
                              <a:rPr lang="en-US" altLang="zh-CN" b="0" i="1" smtClean="0">
                                <a:latin typeface="Cambria Math" panose="02040503050406030204" pitchFamily="18" charset="0"/>
                              </a:rPr>
                              <m:t>𝜖</m:t>
                            </m:r>
                          </m:den>
                        </m:f>
                      </m:e>
                    </m:d>
                  </m:oMath>
                </a14:m>
                <a:r>
                  <a:rPr lang="zh-CN" altLang="en-US" dirty="0">
                    <a:latin typeface="Abadi" panose="020B0604020104020204" pitchFamily="34" charset="0"/>
                  </a:rPr>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𝑆𝐻</m:t>
                    </m:r>
                  </m:oMath>
                </a14:m>
                <a:endParaRPr lang="en-US" altLang="zh-CN" dirty="0">
                  <a:latin typeface="Abadi" panose="020B0604020104020204" pitchFamily="34" charset="0"/>
                </a:endParaRPr>
              </a:p>
              <a:p>
                <a:r>
                  <a:rPr lang="en-US" altLang="zh-CN" dirty="0">
                    <a:latin typeface="Abadi" panose="020B0604020104020204" pitchFamily="34" charset="0"/>
                  </a:rPr>
                  <a:t>Main result</a:t>
                </a:r>
              </a:p>
              <a:p>
                <a:pPr lvl="1"/>
                <a14:m>
                  <m:oMath xmlns:m="http://schemas.openxmlformats.org/officeDocument/2006/math">
                    <m:r>
                      <a:rPr lang="en-US" altLang="zh-CN" i="1">
                        <a:latin typeface="Cambria Math" panose="02040503050406030204" pitchFamily="18" charset="0"/>
                      </a:rPr>
                      <m:t>𝒪</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5</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𝑆</m:t>
                                </m:r>
                              </m:e>
                              <m:sup>
                                <m:r>
                                  <a:rPr lang="en-US" altLang="zh-CN" i="1">
                                    <a:latin typeface="Cambria Math" panose="02040503050406030204" pitchFamily="18" charset="0"/>
                                  </a:rPr>
                                  <m:t>2</m:t>
                                </m:r>
                              </m:sup>
                            </m:sSup>
                            <m:r>
                              <a:rPr lang="en-US" altLang="zh-CN" i="1">
                                <a:latin typeface="Cambria Math" panose="02040503050406030204" pitchFamily="18" charset="0"/>
                              </a:rPr>
                              <m:t>𝐴</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𝜖</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𝑆</m:t>
                                </m:r>
                              </m:e>
                              <m:sup>
                                <m:r>
                                  <a:rPr lang="en-US" altLang="zh-CN" i="1">
                                    <a:latin typeface="Cambria Math" panose="02040503050406030204" pitchFamily="18" charset="0"/>
                                  </a:rPr>
                                  <m:t>4</m:t>
                                </m:r>
                              </m:sup>
                            </m:sSup>
                            <m:r>
                              <a:rPr lang="en-US" altLang="zh-CN" i="1">
                                <a:latin typeface="Cambria Math" panose="02040503050406030204" pitchFamily="18" charset="0"/>
                              </a:rPr>
                              <m:t>𝐴</m:t>
                            </m:r>
                            <m:sSup>
                              <m:sSupPr>
                                <m:ctrlPr>
                                  <a:rPr lang="en-US"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7</m:t>
                                </m:r>
                              </m:sup>
                            </m:sSup>
                          </m:num>
                          <m:den>
                            <m:r>
                              <a:rPr lang="en-US" altLang="zh-CN" i="1">
                                <a:latin typeface="Cambria Math" panose="02040503050406030204" pitchFamily="18" charset="0"/>
                              </a:rPr>
                              <m:t>𝜖</m:t>
                            </m:r>
                          </m:den>
                        </m:f>
                      </m:e>
                    </m:d>
                  </m:oMath>
                </a14:m>
                <a:endParaRPr lang="zh-CN" altLang="en-US" dirty="0">
                  <a:latin typeface="Abadi" panose="020B0604020104020204" pitchFamily="34" charset="0"/>
                </a:endParaRPr>
              </a:p>
            </p:txBody>
          </p:sp>
        </mc:Choice>
        <mc:Fallback xmlns="">
          <p:sp>
            <p:nvSpPr>
              <p:cNvPr id="3" name="内容占位符 2">
                <a:extLst>
                  <a:ext uri="{FF2B5EF4-FFF2-40B4-BE49-F238E27FC236}">
                    <a16:creationId xmlns:a16="http://schemas.microsoft.com/office/drawing/2014/main" id="{5DDAFDD8-220B-41E8-9003-4E5677B8D8BB}"/>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pic>
        <p:nvPicPr>
          <p:cNvPr id="6" name="内容占位符 6">
            <a:extLst>
              <a:ext uri="{FF2B5EF4-FFF2-40B4-BE49-F238E27FC236}">
                <a16:creationId xmlns:a16="http://schemas.microsoft.com/office/drawing/2014/main" id="{3A49AC78-F1F3-4C8D-B4BC-41CEB4692E83}"/>
              </a:ext>
            </a:extLst>
          </p:cNvPr>
          <p:cNvPicPr>
            <a:picLocks noChangeAspect="1"/>
          </p:cNvPicPr>
          <p:nvPr/>
        </p:nvPicPr>
        <p:blipFill rotWithShape="1">
          <a:blip r:embed="rId4"/>
          <a:srcRect r="50740"/>
          <a:stretch/>
        </p:blipFill>
        <p:spPr>
          <a:xfrm>
            <a:off x="6929365" y="1521879"/>
            <a:ext cx="3381090" cy="2698953"/>
          </a:xfrm>
          <a:prstGeom prst="rect">
            <a:avLst/>
          </a:prstGeom>
        </p:spPr>
      </p:pic>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F3A9828A-5EFB-436A-8E9A-5BCF1C5E36C4}"/>
                  </a:ext>
                </a:extLst>
              </p14:cNvPr>
              <p14:cNvContentPartPr/>
              <p14:nvPr/>
            </p14:nvContentPartPr>
            <p14:xfrm>
              <a:off x="8105445" y="3324060"/>
              <a:ext cx="113760" cy="360"/>
            </p14:xfrm>
          </p:contentPart>
        </mc:Choice>
        <mc:Fallback xmlns="">
          <p:pic>
            <p:nvPicPr>
              <p:cNvPr id="11" name="墨迹 10">
                <a:extLst>
                  <a:ext uri="{FF2B5EF4-FFF2-40B4-BE49-F238E27FC236}">
                    <a16:creationId xmlns:a16="http://schemas.microsoft.com/office/drawing/2014/main" id="{F3A9828A-5EFB-436A-8E9A-5BCF1C5E36C4}"/>
                  </a:ext>
                </a:extLst>
              </p:cNvPr>
              <p:cNvPicPr/>
              <p:nvPr/>
            </p:nvPicPr>
            <p:blipFill>
              <a:blip r:embed="rId7"/>
              <a:stretch>
                <a:fillRect/>
              </a:stretch>
            </p:blipFill>
            <p:spPr>
              <a:xfrm>
                <a:off x="8096445" y="3315060"/>
                <a:ext cx="131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墨迹 11">
                <a:extLst>
                  <a:ext uri="{FF2B5EF4-FFF2-40B4-BE49-F238E27FC236}">
                    <a16:creationId xmlns:a16="http://schemas.microsoft.com/office/drawing/2014/main" id="{A3A4586F-6E82-49DE-8D05-D69F1D2A8CC3}"/>
                  </a:ext>
                </a:extLst>
              </p14:cNvPr>
              <p14:cNvContentPartPr/>
              <p14:nvPr/>
            </p14:nvContentPartPr>
            <p14:xfrm>
              <a:off x="8696205" y="2743020"/>
              <a:ext cx="161280" cy="10080"/>
            </p14:xfrm>
          </p:contentPart>
        </mc:Choice>
        <mc:Fallback xmlns="">
          <p:pic>
            <p:nvPicPr>
              <p:cNvPr id="12" name="墨迹 11">
                <a:extLst>
                  <a:ext uri="{FF2B5EF4-FFF2-40B4-BE49-F238E27FC236}">
                    <a16:creationId xmlns:a16="http://schemas.microsoft.com/office/drawing/2014/main" id="{A3A4586F-6E82-49DE-8D05-D69F1D2A8CC3}"/>
                  </a:ext>
                </a:extLst>
              </p:cNvPr>
              <p:cNvPicPr/>
              <p:nvPr/>
            </p:nvPicPr>
            <p:blipFill>
              <a:blip r:embed="rId9"/>
              <a:stretch>
                <a:fillRect/>
              </a:stretch>
            </p:blipFill>
            <p:spPr>
              <a:xfrm>
                <a:off x="8687205" y="2734020"/>
                <a:ext cx="178920" cy="27720"/>
              </a:xfrm>
              <a:prstGeom prst="rect">
                <a:avLst/>
              </a:prstGeom>
            </p:spPr>
          </p:pic>
        </mc:Fallback>
      </mc:AlternateContent>
      <p:sp>
        <p:nvSpPr>
          <p:cNvPr id="4" name="灯片编号占位符 3">
            <a:extLst>
              <a:ext uri="{FF2B5EF4-FFF2-40B4-BE49-F238E27FC236}">
                <a16:creationId xmlns:a16="http://schemas.microsoft.com/office/drawing/2014/main" id="{A2ED9739-E2F7-4856-959F-9F62CEE40DCA}"/>
              </a:ext>
            </a:extLst>
          </p:cNvPr>
          <p:cNvSpPr>
            <a:spLocks noGrp="1"/>
          </p:cNvSpPr>
          <p:nvPr>
            <p:ph type="sldNum" sz="quarter" idx="12"/>
          </p:nvPr>
        </p:nvSpPr>
        <p:spPr/>
        <p:txBody>
          <a:bodyPr/>
          <a:lstStyle/>
          <a:p>
            <a:fld id="{62AD37A2-1220-4DDF-9EFC-38371D4E8C35}" type="slidenum">
              <a:rPr lang="zh-CN" altLang="en-US" smtClean="0"/>
              <a:t>21</a:t>
            </a:fld>
            <a:endParaRPr lang="zh-CN" altLang="en-US"/>
          </a:p>
        </p:txBody>
      </p:sp>
    </p:spTree>
    <p:extLst>
      <p:ext uri="{BB962C8B-B14F-4D97-AF65-F5344CB8AC3E}">
        <p14:creationId xmlns:p14="http://schemas.microsoft.com/office/powerpoint/2010/main" val="684441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91ADF-4EB5-42A9-9076-99F72309964A}"/>
              </a:ext>
            </a:extLst>
          </p:cNvPr>
          <p:cNvSpPr>
            <a:spLocks noGrp="1"/>
          </p:cNvSpPr>
          <p:nvPr>
            <p:ph type="title"/>
          </p:nvPr>
        </p:nvSpPr>
        <p:spPr/>
        <p:txBody>
          <a:bodyPr/>
          <a:lstStyle/>
          <a:p>
            <a:r>
              <a:rPr lang="en-US" altLang="zh-CN" dirty="0">
                <a:latin typeface="Abadi" panose="020B0604020104020204" pitchFamily="34" charset="0"/>
              </a:rPr>
              <a:t>Lower Bound</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2D1895C-A4E2-40C9-9588-CBB8F18DBF54}"/>
                  </a:ext>
                </a:extLst>
              </p:cNvPr>
              <p:cNvSpPr>
                <a:spLocks noGrp="1"/>
              </p:cNvSpPr>
              <p:nvPr>
                <p:ph idx="1"/>
              </p:nvPr>
            </p:nvSpPr>
            <p:spPr/>
            <p:txBody>
              <a:bodyPr/>
              <a:lstStyle/>
              <a:p>
                <a:r>
                  <a:rPr lang="en-US" altLang="zh-CN" b="1" dirty="0">
                    <a:latin typeface="Abadi" panose="020B0604020104020204" pitchFamily="34" charset="0"/>
                  </a:rPr>
                  <a:t>Theorem 4.1</a:t>
                </a:r>
                <a:r>
                  <a:rPr lang="en-US" altLang="zh-CN" b="0" dirty="0">
                    <a:latin typeface="Abadi" panose="020B0604020104020204" pitchFamily="34" charset="0"/>
                  </a:rPr>
                  <a:t> Any reward-free exploration algorithm which statisfies the guarantee of main result must collect </a:t>
                </a:r>
                <a14:m>
                  <m:oMath xmlns:m="http://schemas.openxmlformats.org/officeDocument/2006/math">
                    <m:r>
                      <m:rPr>
                        <m:sty m:val="p"/>
                      </m:rPr>
                      <a:rPr lang="en-US" altLang="zh-CN" b="0" i="0" smtClean="0">
                        <a:latin typeface="Cambria Math" panose="02040503050406030204" pitchFamily="18" charset="0"/>
                      </a:rPr>
                      <m:t>Ω</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𝐴</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𝜖</m:t>
                                </m:r>
                              </m:e>
                              <m:sup>
                                <m:r>
                                  <a:rPr lang="en-US" altLang="zh-CN" b="0" i="1" smtClean="0">
                                    <a:latin typeface="Cambria Math" panose="02040503050406030204" pitchFamily="18" charset="0"/>
                                  </a:rPr>
                                  <m:t>2</m:t>
                                </m:r>
                              </m:sup>
                            </m:sSup>
                          </m:den>
                        </m:f>
                      </m:e>
                    </m:d>
                  </m:oMath>
                </a14:m>
                <a:r>
                  <a:rPr lang="en-US" altLang="zh-CN" dirty="0">
                    <a:latin typeface="Abadi" panose="020B0604020104020204" pitchFamily="34" charset="0"/>
                  </a:rPr>
                  <a:t> trajectories in expectation.</a:t>
                </a:r>
              </a:p>
              <a:p>
                <a:r>
                  <a:rPr lang="en-US" altLang="zh-CN" dirty="0">
                    <a:latin typeface="Abadi" panose="020B0604020104020204" pitchFamily="34" charset="0"/>
                  </a:rPr>
                  <a:t>Recall, main result: </a:t>
                </a:r>
                <a14:m>
                  <m:oMath xmlns:m="http://schemas.openxmlformats.org/officeDocument/2006/math">
                    <m:acc>
                      <m:accPr>
                        <m:chr m:val="̃"/>
                        <m:ctrlPr>
                          <a:rPr lang="en-US" altLang="zh-CN" i="1" smtClean="0">
                            <a:latin typeface="Cambria Math" panose="02040503050406030204" pitchFamily="18" charset="0"/>
                          </a:rPr>
                        </m:ctrlPr>
                      </m:accPr>
                      <m:e>
                        <m:r>
                          <a:rPr lang="zh-CN" altLang="en-US" i="1" smtClean="0">
                            <a:latin typeface="Cambria Math" panose="02040503050406030204" pitchFamily="18" charset="0"/>
                          </a:rPr>
                          <m:t>𝒪</m:t>
                        </m:r>
                      </m:e>
                    </m:acc>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5</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𝐴</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𝜖</m:t>
                                </m:r>
                              </m:e>
                              <m:sup>
                                <m:r>
                                  <a:rPr lang="en-US" altLang="zh-CN" b="0" i="1" smtClean="0">
                                    <a:latin typeface="Cambria Math" panose="02040503050406030204" pitchFamily="18" charset="0"/>
                                  </a:rPr>
                                  <m:t>2</m:t>
                                </m:r>
                              </m:sup>
                            </m:sSup>
                          </m:den>
                        </m:f>
                      </m:e>
                    </m:d>
                  </m:oMath>
                </a14:m>
                <a:r>
                  <a:rPr lang="en-US" altLang="zh-CN" dirty="0">
                    <a:latin typeface="Abadi" panose="020B0604020104020204" pitchFamily="34" charset="0"/>
                  </a:rPr>
                  <a:t>, </a:t>
                </a:r>
                <a:r>
                  <a:rPr lang="en-US" altLang="zh-CN" dirty="0">
                    <a:solidFill>
                      <a:srgbClr val="FF0000"/>
                    </a:solidFill>
                    <a:latin typeface="Abadi" panose="020B0604020104020204" pitchFamily="34" charset="0"/>
                  </a:rPr>
                  <a:t>tight in </a:t>
                </a:r>
                <a14:m>
                  <m:oMath xmlns:m="http://schemas.openxmlformats.org/officeDocument/2006/math">
                    <m:r>
                      <a:rPr lang="en-US" altLang="zh-CN" b="0" i="1" smtClean="0">
                        <a:solidFill>
                          <a:srgbClr val="FF0000"/>
                        </a:solidFill>
                        <a:latin typeface="Cambria Math" panose="02040503050406030204" pitchFamily="18" charset="0"/>
                      </a:rPr>
                      <m:t>𝑆</m:t>
                    </m:r>
                  </m:oMath>
                </a14:m>
                <a:r>
                  <a:rPr lang="en-US" altLang="zh-CN" dirty="0">
                    <a:solidFill>
                      <a:srgbClr val="FF0000"/>
                    </a:solidFill>
                    <a:latin typeface="Abadi" panose="020B0604020104020204" pitchFamily="34" charset="0"/>
                  </a:rPr>
                  <a:t>, </a:t>
                </a:r>
                <a14:m>
                  <m:oMath xmlns:m="http://schemas.openxmlformats.org/officeDocument/2006/math">
                    <m:r>
                      <a:rPr lang="en-US" altLang="zh-CN" b="0" i="1" smtClean="0">
                        <a:solidFill>
                          <a:srgbClr val="FF0000"/>
                        </a:solidFill>
                        <a:latin typeface="Cambria Math" panose="02040503050406030204" pitchFamily="18" charset="0"/>
                      </a:rPr>
                      <m:t>𝐴</m:t>
                    </m:r>
                  </m:oMath>
                </a14:m>
                <a:r>
                  <a:rPr lang="en-US" altLang="zh-CN" dirty="0">
                    <a:solidFill>
                      <a:srgbClr val="FF0000"/>
                    </a:solidFill>
                    <a:latin typeface="Abadi" panose="020B0604020104020204" pitchFamily="34" charset="0"/>
                  </a:rPr>
                  <a:t> and </a:t>
                </a:r>
                <a14:m>
                  <m:oMath xmlns:m="http://schemas.openxmlformats.org/officeDocument/2006/math">
                    <m:r>
                      <a:rPr lang="en-US" altLang="zh-CN" b="0" i="1" smtClean="0">
                        <a:solidFill>
                          <a:srgbClr val="FF0000"/>
                        </a:solidFill>
                        <a:latin typeface="Cambria Math" panose="02040503050406030204" pitchFamily="18" charset="0"/>
                      </a:rPr>
                      <m:t>𝜖</m:t>
                    </m:r>
                  </m:oMath>
                </a14:m>
                <a:r>
                  <a:rPr lang="en-US" altLang="zh-CN" dirty="0">
                    <a:solidFill>
                      <a:srgbClr val="FF0000"/>
                    </a:solidFill>
                    <a:latin typeface="Abadi" panose="020B0604020104020204" pitchFamily="34" charset="0"/>
                  </a:rPr>
                  <a:t>.</a:t>
                </a:r>
                <a:endParaRPr lang="en-US" altLang="zh-CN" dirty="0">
                  <a:latin typeface="Abadi" panose="020B0604020104020204" pitchFamily="34" charset="0"/>
                </a:endParaRPr>
              </a:p>
              <a:p>
                <a:r>
                  <a:rPr lang="en-US" altLang="zh-CN" dirty="0">
                    <a:latin typeface="Abadi" panose="020B0604020104020204" pitchFamily="34" charset="0"/>
                  </a:rPr>
                  <a:t>RL with reward: </a:t>
                </a:r>
                <a14:m>
                  <m:oMath xmlns:m="http://schemas.openxmlformats.org/officeDocument/2006/math">
                    <m:acc>
                      <m:accPr>
                        <m:chr m:val="̃"/>
                        <m:ctrlPr>
                          <a:rPr lang="en-US" altLang="zh-CN" i="1" smtClean="0">
                            <a:latin typeface="Cambria Math" panose="02040503050406030204" pitchFamily="18" charset="0"/>
                          </a:rPr>
                        </m:ctrlPr>
                      </m:accPr>
                      <m:e>
                        <m:r>
                          <m:rPr>
                            <m:sty m:val="p"/>
                          </m:rPr>
                          <a:rPr lang="el-GR" altLang="zh-CN" i="1" smtClean="0">
                            <a:latin typeface="Cambria Math" panose="02040503050406030204" pitchFamily="18" charset="0"/>
                            <a:ea typeface="Cambria Math" panose="02040503050406030204" pitchFamily="18" charset="0"/>
                          </a:rPr>
                          <m:t>Θ</m:t>
                        </m:r>
                      </m:e>
                    </m:acc>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𝑆𝐴</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𝜖</m:t>
                                </m:r>
                              </m:e>
                              <m:sup>
                                <m:r>
                                  <a:rPr lang="en-US" altLang="zh-CN" b="0" i="1" smtClean="0">
                                    <a:latin typeface="Cambria Math" panose="02040503050406030204" pitchFamily="18" charset="0"/>
                                  </a:rPr>
                                  <m:t>2</m:t>
                                </m:r>
                              </m:sup>
                            </m:sSup>
                          </m:den>
                        </m:f>
                      </m:e>
                    </m:d>
                  </m:oMath>
                </a14:m>
                <a:endParaRPr lang="zh-CN" altLang="en-US" dirty="0">
                  <a:latin typeface="Abadi" panose="020B0604020104020204" pitchFamily="34" charset="0"/>
                </a:endParaRPr>
              </a:p>
            </p:txBody>
          </p:sp>
        </mc:Choice>
        <mc:Fallback xmlns="">
          <p:sp>
            <p:nvSpPr>
              <p:cNvPr id="3" name="内容占位符 2">
                <a:extLst>
                  <a:ext uri="{FF2B5EF4-FFF2-40B4-BE49-F238E27FC236}">
                    <a16:creationId xmlns:a16="http://schemas.microsoft.com/office/drawing/2014/main" id="{02D1895C-A4E2-40C9-9588-CBB8F18DBF54}"/>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37D8D97-D48C-433A-8391-01D57EE83CEE}"/>
              </a:ext>
            </a:extLst>
          </p:cNvPr>
          <p:cNvSpPr>
            <a:spLocks noGrp="1"/>
          </p:cNvSpPr>
          <p:nvPr>
            <p:ph type="sldNum" sz="quarter" idx="12"/>
          </p:nvPr>
        </p:nvSpPr>
        <p:spPr/>
        <p:txBody>
          <a:bodyPr/>
          <a:lstStyle/>
          <a:p>
            <a:fld id="{62AD37A2-1220-4DDF-9EFC-38371D4E8C35}" type="slidenum">
              <a:rPr lang="zh-CN" altLang="en-US" smtClean="0"/>
              <a:t>22</a:t>
            </a:fld>
            <a:endParaRPr lang="zh-CN" altLang="en-US"/>
          </a:p>
        </p:txBody>
      </p:sp>
    </p:spTree>
    <p:extLst>
      <p:ext uri="{BB962C8B-B14F-4D97-AF65-F5344CB8AC3E}">
        <p14:creationId xmlns:p14="http://schemas.microsoft.com/office/powerpoint/2010/main" val="666061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F63F4-C270-4F98-9DB2-BDEDAE21847B}"/>
              </a:ext>
            </a:extLst>
          </p:cNvPr>
          <p:cNvSpPr>
            <a:spLocks noGrp="1"/>
          </p:cNvSpPr>
          <p:nvPr>
            <p:ph type="title"/>
          </p:nvPr>
        </p:nvSpPr>
        <p:spPr/>
        <p:txBody>
          <a:bodyPr/>
          <a:lstStyle/>
          <a:p>
            <a:r>
              <a:rPr lang="en-US" altLang="zh-CN" dirty="0">
                <a:latin typeface="Abadi" panose="020B0604020104020204" pitchFamily="34" charset="0"/>
              </a:rPr>
              <a:t>Lower Bound</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C1BB49-C1CE-41A8-8795-A9EC8E3C11D4}"/>
                  </a:ext>
                </a:extLst>
              </p:cNvPr>
              <p:cNvSpPr>
                <a:spLocks noGrp="1"/>
              </p:cNvSpPr>
              <p:nvPr>
                <p:ph idx="1"/>
              </p:nvPr>
            </p:nvSpPr>
            <p:spPr>
              <a:xfrm>
                <a:off x="838200" y="1825625"/>
                <a:ext cx="6979260" cy="4351338"/>
              </a:xfrm>
            </p:spPr>
            <p:txBody>
              <a:bodyPr>
                <a:normAutofit fontScale="92500" lnSpcReduction="20000"/>
              </a:bodyPr>
              <a:lstStyle/>
              <a:p>
                <a:r>
                  <a:rPr lang="en-US" altLang="zh-CN" sz="2600" dirty="0">
                    <a:latin typeface="Abadi" panose="020B0604020104020204" pitchFamily="34" charset="0"/>
                  </a:rPr>
                  <a:t>Construction</a:t>
                </a:r>
              </a:p>
              <a:p>
                <a:pPr lvl="1"/>
                <a:r>
                  <a:rPr lang="en-US" altLang="zh-CN" dirty="0">
                    <a:latin typeface="Abadi" panose="020B0604020104020204" pitchFamily="34" charset="0"/>
                  </a:rPr>
                  <a:t>A initial state </a:t>
                </a:r>
                <a14:m>
                  <m:oMath xmlns:m="http://schemas.openxmlformats.org/officeDocument/2006/math">
                    <m:r>
                      <a:rPr lang="en-US" altLang="zh-CN" b="0" i="1" smtClean="0">
                        <a:latin typeface="Cambria Math" panose="02040503050406030204" pitchFamily="18" charset="0"/>
                      </a:rPr>
                      <m:t>0</m:t>
                    </m:r>
                  </m:oMath>
                </a14:m>
                <a:endParaRPr lang="en-US" altLang="zh-CN" dirty="0">
                  <a:latin typeface="Abadi" panose="020B0604020104020204" pitchFamily="34" charset="0"/>
                </a:endParaRPr>
              </a:p>
              <a:p>
                <a:pPr lvl="1"/>
                <a:r>
                  <a:rPr lang="en-US" altLang="zh-CN" dirty="0">
                    <a:latin typeface="Abadi" panose="020B0604020104020204" pitchFamily="34" charset="0"/>
                  </a:rPr>
                  <a:t>2n absorbing states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latin typeface="Abadi" panose="020B0604020104020204" pitchFamily="34" charset="0"/>
                </a:endParaRPr>
              </a:p>
              <a:p>
                <a:pPr lvl="1"/>
                <a:r>
                  <a:rPr lang="en-US" altLang="zh-CN" dirty="0">
                    <a:latin typeface="Abadi" panose="020B0604020104020204" pitchFamily="34" charset="0"/>
                  </a:rPr>
                  <a:t>Transition probability</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sup>
                    </m:sSup>
                  </m:oMath>
                </a14:m>
                <a:endParaRPr lang="en-US" altLang="zh-CN" dirty="0">
                  <a:latin typeface="Abadi" panose="020B0604020104020204" pitchFamily="34" charset="0"/>
                </a:endParaRPr>
              </a:p>
              <a:p>
                <a:pPr lvl="2"/>
                <a14:m>
                  <m:oMath xmlns:m="http://schemas.openxmlformats.org/officeDocument/2006/math">
                    <m:d>
                      <m:dPr>
                        <m:begChr m:val="|"/>
                        <m:endChr m:val="|"/>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𝑞</m:t>
                        </m:r>
                        <m:d>
                          <m:dPr>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𝑎</m:t>
                            </m:r>
                          </m:e>
                        </m:d>
                        <m:r>
                          <a:rPr lang="en-US" altLang="zh-CN" sz="1900" b="0" i="1" smtClean="0">
                            <a:latin typeface="Cambria Math" panose="02040503050406030204" pitchFamily="18" charset="0"/>
                          </a:rPr>
                          <m:t>−</m:t>
                        </m:r>
                        <m:f>
                          <m:fPr>
                            <m:ctrlPr>
                              <a:rPr lang="en-US" altLang="zh-CN" sz="1900" b="0" i="1" smtClean="0">
                                <a:latin typeface="Cambria Math" panose="02040503050406030204" pitchFamily="18" charset="0"/>
                              </a:rPr>
                            </m:ctrlPr>
                          </m:fPr>
                          <m:num>
                            <m:r>
                              <a:rPr lang="en-US" altLang="zh-CN" sz="1900" b="0" i="1" smtClean="0">
                                <a:latin typeface="Cambria Math" panose="02040503050406030204" pitchFamily="18" charset="0"/>
                              </a:rPr>
                              <m:t>1</m:t>
                            </m:r>
                          </m:num>
                          <m:den>
                            <m:r>
                              <a:rPr lang="en-US" altLang="zh-CN" sz="1900" b="0" i="1" smtClean="0">
                                <a:latin typeface="Cambria Math" panose="02040503050406030204" pitchFamily="18" charset="0"/>
                              </a:rPr>
                              <m:t>2</m:t>
                            </m:r>
                            <m:r>
                              <a:rPr lang="en-US" altLang="zh-CN" sz="1900" b="0" i="1" smtClean="0">
                                <a:latin typeface="Cambria Math" panose="02040503050406030204" pitchFamily="18" charset="0"/>
                              </a:rPr>
                              <m:t>𝑛</m:t>
                            </m:r>
                          </m:den>
                        </m:f>
                      </m:e>
                    </m:d>
                    <m:r>
                      <a:rPr lang="en-US" altLang="zh-CN" sz="1900" b="0" i="1" smtClean="0">
                        <a:latin typeface="Cambria Math" panose="02040503050406030204" pitchFamily="18" charset="0"/>
                      </a:rPr>
                      <m:t>≤</m:t>
                    </m:r>
                    <m:f>
                      <m:fPr>
                        <m:ctrlPr>
                          <a:rPr lang="en-US" altLang="zh-CN" sz="1900" b="0" i="1" smtClean="0">
                            <a:latin typeface="Cambria Math" panose="02040503050406030204" pitchFamily="18" charset="0"/>
                          </a:rPr>
                        </m:ctrlPr>
                      </m:fPr>
                      <m:num>
                        <m:r>
                          <a:rPr lang="en-US" altLang="zh-CN" sz="1900" b="0" i="1" smtClean="0">
                            <a:latin typeface="Cambria Math" panose="02040503050406030204" pitchFamily="18" charset="0"/>
                          </a:rPr>
                          <m:t>𝜖</m:t>
                        </m:r>
                      </m:num>
                      <m:den>
                        <m:r>
                          <a:rPr lang="en-US" altLang="zh-CN" sz="1900" b="0" i="1" smtClean="0">
                            <a:latin typeface="Cambria Math" panose="02040503050406030204" pitchFamily="18" charset="0"/>
                          </a:rPr>
                          <m:t>2</m:t>
                        </m:r>
                        <m:r>
                          <a:rPr lang="en-US" altLang="zh-CN" sz="1900" b="0" i="1" smtClean="0">
                            <a:latin typeface="Cambria Math" panose="02040503050406030204" pitchFamily="18" charset="0"/>
                          </a:rPr>
                          <m:t>𝑛</m:t>
                        </m:r>
                      </m:den>
                    </m:f>
                    <m:r>
                      <a:rPr lang="en-US" altLang="zh-CN" sz="1900" b="0" i="1" smtClean="0">
                        <a:latin typeface="Cambria Math" panose="02040503050406030204" pitchFamily="18" charset="0"/>
                      </a:rPr>
                      <m:t>, ∀</m:t>
                    </m:r>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𝑎</m:t>
                    </m:r>
                  </m:oMath>
                </a14:m>
                <a:endParaRPr lang="en-US" altLang="zh-CN" sz="1900" dirty="0">
                  <a:latin typeface="Abadi" panose="020B0604020104020204" pitchFamily="34" charset="0"/>
                </a:endParaRPr>
              </a:p>
              <a:p>
                <a:pPr lvl="1"/>
                <a:r>
                  <a:rPr lang="en-US" altLang="zh-CN" dirty="0">
                    <a:latin typeface="Abadi" panose="020B0604020104020204" pitchFamily="34" charset="0"/>
                  </a:rPr>
                  <a:t>Action-independent reward </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endParaRPr lang="en-US" altLang="zh-CN" dirty="0">
                  <a:latin typeface="Abadi" panose="020B0604020104020204" pitchFamily="34" charset="0"/>
                </a:endParaRPr>
              </a:p>
              <a:p>
                <a14:m>
                  <m:oMath xmlns:m="http://schemas.openxmlformats.org/officeDocument/2006/math">
                    <m:r>
                      <m:rPr>
                        <m:sty m:val="p"/>
                      </m:rPr>
                      <a:rPr lang="en-US" altLang="zh-CN" sz="2600" b="0" i="0" smtClean="0">
                        <a:latin typeface="Cambria Math" panose="02040503050406030204" pitchFamily="18" charset="0"/>
                      </a:rPr>
                      <m:t>Ω</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𝑛</m:t>
                    </m:r>
                    <m:r>
                      <a:rPr lang="en-US" altLang="zh-CN" sz="2600" b="0" i="1" smtClean="0">
                        <a:latin typeface="Cambria Math" panose="02040503050406030204" pitchFamily="18" charset="0"/>
                      </a:rPr>
                      <m:t>)</m:t>
                    </m:r>
                  </m:oMath>
                </a14:m>
                <a:r>
                  <a:rPr lang="en-US" altLang="zh-CN" sz="2600" dirty="0">
                    <a:latin typeface="Abadi" panose="020B0604020104020204" pitchFamily="34" charset="0"/>
                  </a:rPr>
                  <a:t> to learn </a:t>
                </a:r>
                <a14:m>
                  <m:oMath xmlns:m="http://schemas.openxmlformats.org/officeDocument/2006/math">
                    <m:r>
                      <a:rPr lang="en-US" altLang="zh-CN" sz="2600" b="0" i="1" smtClean="0">
                        <a:latin typeface="Cambria Math" panose="02040503050406030204" pitchFamily="18" charset="0"/>
                      </a:rPr>
                      <m:t>𝑞</m:t>
                    </m:r>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𝑎</m:t>
                        </m:r>
                      </m:e>
                    </m:d>
                  </m:oMath>
                </a14:m>
                <a:r>
                  <a:rPr lang="zh-CN" altLang="en-US" sz="2600" dirty="0">
                    <a:latin typeface="Abadi" panose="020B0604020104020204" pitchFamily="34" charset="0"/>
                  </a:rPr>
                  <a:t> </a:t>
                </a:r>
                <a:r>
                  <a:rPr lang="en-US" altLang="zh-CN" sz="2600" dirty="0">
                    <a:latin typeface="Abadi" panose="020B0604020104020204" pitchFamily="34" charset="0"/>
                  </a:rPr>
                  <a:t>for each </a:t>
                </a:r>
                <a14:m>
                  <m:oMath xmlns:m="http://schemas.openxmlformats.org/officeDocument/2006/math">
                    <m:r>
                      <a:rPr lang="en-US" altLang="zh-CN" sz="2600" b="0" i="1" smtClean="0">
                        <a:latin typeface="Cambria Math" panose="02040503050406030204" pitchFamily="18" charset="0"/>
                      </a:rPr>
                      <m:t>𝑎</m:t>
                    </m:r>
                    <m:r>
                      <a:rPr lang="en-US" altLang="zh-CN" sz="2600" b="0" i="1" smtClean="0">
                        <a:latin typeface="Cambria Math" panose="02040503050406030204" pitchFamily="18" charset="0"/>
                      </a:rPr>
                      <m:t>∈</m:t>
                    </m:r>
                    <m:d>
                      <m:dPr>
                        <m:begChr m:val="["/>
                        <m:endChr m:val="]"/>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𝐴</m:t>
                        </m:r>
                      </m:e>
                    </m:d>
                  </m:oMath>
                </a14:m>
                <a:r>
                  <a:rPr lang="en-US" altLang="zh-CN" sz="2600" dirty="0">
                    <a:latin typeface="Abadi" panose="020B0604020104020204" pitchFamily="34" charset="0"/>
                  </a:rPr>
                  <a:t>. </a:t>
                </a:r>
              </a:p>
              <a:p>
                <a14:m>
                  <m:oMath xmlns:m="http://schemas.openxmlformats.org/officeDocument/2006/math">
                    <m:r>
                      <a:rPr lang="en-US" altLang="zh-CN" sz="2600" b="0" i="1" smtClean="0">
                        <a:latin typeface="Cambria Math" panose="02040503050406030204" pitchFamily="18" charset="0"/>
                      </a:rPr>
                      <m:t>𝑛</m:t>
                    </m:r>
                    <m:r>
                      <a:rPr lang="en-US" altLang="zh-CN" sz="2600" b="0" i="1" smtClean="0">
                        <a:latin typeface="Cambria Math" panose="02040503050406030204" pitchFamily="18" charset="0"/>
                      </a:rPr>
                      <m:t>=</m:t>
                    </m:r>
                    <m:r>
                      <m:rPr>
                        <m:sty m:val="p"/>
                      </m:rPr>
                      <a:rPr lang="en-US" altLang="zh-CN" sz="2600" b="0" i="0" smtClean="0">
                        <a:latin typeface="Cambria Math" panose="02040503050406030204" pitchFamily="18" charset="0"/>
                      </a:rPr>
                      <m:t>Ω</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𝑆</m:t>
                    </m:r>
                    <m:r>
                      <a:rPr lang="en-US" altLang="zh-CN" sz="2600" b="0" i="1" smtClean="0">
                        <a:latin typeface="Cambria Math" panose="02040503050406030204" pitchFamily="18" charset="0"/>
                      </a:rPr>
                      <m:t>)</m:t>
                    </m:r>
                  </m:oMath>
                </a14:m>
                <a:r>
                  <a:rPr lang="en-US" altLang="zh-CN" sz="2600" dirty="0">
                    <a:latin typeface="Abadi" panose="020B0604020104020204" pitchFamily="34" charset="0"/>
                  </a:rPr>
                  <a:t>, then </a:t>
                </a:r>
                <a14:m>
                  <m:oMath xmlns:m="http://schemas.openxmlformats.org/officeDocument/2006/math">
                    <m:r>
                      <m:rPr>
                        <m:sty m:val="p"/>
                      </m:rPr>
                      <a:rPr lang="en-US" altLang="zh-CN" sz="2600" b="0" i="0" smtClean="0">
                        <a:latin typeface="Cambria Math" panose="02040503050406030204" pitchFamily="18" charset="0"/>
                      </a:rPr>
                      <m:t>Ω</m:t>
                    </m:r>
                    <m:d>
                      <m:dPr>
                        <m:ctrlPr>
                          <a:rPr lang="en-US" altLang="zh-CN" sz="2600" b="0" i="1" smtClean="0">
                            <a:latin typeface="Cambria Math" panose="02040503050406030204" pitchFamily="18" charset="0"/>
                          </a:rPr>
                        </m:ctrlPr>
                      </m:dPr>
                      <m:e>
                        <m:f>
                          <m:fPr>
                            <m:ctrlPr>
                              <a:rPr lang="en-US" altLang="zh-CN" sz="2600" b="0" i="1" smtClean="0">
                                <a:latin typeface="Cambria Math" panose="02040503050406030204" pitchFamily="18" charset="0"/>
                              </a:rPr>
                            </m:ctrlPr>
                          </m:fPr>
                          <m:num>
                            <m:r>
                              <a:rPr lang="en-US" altLang="zh-CN" sz="2600" b="0" i="1" smtClean="0">
                                <a:latin typeface="Cambria Math" panose="02040503050406030204" pitchFamily="18" charset="0"/>
                              </a:rPr>
                              <m:t>𝑆𝐴</m:t>
                            </m:r>
                          </m:num>
                          <m:den>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𝜖</m:t>
                                </m:r>
                              </m:e>
                              <m:sup>
                                <m:r>
                                  <a:rPr lang="en-US" altLang="zh-CN" sz="2600" b="0" i="1" smtClean="0">
                                    <a:latin typeface="Cambria Math" panose="02040503050406030204" pitchFamily="18" charset="0"/>
                                  </a:rPr>
                                  <m:t>2</m:t>
                                </m:r>
                              </m:sup>
                            </m:sSup>
                          </m:den>
                        </m:f>
                      </m:e>
                    </m:d>
                  </m:oMath>
                </a14:m>
                <a:r>
                  <a:rPr lang="zh-CN" altLang="en-US" sz="2600" dirty="0">
                    <a:latin typeface="Abadi" panose="020B0604020104020204" pitchFamily="34" charset="0"/>
                  </a:rPr>
                  <a:t> </a:t>
                </a:r>
                <a:r>
                  <a:rPr lang="en-US" altLang="zh-CN" sz="2600" dirty="0">
                    <a:latin typeface="Abadi" panose="020B0604020104020204" pitchFamily="34" charset="0"/>
                  </a:rPr>
                  <a:t>for this construction</a:t>
                </a:r>
              </a:p>
              <a:p>
                <a:r>
                  <a:rPr lang="en-US" altLang="zh-CN" sz="2600" dirty="0">
                    <a:latin typeface="Abadi" panose="020B0604020104020204" pitchFamily="34" charset="0"/>
                  </a:rPr>
                  <a:t>Construct for multiple states, </a:t>
                </a:r>
                <a14:m>
                  <m:oMath xmlns:m="http://schemas.openxmlformats.org/officeDocument/2006/math">
                    <m:r>
                      <m:rPr>
                        <m:sty m:val="p"/>
                      </m:rPr>
                      <a:rPr lang="en-US" altLang="zh-CN" sz="2600" b="0" i="0" smtClean="0">
                        <a:latin typeface="Cambria Math" panose="02040503050406030204" pitchFamily="18" charset="0"/>
                      </a:rPr>
                      <m:t>Ω</m:t>
                    </m:r>
                    <m:d>
                      <m:dPr>
                        <m:ctrlPr>
                          <a:rPr lang="en-US" altLang="zh-CN" sz="2600" b="0" i="1" smtClean="0">
                            <a:latin typeface="Cambria Math" panose="02040503050406030204" pitchFamily="18" charset="0"/>
                          </a:rPr>
                        </m:ctrlPr>
                      </m:dPr>
                      <m:e>
                        <m:f>
                          <m:fPr>
                            <m:ctrlPr>
                              <a:rPr lang="en-US" altLang="zh-CN" sz="2600" b="0" i="1" smtClean="0">
                                <a:latin typeface="Cambria Math" panose="02040503050406030204" pitchFamily="18" charset="0"/>
                              </a:rPr>
                            </m:ctrlPr>
                          </m:fPr>
                          <m:num>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𝑆</m:t>
                                </m:r>
                              </m:e>
                              <m:sup>
                                <m:r>
                                  <a:rPr lang="en-US" altLang="zh-CN" sz="2600" b="0" i="1" smtClean="0">
                                    <a:latin typeface="Cambria Math" panose="02040503050406030204" pitchFamily="18" charset="0"/>
                                  </a:rPr>
                                  <m:t>2</m:t>
                                </m:r>
                              </m:sup>
                            </m:sSup>
                            <m:r>
                              <a:rPr lang="en-US" altLang="zh-CN" sz="2600" b="0" i="1" smtClean="0">
                                <a:latin typeface="Cambria Math" panose="02040503050406030204" pitchFamily="18" charset="0"/>
                              </a:rPr>
                              <m:t>𝐴</m:t>
                            </m:r>
                          </m:num>
                          <m:den>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𝜖</m:t>
                                </m:r>
                              </m:e>
                              <m:sup>
                                <m:r>
                                  <a:rPr lang="en-US" altLang="zh-CN" sz="2600" b="0" i="1" smtClean="0">
                                    <a:latin typeface="Cambria Math" panose="02040503050406030204" pitchFamily="18" charset="0"/>
                                  </a:rPr>
                                  <m:t>2</m:t>
                                </m:r>
                              </m:sup>
                            </m:sSup>
                          </m:den>
                        </m:f>
                      </m:e>
                    </m:d>
                  </m:oMath>
                </a14:m>
                <a:endParaRPr lang="en-US" altLang="zh-CN" sz="2600" dirty="0">
                  <a:latin typeface="Abadi" panose="020B0604020104020204" pitchFamily="34" charset="0"/>
                </a:endParaRPr>
              </a:p>
              <a:p>
                <a:r>
                  <a:rPr lang="en-US" altLang="zh-CN" sz="2600" dirty="0">
                    <a:latin typeface="Abadi" panose="020B0604020104020204" pitchFamily="34" charset="0"/>
                  </a:rPr>
                  <a:t>Apply same strategy to </a:t>
                </a:r>
                <a14:m>
                  <m:oMath xmlns:m="http://schemas.openxmlformats.org/officeDocument/2006/math">
                    <m:r>
                      <m:rPr>
                        <m:sty m:val="p"/>
                      </m:rPr>
                      <a:rPr lang="en-US" altLang="zh-CN" sz="2600" i="1" dirty="0">
                        <a:latin typeface="Cambria Math" panose="02040503050406030204" pitchFamily="18" charset="0"/>
                      </a:rPr>
                      <m:t>H</m:t>
                    </m:r>
                  </m:oMath>
                </a14:m>
                <a:r>
                  <a:rPr lang="en-US" altLang="zh-CN" sz="2600" dirty="0">
                    <a:latin typeface="Abadi" panose="020B0604020104020204" pitchFamily="34" charset="0"/>
                  </a:rPr>
                  <a:t>, improve to </a:t>
                </a:r>
                <a14:m>
                  <m:oMath xmlns:m="http://schemas.openxmlformats.org/officeDocument/2006/math">
                    <m:r>
                      <m:rPr>
                        <m:sty m:val="p"/>
                      </m:rPr>
                      <a:rPr lang="en-US" altLang="zh-CN" sz="2600" b="0" i="0" smtClean="0">
                        <a:latin typeface="Cambria Math" panose="02040503050406030204" pitchFamily="18" charset="0"/>
                      </a:rPr>
                      <m:t>Ω</m:t>
                    </m:r>
                    <m:d>
                      <m:dPr>
                        <m:ctrlPr>
                          <a:rPr lang="en-US" altLang="zh-CN" sz="2600" b="0" i="1" smtClean="0">
                            <a:latin typeface="Cambria Math" panose="02040503050406030204" pitchFamily="18" charset="0"/>
                          </a:rPr>
                        </m:ctrlPr>
                      </m:dPr>
                      <m:e>
                        <m:f>
                          <m:fPr>
                            <m:ctrlPr>
                              <a:rPr lang="en-US" altLang="zh-CN" sz="2600" b="0" i="1" smtClean="0">
                                <a:latin typeface="Cambria Math" panose="02040503050406030204" pitchFamily="18" charset="0"/>
                              </a:rPr>
                            </m:ctrlPr>
                          </m:fPr>
                          <m:num>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𝐻</m:t>
                                </m:r>
                              </m:e>
                              <m:sup>
                                <m:r>
                                  <a:rPr lang="en-US" altLang="zh-CN" sz="2600" b="0" i="1" smtClean="0">
                                    <a:latin typeface="Cambria Math" panose="02040503050406030204" pitchFamily="18" charset="0"/>
                                  </a:rPr>
                                  <m:t>2</m:t>
                                </m:r>
                              </m:sup>
                            </m:sSup>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𝑆</m:t>
                                </m:r>
                              </m:e>
                              <m:sup>
                                <m:r>
                                  <a:rPr lang="en-US" altLang="zh-CN" sz="2600" b="0" i="1" smtClean="0">
                                    <a:latin typeface="Cambria Math" panose="02040503050406030204" pitchFamily="18" charset="0"/>
                                  </a:rPr>
                                  <m:t>2</m:t>
                                </m:r>
                              </m:sup>
                            </m:sSup>
                            <m:r>
                              <a:rPr lang="en-US" altLang="zh-CN" sz="2600" b="0" i="1" smtClean="0">
                                <a:latin typeface="Cambria Math" panose="02040503050406030204" pitchFamily="18" charset="0"/>
                              </a:rPr>
                              <m:t>𝐴</m:t>
                            </m:r>
                          </m:num>
                          <m:den>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𝜖</m:t>
                                </m:r>
                              </m:e>
                              <m:sup>
                                <m:r>
                                  <a:rPr lang="en-US" altLang="zh-CN" sz="2600" b="0" i="1" smtClean="0">
                                    <a:latin typeface="Cambria Math" panose="02040503050406030204" pitchFamily="18" charset="0"/>
                                  </a:rPr>
                                  <m:t>2</m:t>
                                </m:r>
                              </m:sup>
                            </m:sSup>
                          </m:den>
                        </m:f>
                      </m:e>
                    </m:d>
                  </m:oMath>
                </a14:m>
                <a:r>
                  <a:rPr lang="zh-CN" altLang="en-US" sz="2600" dirty="0">
                    <a:latin typeface="Abadi" panose="020B0604020104020204" pitchFamily="34" charset="0"/>
                  </a:rPr>
                  <a:t> </a:t>
                </a:r>
              </a:p>
            </p:txBody>
          </p:sp>
        </mc:Choice>
        <mc:Fallback xmlns="">
          <p:sp>
            <p:nvSpPr>
              <p:cNvPr id="3" name="内容占位符 2">
                <a:extLst>
                  <a:ext uri="{FF2B5EF4-FFF2-40B4-BE49-F238E27FC236}">
                    <a16:creationId xmlns:a16="http://schemas.microsoft.com/office/drawing/2014/main" id="{DCC1BB49-C1CE-41A8-8795-A9EC8E3C11D4}"/>
                  </a:ext>
                </a:extLst>
              </p:cNvPr>
              <p:cNvSpPr>
                <a:spLocks noGrp="1" noRot="1" noChangeAspect="1" noMove="1" noResize="1" noEditPoints="1" noAdjustHandles="1" noChangeArrowheads="1" noChangeShapeType="1" noTextEdit="1"/>
              </p:cNvSpPr>
              <p:nvPr>
                <p:ph idx="1"/>
              </p:nvPr>
            </p:nvSpPr>
            <p:spPr>
              <a:xfrm>
                <a:off x="838200" y="1825625"/>
                <a:ext cx="6979260" cy="4351338"/>
              </a:xfrm>
              <a:blipFill>
                <a:blip r:embed="rId3"/>
                <a:stretch>
                  <a:fillRect l="-1224" t="-322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A48FBAE-1E37-47B8-8F26-49DE00421753}"/>
              </a:ext>
            </a:extLst>
          </p:cNvPr>
          <p:cNvPicPr>
            <a:picLocks noChangeAspect="1"/>
          </p:cNvPicPr>
          <p:nvPr/>
        </p:nvPicPr>
        <p:blipFill>
          <a:blip r:embed="rId4"/>
          <a:stretch>
            <a:fillRect/>
          </a:stretch>
        </p:blipFill>
        <p:spPr>
          <a:xfrm>
            <a:off x="7696951" y="2154154"/>
            <a:ext cx="3343275" cy="3448050"/>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619C33C-547C-4310-875A-B643B3539F5E}"/>
                  </a:ext>
                </a:extLst>
              </p:cNvPr>
              <p:cNvSpPr txBox="1"/>
              <p:nvPr/>
            </p:nvSpPr>
            <p:spPr>
              <a:xfrm rot="21433195">
                <a:off x="8917208" y="2654556"/>
                <a:ext cx="10504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i="1" smtClean="0">
                          <a:solidFill>
                            <a:schemeClr val="accent1"/>
                          </a:solidFill>
                          <a:latin typeface="Cambria Math" panose="02040503050406030204" pitchFamily="18" charset="0"/>
                        </a:rPr>
                        <m:t>q</m:t>
                      </m:r>
                      <m:d>
                        <m:dPr>
                          <m:ctrlPr>
                            <a:rPr lang="en-US" altLang="zh-CN" sz="1400" b="0" i="1" smtClean="0">
                              <a:solidFill>
                                <a:schemeClr val="accent1"/>
                              </a:solidFill>
                              <a:latin typeface="Cambria Math" panose="02040503050406030204" pitchFamily="18" charset="0"/>
                            </a:rPr>
                          </m:ctrlPr>
                        </m:dPr>
                        <m:e>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𝑠</m:t>
                              </m:r>
                            </m:e>
                            <m:sub>
                              <m:r>
                                <a:rPr lang="en-US" altLang="zh-CN" sz="1400" b="0" i="1" smtClean="0">
                                  <a:solidFill>
                                    <a:schemeClr val="accent1"/>
                                  </a:solidFill>
                                  <a:latin typeface="Cambria Math" panose="02040503050406030204" pitchFamily="18" charset="0"/>
                                </a:rPr>
                                <m:t>1</m:t>
                              </m:r>
                            </m:sub>
                          </m:sSub>
                          <m:r>
                            <a:rPr lang="en-US" altLang="zh-CN" sz="1400" b="0" i="1" smtClean="0">
                              <a:solidFill>
                                <a:schemeClr val="accent1"/>
                              </a:solidFill>
                              <a:latin typeface="Cambria Math" panose="02040503050406030204" pitchFamily="18" charset="0"/>
                            </a:rPr>
                            <m:t>,</m:t>
                          </m:r>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𝑎</m:t>
                              </m:r>
                            </m:e>
                            <m:sub>
                              <m:r>
                                <a:rPr lang="en-US" altLang="zh-CN" sz="1400" b="0" i="1" smtClean="0">
                                  <a:solidFill>
                                    <a:schemeClr val="accent1"/>
                                  </a:solidFill>
                                  <a:latin typeface="Cambria Math" panose="02040503050406030204" pitchFamily="18" charset="0"/>
                                </a:rPr>
                                <m:t>1</m:t>
                              </m:r>
                            </m:sub>
                          </m:sSub>
                        </m:e>
                      </m:d>
                    </m:oMath>
                  </m:oMathPara>
                </a14:m>
                <a:endParaRPr lang="zh-CN" altLang="en-US" sz="1400" dirty="0">
                  <a:solidFill>
                    <a:schemeClr val="accent1"/>
                  </a:solidFill>
                </a:endParaRPr>
              </a:p>
            </p:txBody>
          </p:sp>
        </mc:Choice>
        <mc:Fallback xmlns="">
          <p:sp>
            <p:nvSpPr>
              <p:cNvPr id="4" name="文本框 3">
                <a:extLst>
                  <a:ext uri="{FF2B5EF4-FFF2-40B4-BE49-F238E27FC236}">
                    <a16:creationId xmlns:a16="http://schemas.microsoft.com/office/drawing/2014/main" id="{0619C33C-547C-4310-875A-B643B3539F5E}"/>
                  </a:ext>
                </a:extLst>
              </p:cNvPr>
              <p:cNvSpPr txBox="1">
                <a:spLocks noRot="1" noChangeAspect="1" noMove="1" noResize="1" noEditPoints="1" noAdjustHandles="1" noChangeArrowheads="1" noChangeShapeType="1" noTextEdit="1"/>
              </p:cNvSpPr>
              <p:nvPr/>
            </p:nvSpPr>
            <p:spPr>
              <a:xfrm rot="21433195">
                <a:off x="8917208" y="2654556"/>
                <a:ext cx="1050466" cy="307777"/>
              </a:xfrm>
              <a:prstGeom prst="rect">
                <a:avLst/>
              </a:prstGeom>
              <a:blipFill>
                <a:blip r:embed="rId5"/>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72EFD090-48F9-40DB-8FEA-4FFE8C8FE4DB}"/>
              </a:ext>
            </a:extLst>
          </p:cNvPr>
          <p:cNvSpPr/>
          <p:nvPr/>
        </p:nvSpPr>
        <p:spPr>
          <a:xfrm>
            <a:off x="7823200" y="3657600"/>
            <a:ext cx="451556" cy="24835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0</a:t>
            </a:r>
            <a:endParaRPr lang="zh-CN" altLang="en-US"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2B8B6B46-2C3E-49C2-84A3-0C2F4F38BCF3}"/>
                  </a:ext>
                </a:extLst>
              </p:cNvPr>
              <p:cNvSpPr/>
              <p:nvPr/>
            </p:nvSpPr>
            <p:spPr>
              <a:xfrm>
                <a:off x="8883166" y="3180644"/>
                <a:ext cx="451556" cy="24835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8" name="矩形 7">
                <a:extLst>
                  <a:ext uri="{FF2B5EF4-FFF2-40B4-BE49-F238E27FC236}">
                    <a16:creationId xmlns:a16="http://schemas.microsoft.com/office/drawing/2014/main" id="{2B8B6B46-2C3E-49C2-84A3-0C2F4F38BCF3}"/>
                  </a:ext>
                </a:extLst>
              </p:cNvPr>
              <p:cNvSpPr>
                <a:spLocks noRot="1" noChangeAspect="1" noMove="1" noResize="1" noEditPoints="1" noAdjustHandles="1" noChangeArrowheads="1" noChangeShapeType="1" noTextEdit="1"/>
              </p:cNvSpPr>
              <p:nvPr/>
            </p:nvSpPr>
            <p:spPr>
              <a:xfrm>
                <a:off x="8883166" y="3180644"/>
                <a:ext cx="451556" cy="248356"/>
              </a:xfrm>
              <a:prstGeom prst="rect">
                <a:avLst/>
              </a:prstGeom>
              <a:blipFill>
                <a:blip r:embed="rId6"/>
                <a:stretch>
                  <a:fillRect b="-2195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BDA97D3-8D48-4677-A18D-5CA59BB527C4}"/>
                  </a:ext>
                </a:extLst>
              </p:cNvPr>
              <p:cNvSpPr/>
              <p:nvPr/>
            </p:nvSpPr>
            <p:spPr>
              <a:xfrm>
                <a:off x="8883166" y="4066510"/>
                <a:ext cx="451556" cy="24835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m:oMathPara>
                </a14:m>
                <a:endParaRPr lang="en-US" altLang="zh-CN" b="0" dirty="0"/>
              </a:p>
            </p:txBody>
          </p:sp>
        </mc:Choice>
        <mc:Fallback xmlns="">
          <p:sp>
            <p:nvSpPr>
              <p:cNvPr id="9" name="矩形 8">
                <a:extLst>
                  <a:ext uri="{FF2B5EF4-FFF2-40B4-BE49-F238E27FC236}">
                    <a16:creationId xmlns:a16="http://schemas.microsoft.com/office/drawing/2014/main" id="{BBDA97D3-8D48-4677-A18D-5CA59BB527C4}"/>
                  </a:ext>
                </a:extLst>
              </p:cNvPr>
              <p:cNvSpPr>
                <a:spLocks noRot="1" noChangeAspect="1" noMove="1" noResize="1" noEditPoints="1" noAdjustHandles="1" noChangeArrowheads="1" noChangeShapeType="1" noTextEdit="1"/>
              </p:cNvSpPr>
              <p:nvPr/>
            </p:nvSpPr>
            <p:spPr>
              <a:xfrm>
                <a:off x="8883166" y="4066510"/>
                <a:ext cx="451556" cy="248356"/>
              </a:xfrm>
              <a:prstGeom prst="rect">
                <a:avLst/>
              </a:prstGeom>
              <a:blipFill>
                <a:blip r:embed="rId7"/>
                <a:stretch>
                  <a:fillRect b="-2195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08A41A5D-F1E7-40BC-870E-544A3370264A}"/>
                  </a:ext>
                </a:extLst>
              </p:cNvPr>
              <p:cNvSpPr/>
              <p:nvPr/>
            </p:nvSpPr>
            <p:spPr>
              <a:xfrm>
                <a:off x="9899166" y="2398889"/>
                <a:ext cx="451556" cy="24835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0" name="矩形 9">
                <a:extLst>
                  <a:ext uri="{FF2B5EF4-FFF2-40B4-BE49-F238E27FC236}">
                    <a16:creationId xmlns:a16="http://schemas.microsoft.com/office/drawing/2014/main" id="{08A41A5D-F1E7-40BC-870E-544A3370264A}"/>
                  </a:ext>
                </a:extLst>
              </p:cNvPr>
              <p:cNvSpPr>
                <a:spLocks noRot="1" noChangeAspect="1" noMove="1" noResize="1" noEditPoints="1" noAdjustHandles="1" noChangeArrowheads="1" noChangeShapeType="1" noTextEdit="1"/>
              </p:cNvSpPr>
              <p:nvPr/>
            </p:nvSpPr>
            <p:spPr>
              <a:xfrm>
                <a:off x="9899166" y="2398889"/>
                <a:ext cx="451556" cy="248356"/>
              </a:xfrm>
              <a:prstGeom prst="rect">
                <a:avLst/>
              </a:prstGeom>
              <a:blipFill>
                <a:blip r:embed="rId8"/>
                <a:stretch>
                  <a:fillRect b="-25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28DE4DB-BEBF-406A-8F13-6386D9CC3B1B}"/>
                  </a:ext>
                </a:extLst>
              </p:cNvPr>
              <p:cNvSpPr/>
              <p:nvPr/>
            </p:nvSpPr>
            <p:spPr>
              <a:xfrm>
                <a:off x="9899166" y="3304822"/>
                <a:ext cx="451556" cy="24835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1" name="矩形 10">
                <a:extLst>
                  <a:ext uri="{FF2B5EF4-FFF2-40B4-BE49-F238E27FC236}">
                    <a16:creationId xmlns:a16="http://schemas.microsoft.com/office/drawing/2014/main" id="{F28DE4DB-BEBF-406A-8F13-6386D9CC3B1B}"/>
                  </a:ext>
                </a:extLst>
              </p:cNvPr>
              <p:cNvSpPr>
                <a:spLocks noRot="1" noChangeAspect="1" noMove="1" noResize="1" noEditPoints="1" noAdjustHandles="1" noChangeArrowheads="1" noChangeShapeType="1" noTextEdit="1"/>
              </p:cNvSpPr>
              <p:nvPr/>
            </p:nvSpPr>
            <p:spPr>
              <a:xfrm>
                <a:off x="9899166" y="3304822"/>
                <a:ext cx="451556" cy="248356"/>
              </a:xfrm>
              <a:prstGeom prst="rect">
                <a:avLst/>
              </a:prstGeom>
              <a:blipFill>
                <a:blip r:embed="rId9"/>
                <a:stretch>
                  <a:fillRect b="-2195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FFF7A390-7498-496E-BB50-EC8F939AA0B3}"/>
                  </a:ext>
                </a:extLst>
              </p:cNvPr>
              <p:cNvSpPr/>
              <p:nvPr/>
            </p:nvSpPr>
            <p:spPr>
              <a:xfrm>
                <a:off x="9915351" y="4179401"/>
                <a:ext cx="451556" cy="24835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2" name="矩形 11">
                <a:extLst>
                  <a:ext uri="{FF2B5EF4-FFF2-40B4-BE49-F238E27FC236}">
                    <a16:creationId xmlns:a16="http://schemas.microsoft.com/office/drawing/2014/main" id="{FFF7A390-7498-496E-BB50-EC8F939AA0B3}"/>
                  </a:ext>
                </a:extLst>
              </p:cNvPr>
              <p:cNvSpPr>
                <a:spLocks noRot="1" noChangeAspect="1" noMove="1" noResize="1" noEditPoints="1" noAdjustHandles="1" noChangeArrowheads="1" noChangeShapeType="1" noTextEdit="1"/>
              </p:cNvSpPr>
              <p:nvPr/>
            </p:nvSpPr>
            <p:spPr>
              <a:xfrm>
                <a:off x="9915351" y="4179401"/>
                <a:ext cx="451556" cy="248356"/>
              </a:xfrm>
              <a:prstGeom prst="rect">
                <a:avLst/>
              </a:prstGeom>
              <a:blipFill>
                <a:blip r:embed="rId10"/>
                <a:stretch>
                  <a:fillRect b="-25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88E0918D-0F09-4490-987E-435E9506A9A4}"/>
                  </a:ext>
                </a:extLst>
              </p:cNvPr>
              <p:cNvSpPr/>
              <p:nvPr/>
            </p:nvSpPr>
            <p:spPr>
              <a:xfrm>
                <a:off x="9915351" y="5085334"/>
                <a:ext cx="451556" cy="24835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13" name="矩形 12">
                <a:extLst>
                  <a:ext uri="{FF2B5EF4-FFF2-40B4-BE49-F238E27FC236}">
                    <a16:creationId xmlns:a16="http://schemas.microsoft.com/office/drawing/2014/main" id="{88E0918D-0F09-4490-987E-435E9506A9A4}"/>
                  </a:ext>
                </a:extLst>
              </p:cNvPr>
              <p:cNvSpPr>
                <a:spLocks noRot="1" noChangeAspect="1" noMove="1" noResize="1" noEditPoints="1" noAdjustHandles="1" noChangeArrowheads="1" noChangeShapeType="1" noTextEdit="1"/>
              </p:cNvSpPr>
              <p:nvPr/>
            </p:nvSpPr>
            <p:spPr>
              <a:xfrm>
                <a:off x="9915351" y="5085334"/>
                <a:ext cx="451556" cy="248356"/>
              </a:xfrm>
              <a:prstGeom prst="rect">
                <a:avLst/>
              </a:prstGeom>
              <a:blipFill>
                <a:blip r:embed="rId11"/>
                <a:stretch>
                  <a:fillRect b="-24390"/>
                </a:stretch>
              </a:blipFill>
              <a:ln>
                <a:noFill/>
              </a:ln>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EA2B5C93-930A-49CC-B962-BBCC278CD3E8}"/>
              </a:ext>
            </a:extLst>
          </p:cNvPr>
          <p:cNvSpPr>
            <a:spLocks noGrp="1"/>
          </p:cNvSpPr>
          <p:nvPr>
            <p:ph type="sldNum" sz="quarter" idx="12"/>
          </p:nvPr>
        </p:nvSpPr>
        <p:spPr/>
        <p:txBody>
          <a:bodyPr/>
          <a:lstStyle/>
          <a:p>
            <a:fld id="{62AD37A2-1220-4DDF-9EFC-38371D4E8C35}" type="slidenum">
              <a:rPr lang="zh-CN" altLang="en-US" smtClean="0"/>
              <a:t>23</a:t>
            </a:fld>
            <a:endParaRPr lang="zh-CN" altLang="en-US"/>
          </a:p>
        </p:txBody>
      </p:sp>
    </p:spTree>
    <p:extLst>
      <p:ext uri="{BB962C8B-B14F-4D97-AF65-F5344CB8AC3E}">
        <p14:creationId xmlns:p14="http://schemas.microsoft.com/office/powerpoint/2010/main" val="1869453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09857-4CAE-4143-903B-6AB6AF33462C}"/>
              </a:ext>
            </a:extLst>
          </p:cNvPr>
          <p:cNvSpPr>
            <a:spLocks noGrp="1"/>
          </p:cNvSpPr>
          <p:nvPr>
            <p:ph type="title"/>
          </p:nvPr>
        </p:nvSpPr>
        <p:spPr/>
        <p:txBody>
          <a:bodyPr/>
          <a:lstStyle/>
          <a:p>
            <a:r>
              <a:rPr lang="en-US" altLang="zh-CN" dirty="0">
                <a:latin typeface="Abadi" panose="020B0604020104020204" pitchFamily="34" charset="0"/>
              </a:rPr>
              <a:t>Reference </a:t>
            </a:r>
            <a:endParaRPr lang="zh-CN" altLang="en-US" dirty="0">
              <a:latin typeface="Abadi" panose="020B0604020104020204" pitchFamily="34" charset="0"/>
            </a:endParaRPr>
          </a:p>
        </p:txBody>
      </p:sp>
      <p:sp>
        <p:nvSpPr>
          <p:cNvPr id="3" name="内容占位符 2">
            <a:extLst>
              <a:ext uri="{FF2B5EF4-FFF2-40B4-BE49-F238E27FC236}">
                <a16:creationId xmlns:a16="http://schemas.microsoft.com/office/drawing/2014/main" id="{EC3B9F6E-EEB5-4DD7-953F-80CA8C56659F}"/>
              </a:ext>
            </a:extLst>
          </p:cNvPr>
          <p:cNvSpPr>
            <a:spLocks noGrp="1"/>
          </p:cNvSpPr>
          <p:nvPr>
            <p:ph idx="1"/>
          </p:nvPr>
        </p:nvSpPr>
        <p:spPr/>
        <p:txBody>
          <a:bodyPr>
            <a:normAutofit fontScale="70000" lnSpcReduction="20000"/>
          </a:bodyPr>
          <a:lstStyle/>
          <a:p>
            <a:r>
              <a:rPr lang="en-US" altLang="zh-CN" dirty="0">
                <a:latin typeface="Abadi" panose="020B0604020104020204" pitchFamily="34" charset="0"/>
              </a:rPr>
              <a:t>Lihong Li. Sample complexity bounds of exploration.</a:t>
            </a:r>
            <a:endParaRPr lang="en-US" altLang="zh-CN" sz="2800" dirty="0">
              <a:latin typeface="Abadi" panose="020B0604020104020204" pitchFamily="34" charset="0"/>
            </a:endParaRPr>
          </a:p>
          <a:p>
            <a:r>
              <a:rPr lang="en-US" altLang="zh-CN" sz="2800" dirty="0">
                <a:latin typeface="Abadi" panose="020B0604020104020204" pitchFamily="34" charset="0"/>
              </a:rPr>
              <a:t>Ronen I </a:t>
            </a:r>
            <a:r>
              <a:rPr lang="en-US" altLang="zh-CN" sz="2800" dirty="0" err="1">
                <a:latin typeface="Abadi" panose="020B0604020104020204" pitchFamily="34" charset="0"/>
              </a:rPr>
              <a:t>Brafman</a:t>
            </a:r>
            <a:r>
              <a:rPr lang="en-US" altLang="zh-CN" sz="2800" dirty="0">
                <a:latin typeface="Abadi" panose="020B0604020104020204" pitchFamily="34" charset="0"/>
              </a:rPr>
              <a:t> and Moshe </a:t>
            </a:r>
            <a:r>
              <a:rPr lang="en-US" altLang="zh-CN" sz="2800" dirty="0" err="1">
                <a:latin typeface="Abadi" panose="020B0604020104020204" pitchFamily="34" charset="0"/>
              </a:rPr>
              <a:t>Tennenholtz</a:t>
            </a:r>
            <a:r>
              <a:rPr lang="en-US" altLang="zh-CN" sz="2800" dirty="0">
                <a:latin typeface="Abadi" panose="020B0604020104020204" pitchFamily="34" charset="0"/>
              </a:rPr>
              <a:t>. R-max-a general polynomial time algorithm for near-optimal reinforcement learning.</a:t>
            </a:r>
          </a:p>
          <a:p>
            <a:r>
              <a:rPr lang="en-US" altLang="zh-CN" sz="2800" dirty="0">
                <a:latin typeface="Abadi" panose="020B0604020104020204" pitchFamily="34" charset="0"/>
              </a:rPr>
              <a:t>Simon S Du, </a:t>
            </a:r>
            <a:r>
              <a:rPr lang="en-US" altLang="zh-CN" sz="2800" dirty="0" err="1">
                <a:latin typeface="Abadi" panose="020B0604020104020204" pitchFamily="34" charset="0"/>
              </a:rPr>
              <a:t>Akshay</a:t>
            </a:r>
            <a:r>
              <a:rPr lang="en-US" altLang="zh-CN" sz="2800" dirty="0">
                <a:latin typeface="Abadi" panose="020B0604020104020204" pitchFamily="34" charset="0"/>
              </a:rPr>
              <a:t> Krishnamurthy, Nan Jiang, </a:t>
            </a:r>
            <a:r>
              <a:rPr lang="en-US" altLang="zh-CN" sz="2800" dirty="0" err="1">
                <a:latin typeface="Abadi" panose="020B0604020104020204" pitchFamily="34" charset="0"/>
              </a:rPr>
              <a:t>Alekh</a:t>
            </a:r>
            <a:r>
              <a:rPr lang="en-US" altLang="zh-CN" sz="2800" dirty="0">
                <a:latin typeface="Abadi" panose="020B0604020104020204" pitchFamily="34" charset="0"/>
              </a:rPr>
              <a:t> Agarwal, Miroslav </a:t>
            </a:r>
            <a:r>
              <a:rPr lang="en-US" altLang="zh-CN" sz="2800" dirty="0" err="1">
                <a:latin typeface="Abadi" panose="020B0604020104020204" pitchFamily="34" charset="0"/>
              </a:rPr>
              <a:t>Dud´ık</a:t>
            </a:r>
            <a:r>
              <a:rPr lang="en-US" altLang="zh-CN" sz="2800" dirty="0">
                <a:latin typeface="Abadi" panose="020B0604020104020204" pitchFamily="34" charset="0"/>
              </a:rPr>
              <a:t>, and John Langford. Provably efficient </a:t>
            </a:r>
            <a:r>
              <a:rPr lang="en-US" altLang="zh-CN" sz="2800" dirty="0" err="1">
                <a:latin typeface="Abadi" panose="020B0604020104020204" pitchFamily="34" charset="0"/>
              </a:rPr>
              <a:t>rl</a:t>
            </a:r>
            <a:r>
              <a:rPr lang="en-US" altLang="zh-CN" sz="2800" dirty="0">
                <a:latin typeface="Abadi" panose="020B0604020104020204" pitchFamily="34" charset="0"/>
              </a:rPr>
              <a:t> with rich observations via latent state decoding.</a:t>
            </a:r>
          </a:p>
          <a:p>
            <a:r>
              <a:rPr lang="en-US" altLang="zh-CN" sz="2800" dirty="0" err="1">
                <a:latin typeface="Abadi" panose="020B0604020104020204" pitchFamily="34" charset="0"/>
              </a:rPr>
              <a:t>Dipendra</a:t>
            </a:r>
            <a:r>
              <a:rPr lang="en-US" altLang="zh-CN" sz="2800" dirty="0">
                <a:latin typeface="Abadi" panose="020B0604020104020204" pitchFamily="34" charset="0"/>
              </a:rPr>
              <a:t> </a:t>
            </a:r>
            <a:r>
              <a:rPr lang="en-US" altLang="zh-CN" sz="2800" dirty="0" err="1">
                <a:latin typeface="Abadi" panose="020B0604020104020204" pitchFamily="34" charset="0"/>
              </a:rPr>
              <a:t>Misra</a:t>
            </a:r>
            <a:r>
              <a:rPr lang="en-US" altLang="zh-CN" sz="2800" dirty="0">
                <a:latin typeface="Abadi" panose="020B0604020104020204" pitchFamily="34" charset="0"/>
              </a:rPr>
              <a:t>, Mikael </a:t>
            </a:r>
            <a:r>
              <a:rPr lang="en-US" altLang="zh-CN" sz="2800" dirty="0" err="1">
                <a:latin typeface="Abadi" panose="020B0604020104020204" pitchFamily="34" charset="0"/>
              </a:rPr>
              <a:t>Henaff</a:t>
            </a:r>
            <a:r>
              <a:rPr lang="en-US" altLang="zh-CN" sz="2800" dirty="0">
                <a:latin typeface="Abadi" panose="020B0604020104020204" pitchFamily="34" charset="0"/>
              </a:rPr>
              <a:t>, </a:t>
            </a:r>
            <a:r>
              <a:rPr lang="en-US" altLang="zh-CN" sz="2800" dirty="0" err="1">
                <a:latin typeface="Abadi" panose="020B0604020104020204" pitchFamily="34" charset="0"/>
              </a:rPr>
              <a:t>Akshay</a:t>
            </a:r>
            <a:r>
              <a:rPr lang="en-US" altLang="zh-CN" sz="2800" dirty="0">
                <a:latin typeface="Abadi" panose="020B0604020104020204" pitchFamily="34" charset="0"/>
              </a:rPr>
              <a:t> Krishnamurthy, and John Langford. Kinematic state abstraction and provably efficient rich-observation reinforcement learning. </a:t>
            </a:r>
            <a:r>
              <a:rPr lang="en-US" altLang="zh-CN" sz="2800" dirty="0" err="1">
                <a:latin typeface="Abadi" panose="020B0604020104020204" pitchFamily="34" charset="0"/>
              </a:rPr>
              <a:t>arXiv</a:t>
            </a:r>
            <a:r>
              <a:rPr lang="en-US" altLang="zh-CN" sz="2800" dirty="0">
                <a:latin typeface="Abadi" panose="020B0604020104020204" pitchFamily="34" charset="0"/>
              </a:rPr>
              <a:t> preprint arXiv:1911.05815, 2019.</a:t>
            </a:r>
          </a:p>
          <a:p>
            <a:r>
              <a:rPr lang="en-US" altLang="zh-CN" sz="2800" dirty="0" err="1">
                <a:latin typeface="Abadi" panose="020B0604020104020204" pitchFamily="34" charset="0"/>
              </a:rPr>
              <a:t>Elad</a:t>
            </a:r>
            <a:r>
              <a:rPr lang="en-US" altLang="zh-CN" sz="2800" dirty="0">
                <a:latin typeface="Abadi" panose="020B0604020104020204" pitchFamily="34" charset="0"/>
              </a:rPr>
              <a:t> Hazan, Sham M </a:t>
            </a:r>
            <a:r>
              <a:rPr lang="en-US" altLang="zh-CN" sz="2800" dirty="0" err="1">
                <a:latin typeface="Abadi" panose="020B0604020104020204" pitchFamily="34" charset="0"/>
              </a:rPr>
              <a:t>Kakade</a:t>
            </a:r>
            <a:r>
              <a:rPr lang="en-US" altLang="zh-CN" sz="2800" dirty="0">
                <a:latin typeface="Abadi" panose="020B0604020104020204" pitchFamily="34" charset="0"/>
              </a:rPr>
              <a:t>, Karan Singh, and Abby Van </a:t>
            </a:r>
            <a:r>
              <a:rPr lang="en-US" altLang="zh-CN" sz="2800" dirty="0" err="1">
                <a:latin typeface="Abadi" panose="020B0604020104020204" pitchFamily="34" charset="0"/>
              </a:rPr>
              <a:t>Soest</a:t>
            </a:r>
            <a:r>
              <a:rPr lang="en-US" altLang="zh-CN" sz="2800" dirty="0">
                <a:latin typeface="Abadi" panose="020B0604020104020204" pitchFamily="34" charset="0"/>
              </a:rPr>
              <a:t>. Provably efficient maximum entropy exploration.</a:t>
            </a:r>
          </a:p>
          <a:p>
            <a:r>
              <a:rPr lang="en-US" altLang="zh-CN" dirty="0">
                <a:latin typeface="Abadi" panose="020B0604020104020204" pitchFamily="34" charset="0"/>
              </a:rPr>
              <a:t>Andrea </a:t>
            </a:r>
            <a:r>
              <a:rPr lang="en-US" altLang="zh-CN" dirty="0" err="1">
                <a:latin typeface="Abadi" panose="020B0604020104020204" pitchFamily="34" charset="0"/>
              </a:rPr>
              <a:t>Zanette</a:t>
            </a:r>
            <a:r>
              <a:rPr lang="en-US" altLang="zh-CN" dirty="0">
                <a:latin typeface="Abadi" panose="020B0604020104020204" pitchFamily="34" charset="0"/>
              </a:rPr>
              <a:t> and Emma </a:t>
            </a:r>
            <a:r>
              <a:rPr lang="en-US" altLang="zh-CN" dirty="0" err="1">
                <a:latin typeface="Abadi" panose="020B0604020104020204" pitchFamily="34" charset="0"/>
              </a:rPr>
              <a:t>Brunskill</a:t>
            </a:r>
            <a:r>
              <a:rPr lang="en-US" altLang="zh-CN" dirty="0">
                <a:latin typeface="Abadi" panose="020B0604020104020204" pitchFamily="34" charset="0"/>
              </a:rPr>
              <a:t>. Tighter problem-dependent regret bounds in reinforcement learning without domain knowledge using value function bounds.</a:t>
            </a:r>
            <a:endParaRPr lang="zh-CN" altLang="en-US" dirty="0">
              <a:latin typeface="Abadi" panose="020B0604020104020204" pitchFamily="34" charset="0"/>
            </a:endParaRPr>
          </a:p>
          <a:p>
            <a:r>
              <a:rPr lang="en-US" altLang="zh-CN" sz="2800" dirty="0" err="1">
                <a:latin typeface="Abadi" panose="020B0604020104020204" pitchFamily="34" charset="0"/>
              </a:rPr>
              <a:t>Alekh</a:t>
            </a:r>
            <a:r>
              <a:rPr lang="en-US" altLang="zh-CN" sz="2800" dirty="0">
                <a:latin typeface="Abadi" panose="020B0604020104020204" pitchFamily="34" charset="0"/>
              </a:rPr>
              <a:t> Agarwal, Sham M </a:t>
            </a:r>
            <a:r>
              <a:rPr lang="en-US" altLang="zh-CN" sz="2800" dirty="0" err="1">
                <a:latin typeface="Abadi" panose="020B0604020104020204" pitchFamily="34" charset="0"/>
              </a:rPr>
              <a:t>Kakade</a:t>
            </a:r>
            <a:r>
              <a:rPr lang="en-US" altLang="zh-CN" sz="2800" dirty="0">
                <a:latin typeface="Abadi" panose="020B0604020104020204" pitchFamily="34" charset="0"/>
              </a:rPr>
              <a:t>, Jason D Lee, and Gaurav Mahajan. Optimality and approximation with policy gradient methods in </a:t>
            </a:r>
            <a:r>
              <a:rPr lang="en-US" altLang="zh-CN" sz="2800" dirty="0" err="1">
                <a:latin typeface="Abadi" panose="020B0604020104020204" pitchFamily="34" charset="0"/>
              </a:rPr>
              <a:t>markov</a:t>
            </a:r>
            <a:r>
              <a:rPr lang="en-US" altLang="zh-CN" sz="2800" dirty="0">
                <a:latin typeface="Abadi" panose="020B0604020104020204" pitchFamily="34" charset="0"/>
              </a:rPr>
              <a:t> decision processes. </a:t>
            </a:r>
            <a:r>
              <a:rPr lang="en-US" altLang="zh-CN" sz="2800" dirty="0" err="1">
                <a:latin typeface="Abadi" panose="020B0604020104020204" pitchFamily="34" charset="0"/>
              </a:rPr>
              <a:t>arXiv</a:t>
            </a:r>
            <a:r>
              <a:rPr lang="en-US" altLang="zh-CN" sz="2800" dirty="0">
                <a:latin typeface="Abadi" panose="020B0604020104020204" pitchFamily="34" charset="0"/>
              </a:rPr>
              <a:t> preprint arXiv:1908.00261, 2019</a:t>
            </a:r>
          </a:p>
          <a:p>
            <a:endParaRPr lang="zh-CN" altLang="en-US" dirty="0">
              <a:latin typeface="Abadi" panose="020B0604020104020204" pitchFamily="34" charset="0"/>
            </a:endParaRPr>
          </a:p>
        </p:txBody>
      </p:sp>
      <p:sp>
        <p:nvSpPr>
          <p:cNvPr id="4" name="灯片编号占位符 3">
            <a:extLst>
              <a:ext uri="{FF2B5EF4-FFF2-40B4-BE49-F238E27FC236}">
                <a16:creationId xmlns:a16="http://schemas.microsoft.com/office/drawing/2014/main" id="{ECF18A02-0E2D-435D-B18C-6320280F7F5B}"/>
              </a:ext>
            </a:extLst>
          </p:cNvPr>
          <p:cNvSpPr>
            <a:spLocks noGrp="1"/>
          </p:cNvSpPr>
          <p:nvPr>
            <p:ph type="sldNum" sz="quarter" idx="12"/>
          </p:nvPr>
        </p:nvSpPr>
        <p:spPr/>
        <p:txBody>
          <a:bodyPr/>
          <a:lstStyle/>
          <a:p>
            <a:fld id="{62AD37A2-1220-4DDF-9EFC-38371D4E8C35}" type="slidenum">
              <a:rPr lang="zh-CN" altLang="en-US" smtClean="0"/>
              <a:t>24</a:t>
            </a:fld>
            <a:endParaRPr lang="zh-CN" altLang="en-US"/>
          </a:p>
        </p:txBody>
      </p:sp>
    </p:spTree>
    <p:extLst>
      <p:ext uri="{BB962C8B-B14F-4D97-AF65-F5344CB8AC3E}">
        <p14:creationId xmlns:p14="http://schemas.microsoft.com/office/powerpoint/2010/main" val="136995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8B2F7-D5FD-414C-8327-61EE937E0D97}"/>
              </a:ext>
            </a:extLst>
          </p:cNvPr>
          <p:cNvSpPr>
            <a:spLocks noGrp="1"/>
          </p:cNvSpPr>
          <p:nvPr>
            <p:ph type="title"/>
          </p:nvPr>
        </p:nvSpPr>
        <p:spPr/>
        <p:txBody>
          <a:bodyPr/>
          <a:lstStyle/>
          <a:p>
            <a:r>
              <a:rPr lang="en-US" altLang="zh-CN" dirty="0">
                <a:latin typeface="Abadi" panose="020B0604020104020204" pitchFamily="34" charset="0"/>
              </a:rPr>
              <a:t>Introduction </a:t>
            </a:r>
            <a:endParaRPr lang="zh-CN" altLang="en-US" dirty="0">
              <a:latin typeface="Abadi" panose="020B0604020104020204" pitchFamily="34" charset="0"/>
            </a:endParaRPr>
          </a:p>
        </p:txBody>
      </p:sp>
      <p:sp>
        <p:nvSpPr>
          <p:cNvPr id="3" name="内容占位符 2">
            <a:extLst>
              <a:ext uri="{FF2B5EF4-FFF2-40B4-BE49-F238E27FC236}">
                <a16:creationId xmlns:a16="http://schemas.microsoft.com/office/drawing/2014/main" id="{1D8DDC9F-65E3-4AAC-A25F-22B575F72C14}"/>
              </a:ext>
            </a:extLst>
          </p:cNvPr>
          <p:cNvSpPr>
            <a:spLocks noGrp="1"/>
          </p:cNvSpPr>
          <p:nvPr>
            <p:ph idx="1"/>
          </p:nvPr>
        </p:nvSpPr>
        <p:spPr/>
        <p:txBody>
          <a:bodyPr>
            <a:normAutofit/>
          </a:bodyPr>
          <a:lstStyle/>
          <a:p>
            <a:r>
              <a:rPr lang="en-US" altLang="zh-CN" dirty="0">
                <a:latin typeface="Abadi" panose="020B0604020104020204" pitchFamily="34" charset="0"/>
              </a:rPr>
              <a:t>In the setting of:</a:t>
            </a:r>
          </a:p>
          <a:p>
            <a:pPr lvl="1"/>
            <a:r>
              <a:rPr lang="en-US" altLang="zh-CN" dirty="0">
                <a:latin typeface="Abadi" panose="020B0604020104020204" pitchFamily="34" charset="0"/>
              </a:rPr>
              <a:t>Same environment, different reward functions</a:t>
            </a:r>
          </a:p>
          <a:p>
            <a:pPr lvl="1"/>
            <a:r>
              <a:rPr lang="en-US" altLang="zh-CN" dirty="0">
                <a:latin typeface="Abadi" panose="020B0604020104020204" pitchFamily="34" charset="0"/>
              </a:rPr>
              <a:t>High sample complexity</a:t>
            </a:r>
          </a:p>
          <a:p>
            <a:r>
              <a:rPr lang="en-US" altLang="zh-CN" dirty="0">
                <a:latin typeface="Abadi" panose="020B0604020104020204" pitchFamily="34" charset="0"/>
              </a:rPr>
              <a:t>Proposal: </a:t>
            </a:r>
          </a:p>
          <a:p>
            <a:pPr lvl="1"/>
            <a:r>
              <a:rPr lang="en-US" altLang="zh-CN" dirty="0">
                <a:latin typeface="Abadi" panose="020B0604020104020204" pitchFamily="34" charset="0"/>
              </a:rPr>
              <a:t>First collect a dataset with good coverage, then apply a “Batch-RL” algorithm.</a:t>
            </a:r>
          </a:p>
          <a:p>
            <a:pPr lvl="2"/>
            <a:r>
              <a:rPr lang="en-US" altLang="zh-CN" dirty="0">
                <a:latin typeface="Abadi" panose="020B0604020104020204" pitchFamily="34" charset="0"/>
              </a:rPr>
              <a:t>Many algorithms can compute near optimal policies from previously collected data</a:t>
            </a:r>
          </a:p>
          <a:p>
            <a:pPr lvl="1"/>
            <a:r>
              <a:rPr lang="en-US" altLang="zh-CN" dirty="0">
                <a:latin typeface="Abadi" panose="020B0604020104020204" pitchFamily="34" charset="0"/>
              </a:rPr>
              <a:t>But prior works didn’t show how to get such</a:t>
            </a:r>
            <a:r>
              <a:rPr lang="zh-CN" altLang="en-US" dirty="0">
                <a:latin typeface="Abadi" panose="020B0604020104020204" pitchFamily="34" charset="0"/>
              </a:rPr>
              <a:t> </a:t>
            </a:r>
            <a:r>
              <a:rPr lang="en-US" altLang="zh-CN" dirty="0">
                <a:latin typeface="Abadi" panose="020B0604020104020204" pitchFamily="34" charset="0"/>
              </a:rPr>
              <a:t>dataset</a:t>
            </a:r>
          </a:p>
          <a:p>
            <a:endParaRPr lang="zh-CN" altLang="en-US" dirty="0">
              <a:latin typeface="Abadi" panose="020B0604020104020204" pitchFamily="34" charset="0"/>
            </a:endParaRPr>
          </a:p>
        </p:txBody>
      </p:sp>
      <p:sp>
        <p:nvSpPr>
          <p:cNvPr id="4" name="灯片编号占位符 3">
            <a:extLst>
              <a:ext uri="{FF2B5EF4-FFF2-40B4-BE49-F238E27FC236}">
                <a16:creationId xmlns:a16="http://schemas.microsoft.com/office/drawing/2014/main" id="{0AA8CA1E-023F-4897-9120-C32510A8DD9F}"/>
              </a:ext>
            </a:extLst>
          </p:cNvPr>
          <p:cNvSpPr>
            <a:spLocks noGrp="1"/>
          </p:cNvSpPr>
          <p:nvPr>
            <p:ph type="sldNum" sz="quarter" idx="12"/>
          </p:nvPr>
        </p:nvSpPr>
        <p:spPr/>
        <p:txBody>
          <a:bodyPr/>
          <a:lstStyle/>
          <a:p>
            <a:fld id="{62AD37A2-1220-4DDF-9EFC-38371D4E8C35}" type="slidenum">
              <a:rPr lang="zh-CN" altLang="en-US" smtClean="0"/>
              <a:t>3</a:t>
            </a:fld>
            <a:endParaRPr lang="zh-CN" altLang="en-US"/>
          </a:p>
        </p:txBody>
      </p:sp>
    </p:spTree>
    <p:extLst>
      <p:ext uri="{BB962C8B-B14F-4D97-AF65-F5344CB8AC3E}">
        <p14:creationId xmlns:p14="http://schemas.microsoft.com/office/powerpoint/2010/main" val="1136103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8B2F7-D5FD-414C-8327-61EE937E0D97}"/>
              </a:ext>
            </a:extLst>
          </p:cNvPr>
          <p:cNvSpPr>
            <a:spLocks noGrp="1"/>
          </p:cNvSpPr>
          <p:nvPr>
            <p:ph type="title"/>
          </p:nvPr>
        </p:nvSpPr>
        <p:spPr/>
        <p:txBody>
          <a:bodyPr/>
          <a:lstStyle/>
          <a:p>
            <a:r>
              <a:rPr lang="en-US" altLang="zh-CN" dirty="0">
                <a:latin typeface="Abadi" panose="020B0604020104020204" pitchFamily="34" charset="0"/>
              </a:rPr>
              <a:t>Introduction </a:t>
            </a:r>
            <a:endParaRPr lang="zh-CN" altLang="en-US" dirty="0">
              <a:latin typeface="Abadi" panose="020B0604020104020204" pitchFamily="34" charset="0"/>
            </a:endParaRPr>
          </a:p>
        </p:txBody>
      </p:sp>
      <p:sp>
        <p:nvSpPr>
          <p:cNvPr id="3" name="内容占位符 2">
            <a:extLst>
              <a:ext uri="{FF2B5EF4-FFF2-40B4-BE49-F238E27FC236}">
                <a16:creationId xmlns:a16="http://schemas.microsoft.com/office/drawing/2014/main" id="{1D8DDC9F-65E3-4AAC-A25F-22B575F72C14}"/>
              </a:ext>
            </a:extLst>
          </p:cNvPr>
          <p:cNvSpPr>
            <a:spLocks noGrp="1"/>
          </p:cNvSpPr>
          <p:nvPr>
            <p:ph idx="1"/>
          </p:nvPr>
        </p:nvSpPr>
        <p:spPr/>
        <p:txBody>
          <a:bodyPr/>
          <a:lstStyle/>
          <a:p>
            <a:r>
              <a:rPr lang="en-US" altLang="zh-CN" dirty="0">
                <a:latin typeface="Abadi" panose="020B0604020104020204" pitchFamily="34" charset="0"/>
              </a:rPr>
              <a:t>Proposal: </a:t>
            </a:r>
          </a:p>
          <a:p>
            <a:pPr lvl="1"/>
            <a:r>
              <a:rPr lang="en-US" altLang="zh-CN" dirty="0">
                <a:latin typeface="Abadi" panose="020B0604020104020204" pitchFamily="34" charset="0"/>
              </a:rPr>
              <a:t>First collect a dataset with good coverage, then apply a “Batch-RL” algorithm.</a:t>
            </a:r>
          </a:p>
          <a:p>
            <a:r>
              <a:rPr lang="en-US" altLang="zh-CN" dirty="0">
                <a:latin typeface="Abadi" panose="020B0604020104020204" pitchFamily="34" charset="0"/>
              </a:rPr>
              <a:t>This paper: </a:t>
            </a:r>
          </a:p>
          <a:p>
            <a:pPr lvl="1"/>
            <a:r>
              <a:rPr lang="en-US" altLang="zh-CN" dirty="0">
                <a:latin typeface="Abadi" panose="020B0604020104020204" pitchFamily="34" charset="0"/>
              </a:rPr>
              <a:t>Develop an end-to-end instantiation of this proposal.</a:t>
            </a:r>
          </a:p>
          <a:p>
            <a:pPr lvl="1"/>
            <a:r>
              <a:rPr lang="en-US" altLang="zh-CN" dirty="0">
                <a:latin typeface="Abadi" panose="020B0604020104020204" pitchFamily="34" charset="0"/>
              </a:rPr>
              <a:t>In particular, collect sufficient information without using any reward.</a:t>
            </a:r>
          </a:p>
        </p:txBody>
      </p:sp>
      <p:sp>
        <p:nvSpPr>
          <p:cNvPr id="4" name="灯片编号占位符 3">
            <a:extLst>
              <a:ext uri="{FF2B5EF4-FFF2-40B4-BE49-F238E27FC236}">
                <a16:creationId xmlns:a16="http://schemas.microsoft.com/office/drawing/2014/main" id="{2E56CBC1-63BA-4526-9DC1-6581AACBB376}"/>
              </a:ext>
            </a:extLst>
          </p:cNvPr>
          <p:cNvSpPr>
            <a:spLocks noGrp="1"/>
          </p:cNvSpPr>
          <p:nvPr>
            <p:ph type="sldNum" sz="quarter" idx="12"/>
          </p:nvPr>
        </p:nvSpPr>
        <p:spPr/>
        <p:txBody>
          <a:bodyPr/>
          <a:lstStyle/>
          <a:p>
            <a:fld id="{62AD37A2-1220-4DDF-9EFC-38371D4E8C35}" type="slidenum">
              <a:rPr lang="zh-CN" altLang="en-US" smtClean="0"/>
              <a:t>4</a:t>
            </a:fld>
            <a:endParaRPr lang="zh-CN" altLang="en-US"/>
          </a:p>
        </p:txBody>
      </p:sp>
    </p:spTree>
    <p:extLst>
      <p:ext uri="{BB962C8B-B14F-4D97-AF65-F5344CB8AC3E}">
        <p14:creationId xmlns:p14="http://schemas.microsoft.com/office/powerpoint/2010/main" val="353012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676D3-01F5-4133-81FB-B068705B64AC}"/>
              </a:ext>
            </a:extLst>
          </p:cNvPr>
          <p:cNvSpPr>
            <a:spLocks noGrp="1"/>
          </p:cNvSpPr>
          <p:nvPr>
            <p:ph type="title"/>
          </p:nvPr>
        </p:nvSpPr>
        <p:spPr/>
        <p:txBody>
          <a:bodyPr/>
          <a:lstStyle/>
          <a:p>
            <a:r>
              <a:rPr lang="en-US" altLang="zh-CN" dirty="0">
                <a:latin typeface="Abadi" panose="020B0604020104020204" pitchFamily="34" charset="0"/>
              </a:rPr>
              <a:t>“reward-free RL” paradigm</a:t>
            </a:r>
            <a:endParaRPr lang="zh-CN" altLang="en-US" dirty="0">
              <a:latin typeface="Abadi" panose="020B0604020104020204" pitchFamily="34" charset="0"/>
            </a:endParaRPr>
          </a:p>
        </p:txBody>
      </p:sp>
      <p:sp>
        <p:nvSpPr>
          <p:cNvPr id="8" name="矩形 7">
            <a:extLst>
              <a:ext uri="{FF2B5EF4-FFF2-40B4-BE49-F238E27FC236}">
                <a16:creationId xmlns:a16="http://schemas.microsoft.com/office/drawing/2014/main" id="{6EA23F7F-538C-4120-B008-EDCB0FEFD6A9}"/>
              </a:ext>
            </a:extLst>
          </p:cNvPr>
          <p:cNvSpPr/>
          <p:nvPr/>
        </p:nvSpPr>
        <p:spPr>
          <a:xfrm>
            <a:off x="1808214" y="2002070"/>
            <a:ext cx="1762125"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Environment</a:t>
            </a:r>
            <a:endParaRPr lang="zh-CN" altLang="en-US" dirty="0"/>
          </a:p>
        </p:txBody>
      </p:sp>
      <p:sp>
        <p:nvSpPr>
          <p:cNvPr id="9" name="椭圆 8">
            <a:extLst>
              <a:ext uri="{FF2B5EF4-FFF2-40B4-BE49-F238E27FC236}">
                <a16:creationId xmlns:a16="http://schemas.microsoft.com/office/drawing/2014/main" id="{453A1B46-C5B9-4CB9-979E-E200709FAF7B}"/>
              </a:ext>
            </a:extLst>
          </p:cNvPr>
          <p:cNvSpPr/>
          <p:nvPr/>
        </p:nvSpPr>
        <p:spPr>
          <a:xfrm>
            <a:off x="1689151" y="3848255"/>
            <a:ext cx="2000250" cy="784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Reward-free</a:t>
            </a:r>
          </a:p>
          <a:p>
            <a:pPr algn="ctr"/>
            <a:r>
              <a:rPr lang="en-US" altLang="zh-CN" dirty="0"/>
              <a:t>MDP</a:t>
            </a:r>
            <a:endParaRPr lang="zh-CN" altLang="en-US" dirty="0"/>
          </a:p>
        </p:txBody>
      </p:sp>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A40CC532-1E9F-4251-9DC5-45F82873F2FE}"/>
                  </a:ext>
                </a:extLst>
              </p:cNvPr>
              <p:cNvSpPr/>
              <p:nvPr/>
            </p:nvSpPr>
            <p:spPr>
              <a:xfrm>
                <a:off x="9075792" y="2578256"/>
                <a:ext cx="790575" cy="385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7" name="矩形: 圆角 16">
                <a:extLst>
                  <a:ext uri="{FF2B5EF4-FFF2-40B4-BE49-F238E27FC236}">
                    <a16:creationId xmlns:a16="http://schemas.microsoft.com/office/drawing/2014/main" id="{A40CC532-1E9F-4251-9DC5-45F82873F2FE}"/>
                  </a:ext>
                </a:extLst>
              </p:cNvPr>
              <p:cNvSpPr>
                <a:spLocks noRot="1" noChangeAspect="1" noMove="1" noResize="1" noEditPoints="1" noAdjustHandles="1" noChangeArrowheads="1" noChangeShapeType="1" noTextEdit="1"/>
              </p:cNvSpPr>
              <p:nvPr/>
            </p:nvSpPr>
            <p:spPr>
              <a:xfrm>
                <a:off x="9075792" y="2578256"/>
                <a:ext cx="790575" cy="385763"/>
              </a:xfrm>
              <a:prstGeom prst="roundRect">
                <a:avLst/>
              </a:prstGeom>
              <a:blipFill>
                <a:blip r:embed="rId3"/>
                <a:stretch>
                  <a:fillRect/>
                </a:stretch>
              </a:blipFill>
            </p:spPr>
            <p:txBody>
              <a:bodyPr/>
              <a:lstStyle/>
              <a:p>
                <a:r>
                  <a:rPr lang="zh-CN" altLang="en-US">
                    <a:noFill/>
                  </a:rPr>
                  <a:t> </a:t>
                </a:r>
              </a:p>
            </p:txBody>
          </p:sp>
        </mc:Fallback>
      </mc:AlternateContent>
      <p:sp>
        <p:nvSpPr>
          <p:cNvPr id="18" name="云形 17">
            <a:extLst>
              <a:ext uri="{FF2B5EF4-FFF2-40B4-BE49-F238E27FC236}">
                <a16:creationId xmlns:a16="http://schemas.microsoft.com/office/drawing/2014/main" id="{FFAB9662-A7E7-454C-8537-42D6BB87F885}"/>
              </a:ext>
            </a:extLst>
          </p:cNvPr>
          <p:cNvSpPr/>
          <p:nvPr/>
        </p:nvSpPr>
        <p:spPr>
          <a:xfrm>
            <a:off x="4887478" y="3727606"/>
            <a:ext cx="1628775" cy="102552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Dataset</a:t>
            </a:r>
            <a:endParaRPr lang="zh-CN" altLang="en-US" dirty="0"/>
          </a:p>
        </p:txBody>
      </p:sp>
      <mc:AlternateContent xmlns:mc="http://schemas.openxmlformats.org/markup-compatibility/2006" xmlns:a14="http://schemas.microsoft.com/office/drawing/2010/main">
        <mc:Choice Requires="a14">
          <p:sp>
            <p:nvSpPr>
              <p:cNvPr id="19" name="菱形 18">
                <a:extLst>
                  <a:ext uri="{FF2B5EF4-FFF2-40B4-BE49-F238E27FC236}">
                    <a16:creationId xmlns:a16="http://schemas.microsoft.com/office/drawing/2014/main" id="{1053CCF1-FCDD-417B-9AFD-A6FCB6B680EC}"/>
                  </a:ext>
                </a:extLst>
              </p:cNvPr>
              <p:cNvSpPr/>
              <p:nvPr/>
            </p:nvSpPr>
            <p:spPr>
              <a:xfrm>
                <a:off x="8300576" y="1836241"/>
                <a:ext cx="580103" cy="5619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9" name="菱形 18">
                <a:extLst>
                  <a:ext uri="{FF2B5EF4-FFF2-40B4-BE49-F238E27FC236}">
                    <a16:creationId xmlns:a16="http://schemas.microsoft.com/office/drawing/2014/main" id="{1053CCF1-FCDD-417B-9AFD-A6FCB6B680EC}"/>
                  </a:ext>
                </a:extLst>
              </p:cNvPr>
              <p:cNvSpPr>
                <a:spLocks noRot="1" noChangeAspect="1" noMove="1" noResize="1" noEditPoints="1" noAdjustHandles="1" noChangeArrowheads="1" noChangeShapeType="1" noTextEdit="1"/>
              </p:cNvSpPr>
              <p:nvPr/>
            </p:nvSpPr>
            <p:spPr>
              <a:xfrm>
                <a:off x="8300576" y="1836241"/>
                <a:ext cx="580103" cy="561975"/>
              </a:xfrm>
              <a:prstGeom prst="diamond">
                <a:avLst/>
              </a:prstGeom>
              <a:blipFill>
                <a:blip r:embed="rId4"/>
                <a:stretch>
                  <a:fillRect/>
                </a:stretch>
              </a:blipFill>
            </p:spPr>
            <p:txBody>
              <a:bodyPr/>
              <a:lstStyle/>
              <a:p>
                <a:r>
                  <a:rPr lang="zh-CN" altLang="en-US">
                    <a:noFill/>
                  </a:rPr>
                  <a:t> </a:t>
                </a:r>
              </a:p>
            </p:txBody>
          </p:sp>
        </mc:Fallback>
      </mc:AlternateContent>
      <p:cxnSp>
        <p:nvCxnSpPr>
          <p:cNvPr id="21" name="直接箭头连接符 20">
            <a:extLst>
              <a:ext uri="{FF2B5EF4-FFF2-40B4-BE49-F238E27FC236}">
                <a16:creationId xmlns:a16="http://schemas.microsoft.com/office/drawing/2014/main" id="{DBC52B65-CA0E-48F6-A57D-64D135177EAA}"/>
              </a:ext>
            </a:extLst>
          </p:cNvPr>
          <p:cNvCxnSpPr>
            <a:cxnSpLocks/>
            <a:stCxn id="18" idx="0"/>
            <a:endCxn id="17" idx="1"/>
          </p:cNvCxnSpPr>
          <p:nvPr/>
        </p:nvCxnSpPr>
        <p:spPr>
          <a:xfrm flipV="1">
            <a:off x="6514896" y="2771138"/>
            <a:ext cx="2560896" cy="146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菱形 29">
                <a:extLst>
                  <a:ext uri="{FF2B5EF4-FFF2-40B4-BE49-F238E27FC236}">
                    <a16:creationId xmlns:a16="http://schemas.microsoft.com/office/drawing/2014/main" id="{9B568332-F7D2-478C-8C8F-19FE4D8F71BC}"/>
                  </a:ext>
                </a:extLst>
              </p:cNvPr>
              <p:cNvSpPr/>
              <p:nvPr/>
            </p:nvSpPr>
            <p:spPr>
              <a:xfrm>
                <a:off x="8300576" y="3348769"/>
                <a:ext cx="580103" cy="5619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0" name="菱形 29">
                <a:extLst>
                  <a:ext uri="{FF2B5EF4-FFF2-40B4-BE49-F238E27FC236}">
                    <a16:creationId xmlns:a16="http://schemas.microsoft.com/office/drawing/2014/main" id="{9B568332-F7D2-478C-8C8F-19FE4D8F71BC}"/>
                  </a:ext>
                </a:extLst>
              </p:cNvPr>
              <p:cNvSpPr>
                <a:spLocks noRot="1" noChangeAspect="1" noMove="1" noResize="1" noEditPoints="1" noAdjustHandles="1" noChangeArrowheads="1" noChangeShapeType="1" noTextEdit="1"/>
              </p:cNvSpPr>
              <p:nvPr/>
            </p:nvSpPr>
            <p:spPr>
              <a:xfrm>
                <a:off x="8300576" y="3348769"/>
                <a:ext cx="580103" cy="561975"/>
              </a:xfrm>
              <a:prstGeom prst="diamond">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菱形 30">
                <a:extLst>
                  <a:ext uri="{FF2B5EF4-FFF2-40B4-BE49-F238E27FC236}">
                    <a16:creationId xmlns:a16="http://schemas.microsoft.com/office/drawing/2014/main" id="{D5329EE7-CB24-4560-8DF2-375E194E650C}"/>
                  </a:ext>
                </a:extLst>
              </p:cNvPr>
              <p:cNvSpPr/>
              <p:nvPr/>
            </p:nvSpPr>
            <p:spPr>
              <a:xfrm>
                <a:off x="8329266" y="4655283"/>
                <a:ext cx="580103" cy="5619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31" name="菱形 30">
                <a:extLst>
                  <a:ext uri="{FF2B5EF4-FFF2-40B4-BE49-F238E27FC236}">
                    <a16:creationId xmlns:a16="http://schemas.microsoft.com/office/drawing/2014/main" id="{D5329EE7-CB24-4560-8DF2-375E194E650C}"/>
                  </a:ext>
                </a:extLst>
              </p:cNvPr>
              <p:cNvSpPr>
                <a:spLocks noRot="1" noChangeAspect="1" noMove="1" noResize="1" noEditPoints="1" noAdjustHandles="1" noChangeArrowheads="1" noChangeShapeType="1" noTextEdit="1"/>
              </p:cNvSpPr>
              <p:nvPr/>
            </p:nvSpPr>
            <p:spPr>
              <a:xfrm>
                <a:off x="8329266" y="4655283"/>
                <a:ext cx="580103" cy="561975"/>
              </a:xfrm>
              <a:prstGeom prst="diamond">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圆角 31">
                <a:extLst>
                  <a:ext uri="{FF2B5EF4-FFF2-40B4-BE49-F238E27FC236}">
                    <a16:creationId xmlns:a16="http://schemas.microsoft.com/office/drawing/2014/main" id="{C758E359-C8AB-4B2D-AEFE-60CAFB96D483}"/>
                  </a:ext>
                </a:extLst>
              </p:cNvPr>
              <p:cNvSpPr/>
              <p:nvPr/>
            </p:nvSpPr>
            <p:spPr>
              <a:xfrm>
                <a:off x="9075791" y="4047487"/>
                <a:ext cx="790575" cy="385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2" name="矩形: 圆角 31">
                <a:extLst>
                  <a:ext uri="{FF2B5EF4-FFF2-40B4-BE49-F238E27FC236}">
                    <a16:creationId xmlns:a16="http://schemas.microsoft.com/office/drawing/2014/main" id="{C758E359-C8AB-4B2D-AEFE-60CAFB96D483}"/>
                  </a:ext>
                </a:extLst>
              </p:cNvPr>
              <p:cNvSpPr>
                <a:spLocks noRot="1" noChangeAspect="1" noMove="1" noResize="1" noEditPoints="1" noAdjustHandles="1" noChangeArrowheads="1" noChangeShapeType="1" noTextEdit="1"/>
              </p:cNvSpPr>
              <p:nvPr/>
            </p:nvSpPr>
            <p:spPr>
              <a:xfrm>
                <a:off x="9075791" y="4047487"/>
                <a:ext cx="790575" cy="385763"/>
              </a:xfrm>
              <a:prstGeom prst="round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圆角 32">
                <a:extLst>
                  <a:ext uri="{FF2B5EF4-FFF2-40B4-BE49-F238E27FC236}">
                    <a16:creationId xmlns:a16="http://schemas.microsoft.com/office/drawing/2014/main" id="{6BA084AF-5C0D-42C4-AB7E-9821A115E33C}"/>
                  </a:ext>
                </a:extLst>
              </p:cNvPr>
              <p:cNvSpPr/>
              <p:nvPr/>
            </p:nvSpPr>
            <p:spPr>
              <a:xfrm>
                <a:off x="9075791" y="5311930"/>
                <a:ext cx="790575" cy="385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33" name="矩形: 圆角 32">
                <a:extLst>
                  <a:ext uri="{FF2B5EF4-FFF2-40B4-BE49-F238E27FC236}">
                    <a16:creationId xmlns:a16="http://schemas.microsoft.com/office/drawing/2014/main" id="{6BA084AF-5C0D-42C4-AB7E-9821A115E33C}"/>
                  </a:ext>
                </a:extLst>
              </p:cNvPr>
              <p:cNvSpPr>
                <a:spLocks noRot="1" noChangeAspect="1" noMove="1" noResize="1" noEditPoints="1" noAdjustHandles="1" noChangeArrowheads="1" noChangeShapeType="1" noTextEdit="1"/>
              </p:cNvSpPr>
              <p:nvPr/>
            </p:nvSpPr>
            <p:spPr>
              <a:xfrm>
                <a:off x="9075791" y="5311930"/>
                <a:ext cx="790575" cy="385763"/>
              </a:xfrm>
              <a:prstGeom prst="roundRect">
                <a:avLst/>
              </a:prstGeom>
              <a:blipFill>
                <a:blip r:embed="rId8"/>
                <a:stretch>
                  <a:fillRect/>
                </a:stretch>
              </a:blipFill>
            </p:spPr>
            <p:txBody>
              <a:bodyPr/>
              <a:lstStyle/>
              <a:p>
                <a:r>
                  <a:rPr lang="zh-CN" altLang="en-US">
                    <a:noFill/>
                  </a:rPr>
                  <a:t> </a:t>
                </a:r>
              </a:p>
            </p:txBody>
          </p:sp>
        </mc:Fallback>
      </mc:AlternateContent>
      <p:cxnSp>
        <p:nvCxnSpPr>
          <p:cNvPr id="37" name="直接箭头连接符 36">
            <a:extLst>
              <a:ext uri="{FF2B5EF4-FFF2-40B4-BE49-F238E27FC236}">
                <a16:creationId xmlns:a16="http://schemas.microsoft.com/office/drawing/2014/main" id="{E10668AE-ED1D-4167-9A6A-608F32D74CB4}"/>
              </a:ext>
            </a:extLst>
          </p:cNvPr>
          <p:cNvCxnSpPr>
            <a:stCxn id="18" idx="0"/>
            <a:endCxn id="32" idx="1"/>
          </p:cNvCxnSpPr>
          <p:nvPr/>
        </p:nvCxnSpPr>
        <p:spPr>
          <a:xfrm>
            <a:off x="6514896" y="4240369"/>
            <a:ext cx="2560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C2FC768D-806C-460E-9443-B8D7B98D976F}"/>
              </a:ext>
            </a:extLst>
          </p:cNvPr>
          <p:cNvCxnSpPr>
            <a:stCxn id="18" idx="0"/>
            <a:endCxn id="33" idx="1"/>
          </p:cNvCxnSpPr>
          <p:nvPr/>
        </p:nvCxnSpPr>
        <p:spPr>
          <a:xfrm>
            <a:off x="6514896" y="4240369"/>
            <a:ext cx="2560895" cy="1264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B05089C-A26E-4F5D-BC80-AD985BB6576A}"/>
              </a:ext>
            </a:extLst>
          </p:cNvPr>
          <p:cNvCxnSpPr>
            <a:stCxn id="30" idx="3"/>
            <a:endCxn id="32" idx="1"/>
          </p:cNvCxnSpPr>
          <p:nvPr/>
        </p:nvCxnSpPr>
        <p:spPr>
          <a:xfrm>
            <a:off x="8880679" y="3629757"/>
            <a:ext cx="195112" cy="610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49D41D5F-63FC-4C47-B976-2C3A4F5DBED0}"/>
              </a:ext>
            </a:extLst>
          </p:cNvPr>
          <p:cNvCxnSpPr>
            <a:stCxn id="19" idx="3"/>
            <a:endCxn id="17" idx="1"/>
          </p:cNvCxnSpPr>
          <p:nvPr/>
        </p:nvCxnSpPr>
        <p:spPr>
          <a:xfrm>
            <a:off x="8880679" y="2117229"/>
            <a:ext cx="195113" cy="65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FD415CCE-0831-4132-989D-6CDB97313360}"/>
              </a:ext>
            </a:extLst>
          </p:cNvPr>
          <p:cNvCxnSpPr>
            <a:stCxn id="31" idx="3"/>
            <a:endCxn id="33" idx="1"/>
          </p:cNvCxnSpPr>
          <p:nvPr/>
        </p:nvCxnSpPr>
        <p:spPr>
          <a:xfrm>
            <a:off x="8909369" y="4936271"/>
            <a:ext cx="166422" cy="568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477DF6EA-8DF4-4D25-B284-30FA41FD2257}"/>
              </a:ext>
            </a:extLst>
          </p:cNvPr>
          <p:cNvCxnSpPr>
            <a:cxnSpLocks/>
            <a:stCxn id="9" idx="6"/>
            <a:endCxn id="18" idx="2"/>
          </p:cNvCxnSpPr>
          <p:nvPr/>
        </p:nvCxnSpPr>
        <p:spPr>
          <a:xfrm>
            <a:off x="3689401" y="4240368"/>
            <a:ext cx="12031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3350D769-095C-4081-915E-32E25273A9D6}"/>
              </a:ext>
            </a:extLst>
          </p:cNvPr>
          <p:cNvCxnSpPr>
            <a:stCxn id="9" idx="0"/>
            <a:endCxn id="8" idx="2"/>
          </p:cNvCxnSpPr>
          <p:nvPr/>
        </p:nvCxnSpPr>
        <p:spPr>
          <a:xfrm flipV="1">
            <a:off x="2689276" y="2564045"/>
            <a:ext cx="1" cy="1284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356884A1-BDE0-4950-BFD5-01EB9E497BBF}"/>
              </a:ext>
            </a:extLst>
          </p:cNvPr>
          <p:cNvCxnSpPr>
            <a:stCxn id="8" idx="2"/>
            <a:endCxn id="9" idx="0"/>
          </p:cNvCxnSpPr>
          <p:nvPr/>
        </p:nvCxnSpPr>
        <p:spPr>
          <a:xfrm flipH="1">
            <a:off x="2689276" y="2564045"/>
            <a:ext cx="1" cy="1284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4122E78A-D5B3-4C78-B311-A17692B0904C}"/>
              </a:ext>
            </a:extLst>
          </p:cNvPr>
          <p:cNvCxnSpPr>
            <a:cxnSpLocks/>
          </p:cNvCxnSpPr>
          <p:nvPr/>
        </p:nvCxnSpPr>
        <p:spPr>
          <a:xfrm>
            <a:off x="6096000" y="1639094"/>
            <a:ext cx="0" cy="4860000"/>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1" name="文本框 60">
            <a:extLst>
              <a:ext uri="{FF2B5EF4-FFF2-40B4-BE49-F238E27FC236}">
                <a16:creationId xmlns:a16="http://schemas.microsoft.com/office/drawing/2014/main" id="{BDF64925-1389-437F-823F-2C61C1E5D5F3}"/>
              </a:ext>
            </a:extLst>
          </p:cNvPr>
          <p:cNvSpPr txBox="1"/>
          <p:nvPr/>
        </p:nvSpPr>
        <p:spPr>
          <a:xfrm>
            <a:off x="3002221" y="5830406"/>
            <a:ext cx="1592826" cy="400110"/>
          </a:xfrm>
          <a:prstGeom prst="rect">
            <a:avLst/>
          </a:prstGeom>
          <a:noFill/>
        </p:spPr>
        <p:txBody>
          <a:bodyPr wrap="square" rtlCol="0">
            <a:spAutoFit/>
          </a:bodyPr>
          <a:lstStyle/>
          <a:p>
            <a:r>
              <a:rPr lang="en-US" altLang="zh-CN" sz="2000" dirty="0">
                <a:latin typeface="Abadi" panose="020B0604020104020204" pitchFamily="34" charset="0"/>
              </a:rPr>
              <a:t>Exploration</a:t>
            </a:r>
            <a:endParaRPr lang="zh-CN" altLang="en-US" sz="2000" dirty="0">
              <a:latin typeface="Abadi" panose="020B0604020104020204" pitchFamily="34" charset="0"/>
            </a:endParaRPr>
          </a:p>
        </p:txBody>
      </p:sp>
      <p:sp>
        <p:nvSpPr>
          <p:cNvPr id="63" name="文本框 62">
            <a:extLst>
              <a:ext uri="{FF2B5EF4-FFF2-40B4-BE49-F238E27FC236}">
                <a16:creationId xmlns:a16="http://schemas.microsoft.com/office/drawing/2014/main" id="{297866F4-D086-467E-BDCE-4B05EF47975F}"/>
              </a:ext>
            </a:extLst>
          </p:cNvPr>
          <p:cNvSpPr txBox="1"/>
          <p:nvPr/>
        </p:nvSpPr>
        <p:spPr>
          <a:xfrm>
            <a:off x="6886541" y="5833532"/>
            <a:ext cx="1317520" cy="400110"/>
          </a:xfrm>
          <a:prstGeom prst="rect">
            <a:avLst/>
          </a:prstGeom>
          <a:noFill/>
        </p:spPr>
        <p:txBody>
          <a:bodyPr wrap="square" rtlCol="0">
            <a:spAutoFit/>
          </a:bodyPr>
          <a:lstStyle/>
          <a:p>
            <a:r>
              <a:rPr lang="en-US" altLang="zh-CN" sz="2000" dirty="0">
                <a:latin typeface="Abadi" panose="020B0604020104020204" pitchFamily="34" charset="0"/>
              </a:rPr>
              <a:t>Planning</a:t>
            </a:r>
            <a:endParaRPr lang="zh-CN" altLang="en-US" sz="2000" dirty="0">
              <a:latin typeface="Abadi" panose="020B0604020104020204" pitchFamily="34" charset="0"/>
            </a:endParaRPr>
          </a:p>
        </p:txBody>
      </p:sp>
      <p:cxnSp>
        <p:nvCxnSpPr>
          <p:cNvPr id="68" name="直接连接符 67">
            <a:extLst>
              <a:ext uri="{FF2B5EF4-FFF2-40B4-BE49-F238E27FC236}">
                <a16:creationId xmlns:a16="http://schemas.microsoft.com/office/drawing/2014/main" id="{3166F2BD-4077-444B-A3CC-49F70984346E}"/>
              </a:ext>
            </a:extLst>
          </p:cNvPr>
          <p:cNvCxnSpPr>
            <a:cxnSpLocks/>
          </p:cNvCxnSpPr>
          <p:nvPr/>
        </p:nvCxnSpPr>
        <p:spPr>
          <a:xfrm>
            <a:off x="8992580" y="5934411"/>
            <a:ext cx="0" cy="592209"/>
          </a:xfrm>
          <a:prstGeom prst="line">
            <a:avLst/>
          </a:prstGeom>
          <a:ln w="101600" cap="rnd"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灯片编号占位符 2">
            <a:extLst>
              <a:ext uri="{FF2B5EF4-FFF2-40B4-BE49-F238E27FC236}">
                <a16:creationId xmlns:a16="http://schemas.microsoft.com/office/drawing/2014/main" id="{8D566F6F-9B5C-4153-807E-769087B7EE69}"/>
              </a:ext>
            </a:extLst>
          </p:cNvPr>
          <p:cNvSpPr>
            <a:spLocks noGrp="1"/>
          </p:cNvSpPr>
          <p:nvPr>
            <p:ph type="sldNum" sz="quarter" idx="12"/>
          </p:nvPr>
        </p:nvSpPr>
        <p:spPr/>
        <p:txBody>
          <a:bodyPr/>
          <a:lstStyle/>
          <a:p>
            <a:fld id="{62AD37A2-1220-4DDF-9EFC-38371D4E8C35}" type="slidenum">
              <a:rPr lang="zh-CN" altLang="en-US" smtClean="0"/>
              <a:t>5</a:t>
            </a:fld>
            <a:endParaRPr lang="zh-CN" altLang="en-US"/>
          </a:p>
        </p:txBody>
      </p:sp>
    </p:spTree>
    <p:extLst>
      <p:ext uri="{BB962C8B-B14F-4D97-AF65-F5344CB8AC3E}">
        <p14:creationId xmlns:p14="http://schemas.microsoft.com/office/powerpoint/2010/main" val="7854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676D3-01F5-4133-81FB-B068705B64AC}"/>
              </a:ext>
            </a:extLst>
          </p:cNvPr>
          <p:cNvSpPr>
            <a:spLocks noGrp="1"/>
          </p:cNvSpPr>
          <p:nvPr>
            <p:ph type="title"/>
          </p:nvPr>
        </p:nvSpPr>
        <p:spPr/>
        <p:txBody>
          <a:bodyPr/>
          <a:lstStyle/>
          <a:p>
            <a:r>
              <a:rPr lang="en-US" altLang="zh-CN" dirty="0">
                <a:latin typeface="Abadi" panose="020B0604020104020204" pitchFamily="34" charset="0"/>
              </a:rPr>
              <a:t>Contributions</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AC3532D-C070-40F6-95B1-C8E52A9EC6FA}"/>
                  </a:ext>
                </a:extLst>
              </p:cNvPr>
              <p:cNvSpPr>
                <a:spLocks noGrp="1"/>
              </p:cNvSpPr>
              <p:nvPr>
                <p:ph idx="1"/>
              </p:nvPr>
            </p:nvSpPr>
            <p:spPr/>
            <p:txBody>
              <a:bodyPr/>
              <a:lstStyle/>
              <a:p>
                <a:r>
                  <a:rPr lang="en-US" altLang="zh-CN" dirty="0">
                    <a:latin typeface="Abadi" panose="020B0604020104020204" pitchFamily="34" charset="0"/>
                  </a:rPr>
                  <a:t>An algorithm such that</a:t>
                </a:r>
              </a:p>
              <a:p>
                <a:pPr lvl="1"/>
                <a:r>
                  <a:rPr lang="en-US" altLang="zh-CN" dirty="0">
                    <a:latin typeface="Abadi" panose="020B0604020104020204" pitchFamily="34" charset="0"/>
                  </a:rPr>
                  <a:t>Collects a data set with sufficiently good coverage after conducting </a:t>
                </a:r>
                <a14:m>
                  <m:oMath xmlns:m="http://schemas.openxmlformats.org/officeDocument/2006/math">
                    <m:acc>
                      <m:accPr>
                        <m:chr m:val="̃"/>
                        <m:ctrlPr>
                          <a:rPr lang="en-US" altLang="zh-CN" i="1" smtClean="0">
                            <a:latin typeface="Cambria Math" panose="02040503050406030204" pitchFamily="18" charset="0"/>
                          </a:rPr>
                        </m:ctrlPr>
                      </m:accPr>
                      <m:e>
                        <m:r>
                          <a:rPr lang="zh-CN" altLang="en-US" i="1" smtClean="0">
                            <a:latin typeface="Cambria Math" panose="02040503050406030204" pitchFamily="18" charset="0"/>
                          </a:rPr>
                          <m:t>𝒪</m:t>
                        </m:r>
                      </m:e>
                    </m:acc>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𝐴𝑝𝑜𝑙𝑦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𝐻</m:t>
                                </m:r>
                              </m:e>
                            </m:d>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𝜖</m:t>
                                </m:r>
                              </m:e>
                              <m:sup>
                                <m:r>
                                  <a:rPr lang="en-US" altLang="zh-CN" b="0" i="1" smtClean="0">
                                    <a:latin typeface="Cambria Math" panose="02040503050406030204" pitchFamily="18" charset="0"/>
                                  </a:rPr>
                                  <m:t>2</m:t>
                                </m:r>
                              </m:sup>
                            </m:sSup>
                          </m:den>
                        </m:f>
                      </m:e>
                    </m:d>
                  </m:oMath>
                </a14:m>
                <a:r>
                  <a:rPr lang="zh-CN" altLang="en-US" dirty="0">
                    <a:latin typeface="Abadi" panose="020B0604020104020204" pitchFamily="34" charset="0"/>
                  </a:rPr>
                  <a:t> </a:t>
                </a:r>
                <a:r>
                  <a:rPr lang="en-US" altLang="zh-CN" dirty="0">
                    <a:latin typeface="Abadi" panose="020B0604020104020204" pitchFamily="34" charset="0"/>
                  </a:rPr>
                  <a:t>episodes of exploration, </a:t>
                </a:r>
              </a:p>
              <a:p>
                <a:pPr lvl="1"/>
                <a:r>
                  <a:rPr lang="en-US" altLang="zh-CN" dirty="0">
                    <a:latin typeface="Abadi" panose="020B0604020104020204" pitchFamily="34" charset="0"/>
                  </a:rPr>
                  <a:t>and can find an </a:t>
                </a:r>
                <a14:m>
                  <m:oMath xmlns:m="http://schemas.openxmlformats.org/officeDocument/2006/math">
                    <m:r>
                      <a:rPr lang="en-US" altLang="zh-CN" b="0" i="1" smtClean="0">
                        <a:latin typeface="Cambria Math" panose="02040503050406030204" pitchFamily="18" charset="0"/>
                      </a:rPr>
                      <m:t>𝜖</m:t>
                    </m:r>
                  </m:oMath>
                </a14:m>
                <a:r>
                  <a:rPr lang="en-US" altLang="zh-CN" dirty="0">
                    <a:latin typeface="Abadi" panose="020B0604020104020204" pitchFamily="34" charset="0"/>
                  </a:rPr>
                  <a:t>-optimal policy with any given reward functions.</a:t>
                </a:r>
              </a:p>
            </p:txBody>
          </p:sp>
        </mc:Choice>
        <mc:Fallback xmlns="">
          <p:sp>
            <p:nvSpPr>
              <p:cNvPr id="3" name="内容占位符 2">
                <a:extLst>
                  <a:ext uri="{FF2B5EF4-FFF2-40B4-BE49-F238E27FC236}">
                    <a16:creationId xmlns:a16="http://schemas.microsoft.com/office/drawing/2014/main" id="{1AC3532D-C070-40F6-95B1-C8E52A9EC6FA}"/>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E117117-6DBF-4BA0-ABD6-04F13CD52BF9}"/>
              </a:ext>
            </a:extLst>
          </p:cNvPr>
          <p:cNvSpPr>
            <a:spLocks noGrp="1"/>
          </p:cNvSpPr>
          <p:nvPr>
            <p:ph type="sldNum" sz="quarter" idx="12"/>
          </p:nvPr>
        </p:nvSpPr>
        <p:spPr/>
        <p:txBody>
          <a:bodyPr/>
          <a:lstStyle/>
          <a:p>
            <a:fld id="{62AD37A2-1220-4DDF-9EFC-38371D4E8C35}" type="slidenum">
              <a:rPr lang="zh-CN" altLang="en-US" smtClean="0"/>
              <a:t>6</a:t>
            </a:fld>
            <a:endParaRPr lang="zh-CN" altLang="en-US"/>
          </a:p>
        </p:txBody>
      </p:sp>
    </p:spTree>
    <p:extLst>
      <p:ext uri="{BB962C8B-B14F-4D97-AF65-F5344CB8AC3E}">
        <p14:creationId xmlns:p14="http://schemas.microsoft.com/office/powerpoint/2010/main" val="27972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0EA61-B6DC-4C18-BA53-2C69CD7E7C83}"/>
              </a:ext>
            </a:extLst>
          </p:cNvPr>
          <p:cNvSpPr>
            <a:spLocks noGrp="1"/>
          </p:cNvSpPr>
          <p:nvPr>
            <p:ph type="title"/>
          </p:nvPr>
        </p:nvSpPr>
        <p:spPr/>
        <p:txBody>
          <a:bodyPr/>
          <a:lstStyle/>
          <a:p>
            <a:r>
              <a:rPr lang="en-US" altLang="zh-CN" dirty="0">
                <a:latin typeface="Abadi" panose="020B0604020104020204" pitchFamily="34" charset="0"/>
              </a:rPr>
              <a:t>Main Result</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CE65FC4-5A2C-4A42-87AC-755DFEA11F9A}"/>
                  </a:ext>
                </a:extLst>
              </p:cNvPr>
              <p:cNvSpPr>
                <a:spLocks noGrp="1"/>
              </p:cNvSpPr>
              <p:nvPr>
                <p:ph idx="1"/>
              </p:nvPr>
            </p:nvSpPr>
            <p:spPr>
              <a:xfrm>
                <a:off x="838200" y="1772445"/>
                <a:ext cx="10515600" cy="4404518"/>
              </a:xfrm>
            </p:spPr>
            <p:txBody>
              <a:bodyPr>
                <a:normAutofit/>
              </a:bodyPr>
              <a:lstStyle/>
              <a:p>
                <a:r>
                  <a:rPr lang="en-US" altLang="zh-CN" sz="2400" b="1" dirty="0">
                    <a:latin typeface="Abadi" panose="020B0604020104020204" pitchFamily="34" charset="0"/>
                  </a:rPr>
                  <a:t>Theorem 3.1. </a:t>
                </a:r>
                <a:r>
                  <a:rPr lang="en-US" altLang="zh-CN" sz="2400" dirty="0">
                    <a:latin typeface="Abadi" panose="020B0604020104020204" pitchFamily="34" charset="0"/>
                  </a:rPr>
                  <a:t>There exists a reward-free exploration algorithm such that, with high probability, the algorithm outputs </a:t>
                </a:r>
                <a14:m>
                  <m:oMath xmlns:m="http://schemas.openxmlformats.org/officeDocument/2006/math">
                    <m:r>
                      <a:rPr lang="en-US" altLang="zh-CN" sz="2400" b="0" i="1" smtClean="0">
                        <a:latin typeface="Cambria Math" panose="02040503050406030204" pitchFamily="18" charset="0"/>
                      </a:rPr>
                      <m:t>𝜖</m:t>
                    </m:r>
                  </m:oMath>
                </a14:m>
                <a:r>
                  <a:rPr lang="en-US" altLang="zh-CN" sz="2400" dirty="0">
                    <a:latin typeface="Abadi" panose="020B0604020104020204" pitchFamily="34" charset="0"/>
                  </a:rPr>
                  <a:t>-optimal policies for arbitrary reward functions. The number of episodes collected in the exploration phase is bounded by</a:t>
                </a: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𝒪</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𝐻</m:t>
                                  </m:r>
                                </m:e>
                                <m:sup>
                                  <m:r>
                                    <a:rPr lang="en-US" altLang="zh-CN" sz="2400" b="0" i="1" smtClean="0">
                                      <a:latin typeface="Cambria Math" panose="02040503050406030204" pitchFamily="18" charset="0"/>
                                    </a:rPr>
                                    <m:t>5</m:t>
                                  </m:r>
                                </m:sup>
                              </m:sSup>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𝐴</m:t>
                              </m:r>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𝜖</m:t>
                                  </m:r>
                                </m:e>
                                <m:sup>
                                  <m:r>
                                    <a:rPr lang="en-US" altLang="zh-CN" sz="2400" b="0" i="1" smtClean="0">
                                      <a:latin typeface="Cambria Math" panose="02040503050406030204" pitchFamily="18" charset="0"/>
                                    </a:rPr>
                                    <m:t>2</m:t>
                                  </m:r>
                                </m:sup>
                              </m:sSup>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4</m:t>
                                  </m:r>
                                </m:sup>
                              </m:sSup>
                              <m:r>
                                <a:rPr lang="en-US" altLang="zh-CN" sz="2400" b="0" i="1" smtClean="0">
                                  <a:latin typeface="Cambria Math" panose="02040503050406030204" pitchFamily="18" charset="0"/>
                                </a:rPr>
                                <m:t>𝐴</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𝐻</m:t>
                                  </m:r>
                                </m:e>
                                <m:sup>
                                  <m:r>
                                    <a:rPr lang="en-US" altLang="zh-CN" sz="2400" b="0" i="1" smtClean="0">
                                      <a:latin typeface="Cambria Math" panose="02040503050406030204" pitchFamily="18" charset="0"/>
                                    </a:rPr>
                                    <m:t>7</m:t>
                                  </m:r>
                                </m:sup>
                              </m:sSup>
                            </m:num>
                            <m:den>
                              <m:r>
                                <a:rPr lang="en-US" altLang="zh-CN" sz="2400" b="0" i="1" smtClean="0">
                                  <a:latin typeface="Cambria Math" panose="02040503050406030204" pitchFamily="18" charset="0"/>
                                </a:rPr>
                                <m:t>𝜖</m:t>
                              </m:r>
                            </m:den>
                          </m:f>
                        </m:e>
                      </m:d>
                    </m:oMath>
                  </m:oMathPara>
                </a14:m>
                <a:endParaRPr lang="en-US" altLang="zh-CN" sz="2400" dirty="0">
                  <a:latin typeface="Abadi" panose="020B0604020104020204" pitchFamily="34" charset="0"/>
                </a:endParaRPr>
              </a:p>
              <a:p>
                <a:pPr marL="0" indent="0">
                  <a:buNone/>
                </a:pPr>
                <a:endParaRPr lang="en-US" altLang="zh-CN" dirty="0">
                  <a:solidFill>
                    <a:srgbClr val="FF0000"/>
                  </a:solidFill>
                  <a:latin typeface="Abadi" panose="020B0604020104020204" pitchFamily="34" charset="0"/>
                </a:endParaRPr>
              </a:p>
              <a:p>
                <a:pPr marL="0" indent="0">
                  <a:buNone/>
                </a:pPr>
                <a:r>
                  <a:rPr lang="en-US" altLang="zh-CN" sz="2400" dirty="0">
                    <a:solidFill>
                      <a:srgbClr val="FF0000"/>
                    </a:solidFill>
                    <a:latin typeface="Abadi" panose="020B0604020104020204" pitchFamily="34" charset="0"/>
                  </a:rPr>
                  <a:t>Sample complexity </a:t>
                </a:r>
                <a14:m>
                  <m:oMath xmlns:m="http://schemas.openxmlformats.org/officeDocument/2006/math">
                    <m:acc>
                      <m:accPr>
                        <m:chr m:val="̃"/>
                        <m:ctrlPr>
                          <a:rPr lang="en-US" altLang="zh-CN" sz="2400" i="1" smtClean="0">
                            <a:solidFill>
                              <a:srgbClr val="FF0000"/>
                            </a:solidFill>
                            <a:latin typeface="Cambria Math" panose="02040503050406030204" pitchFamily="18" charset="0"/>
                          </a:rPr>
                        </m:ctrlPr>
                      </m:accPr>
                      <m:e>
                        <m:r>
                          <a:rPr lang="zh-CN" altLang="en-US" sz="2400" i="1" smtClean="0">
                            <a:solidFill>
                              <a:srgbClr val="FF0000"/>
                            </a:solidFill>
                            <a:latin typeface="Cambria Math" panose="02040503050406030204" pitchFamily="18" charset="0"/>
                          </a:rPr>
                          <m:t>𝒪</m:t>
                        </m:r>
                      </m:e>
                    </m:acc>
                    <m:d>
                      <m:dPr>
                        <m:ctrlPr>
                          <a:rPr lang="en-US" altLang="zh-CN" sz="2400" b="0" i="1" smtClean="0">
                            <a:solidFill>
                              <a:srgbClr val="FF0000"/>
                            </a:solidFill>
                            <a:latin typeface="Cambria Math" panose="02040503050406030204" pitchFamily="18" charset="0"/>
                          </a:rPr>
                        </m:ctrlPr>
                      </m:dPr>
                      <m:e>
                        <m:f>
                          <m:fPr>
                            <m:ctrlPr>
                              <a:rPr lang="en-US" altLang="zh-CN" sz="2400" b="0" i="1" smtClean="0">
                                <a:solidFill>
                                  <a:srgbClr val="FF0000"/>
                                </a:solidFill>
                                <a:latin typeface="Cambria Math" panose="02040503050406030204" pitchFamily="18" charset="0"/>
                              </a:rPr>
                            </m:ctrlPr>
                          </m:fPr>
                          <m:num>
                            <m:sSup>
                              <m:sSupPr>
                                <m:ctrlPr>
                                  <a:rPr lang="en-US" altLang="zh-CN" sz="2400" b="0" i="1" smtClean="0">
                                    <a:solidFill>
                                      <a:srgbClr val="FF0000"/>
                                    </a:solidFill>
                                    <a:latin typeface="Cambria Math" panose="02040503050406030204" pitchFamily="18" charset="0"/>
                                  </a:rPr>
                                </m:ctrlPr>
                              </m:sSupPr>
                              <m:e>
                                <m:r>
                                  <a:rPr lang="en-US" altLang="zh-CN" sz="2400" b="0" i="1" smtClean="0">
                                    <a:solidFill>
                                      <a:srgbClr val="FF0000"/>
                                    </a:solidFill>
                                    <a:latin typeface="Cambria Math" panose="02040503050406030204" pitchFamily="18" charset="0"/>
                                  </a:rPr>
                                  <m:t>𝐻</m:t>
                                </m:r>
                              </m:e>
                              <m:sup>
                                <m:r>
                                  <a:rPr lang="en-US" altLang="zh-CN" sz="2400" b="0" i="1" smtClean="0">
                                    <a:solidFill>
                                      <a:srgbClr val="FF0000"/>
                                    </a:solidFill>
                                    <a:latin typeface="Cambria Math" panose="02040503050406030204" pitchFamily="18" charset="0"/>
                                  </a:rPr>
                                  <m:t>5</m:t>
                                </m:r>
                              </m:sup>
                            </m:sSup>
                            <m:sSup>
                              <m:sSupPr>
                                <m:ctrlPr>
                                  <a:rPr lang="en-US" altLang="zh-CN" sz="2400" b="0" i="1" smtClean="0">
                                    <a:solidFill>
                                      <a:srgbClr val="FF0000"/>
                                    </a:solidFill>
                                    <a:latin typeface="Cambria Math" panose="02040503050406030204" pitchFamily="18" charset="0"/>
                                  </a:rPr>
                                </m:ctrlPr>
                              </m:sSupPr>
                              <m:e>
                                <m:r>
                                  <a:rPr lang="en-US" altLang="zh-CN" sz="2400" b="0" i="1" smtClean="0">
                                    <a:solidFill>
                                      <a:srgbClr val="FF0000"/>
                                    </a:solidFill>
                                    <a:latin typeface="Cambria Math" panose="02040503050406030204" pitchFamily="18" charset="0"/>
                                  </a:rPr>
                                  <m:t>𝑆</m:t>
                                </m:r>
                              </m:e>
                              <m:sup>
                                <m:r>
                                  <a:rPr lang="en-US" altLang="zh-CN" sz="2400" b="0" i="1" smtClean="0">
                                    <a:solidFill>
                                      <a:srgbClr val="FF0000"/>
                                    </a:solidFill>
                                    <a:latin typeface="Cambria Math" panose="02040503050406030204" pitchFamily="18" charset="0"/>
                                  </a:rPr>
                                  <m:t>2</m:t>
                                </m:r>
                              </m:sup>
                            </m:sSup>
                            <m:r>
                              <a:rPr lang="en-US" altLang="zh-CN" sz="2400" b="0" i="1" smtClean="0">
                                <a:solidFill>
                                  <a:srgbClr val="FF0000"/>
                                </a:solidFill>
                                <a:latin typeface="Cambria Math" panose="02040503050406030204" pitchFamily="18" charset="0"/>
                              </a:rPr>
                              <m:t>𝐴</m:t>
                            </m:r>
                          </m:num>
                          <m:den>
                            <m:sSup>
                              <m:sSupPr>
                                <m:ctrlPr>
                                  <a:rPr lang="en-US" altLang="zh-CN" sz="2400" b="0" i="1" smtClean="0">
                                    <a:solidFill>
                                      <a:srgbClr val="FF0000"/>
                                    </a:solidFill>
                                    <a:latin typeface="Cambria Math" panose="02040503050406030204" pitchFamily="18" charset="0"/>
                                  </a:rPr>
                                </m:ctrlPr>
                              </m:sSupPr>
                              <m:e>
                                <m:r>
                                  <a:rPr lang="en-US" altLang="zh-CN" sz="2400" b="0" i="1" smtClean="0">
                                    <a:solidFill>
                                      <a:srgbClr val="FF0000"/>
                                    </a:solidFill>
                                    <a:latin typeface="Cambria Math" panose="02040503050406030204" pitchFamily="18" charset="0"/>
                                  </a:rPr>
                                  <m:t>𝜖</m:t>
                                </m:r>
                              </m:e>
                              <m:sup>
                                <m:r>
                                  <a:rPr lang="en-US" altLang="zh-CN" sz="2400" b="0" i="1" smtClean="0">
                                    <a:solidFill>
                                      <a:srgbClr val="FF0000"/>
                                    </a:solidFill>
                                    <a:latin typeface="Cambria Math" panose="02040503050406030204" pitchFamily="18" charset="0"/>
                                  </a:rPr>
                                  <m:t>2</m:t>
                                </m:r>
                              </m:sup>
                            </m:sSup>
                          </m:den>
                        </m:f>
                      </m:e>
                    </m:d>
                  </m:oMath>
                </a14:m>
                <a:endParaRPr lang="zh-CN" altLang="en-US" sz="2400" dirty="0">
                  <a:solidFill>
                    <a:srgbClr val="FF0000"/>
                  </a:solidFill>
                  <a:latin typeface="Abadi" panose="020B0604020104020204" pitchFamily="34" charset="0"/>
                </a:endParaRPr>
              </a:p>
            </p:txBody>
          </p:sp>
        </mc:Choice>
        <mc:Fallback xmlns="">
          <p:sp>
            <p:nvSpPr>
              <p:cNvPr id="3" name="内容占位符 2">
                <a:extLst>
                  <a:ext uri="{FF2B5EF4-FFF2-40B4-BE49-F238E27FC236}">
                    <a16:creationId xmlns:a16="http://schemas.microsoft.com/office/drawing/2014/main" id="{ACE65FC4-5A2C-4A42-87AC-755DFEA11F9A}"/>
                  </a:ext>
                </a:extLst>
              </p:cNvPr>
              <p:cNvSpPr>
                <a:spLocks noGrp="1" noRot="1" noChangeAspect="1" noMove="1" noResize="1" noEditPoints="1" noAdjustHandles="1" noChangeArrowheads="1" noChangeShapeType="1" noTextEdit="1"/>
              </p:cNvSpPr>
              <p:nvPr>
                <p:ph idx="1"/>
              </p:nvPr>
            </p:nvSpPr>
            <p:spPr>
              <a:xfrm>
                <a:off x="838200" y="1772445"/>
                <a:ext cx="10515600" cy="4404518"/>
              </a:xfrm>
              <a:blipFill>
                <a:blip r:embed="rId3"/>
                <a:stretch>
                  <a:fillRect l="-928" t="-1939" r="-133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AE453A0-2848-4E92-B199-59E1E6323A5F}"/>
              </a:ext>
            </a:extLst>
          </p:cNvPr>
          <p:cNvSpPr>
            <a:spLocks noGrp="1"/>
          </p:cNvSpPr>
          <p:nvPr>
            <p:ph type="sldNum" sz="quarter" idx="12"/>
          </p:nvPr>
        </p:nvSpPr>
        <p:spPr/>
        <p:txBody>
          <a:bodyPr/>
          <a:lstStyle/>
          <a:p>
            <a:fld id="{62AD37A2-1220-4DDF-9EFC-38371D4E8C35}" type="slidenum">
              <a:rPr lang="zh-CN" altLang="en-US" smtClean="0"/>
              <a:t>7</a:t>
            </a:fld>
            <a:endParaRPr lang="zh-CN" altLang="en-US"/>
          </a:p>
        </p:txBody>
      </p:sp>
    </p:spTree>
    <p:extLst>
      <p:ext uri="{BB962C8B-B14F-4D97-AF65-F5344CB8AC3E}">
        <p14:creationId xmlns:p14="http://schemas.microsoft.com/office/powerpoint/2010/main" val="399368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B1179-3BE3-4161-AA07-EA0EF3722A05}"/>
              </a:ext>
            </a:extLst>
          </p:cNvPr>
          <p:cNvSpPr>
            <a:spLocks noGrp="1"/>
          </p:cNvSpPr>
          <p:nvPr>
            <p:ph type="title"/>
          </p:nvPr>
        </p:nvSpPr>
        <p:spPr/>
        <p:txBody>
          <a:bodyPr/>
          <a:lstStyle/>
          <a:p>
            <a:r>
              <a:rPr lang="en-US" altLang="zh-CN" dirty="0">
                <a:latin typeface="Abadi" panose="020B0604020104020204" pitchFamily="34" charset="0"/>
              </a:rPr>
              <a:t>Algorithm Overview</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F77E56-3726-4F2B-AB2B-DB6E5954A3B3}"/>
                  </a:ext>
                </a:extLst>
              </p:cNvPr>
              <p:cNvSpPr>
                <a:spLocks noGrp="1"/>
              </p:cNvSpPr>
              <p:nvPr>
                <p:ph idx="1"/>
              </p:nvPr>
            </p:nvSpPr>
            <p:spPr/>
            <p:txBody>
              <a:bodyPr/>
              <a:lstStyle/>
              <a:p>
                <a:r>
                  <a:rPr lang="en-US" altLang="zh-CN" b="1" dirty="0">
                    <a:latin typeface="Abadi" panose="020B0604020104020204" pitchFamily="34" charset="0"/>
                  </a:rPr>
                  <a:t>Exploration phase</a:t>
                </a:r>
              </a:p>
              <a:p>
                <a:pPr marL="971550" lvl="1" indent="-514350">
                  <a:buFont typeface="+mj-lt"/>
                  <a:buAutoNum type="arabicPeriod"/>
                </a:pPr>
                <a:r>
                  <a:rPr lang="en-US" altLang="zh-CN" b="1" u="sng" dirty="0">
                    <a:latin typeface="Abadi" panose="020B0604020104020204" pitchFamily="34" charset="0"/>
                  </a:rPr>
                  <a:t>Learn a set of policies </a:t>
                </a:r>
                <a14:m>
                  <m:oMath xmlns:m="http://schemas.openxmlformats.org/officeDocument/2006/math">
                    <m:r>
                      <a:rPr lang="en-US" altLang="zh-CN" b="1" i="1" u="sng" smtClean="0">
                        <a:latin typeface="Cambria Math" panose="02040503050406030204" pitchFamily="18" charset="0"/>
                      </a:rPr>
                      <m:t>𝜳</m:t>
                    </m:r>
                  </m:oMath>
                </a14:m>
                <a:r>
                  <a:rPr lang="en-US" altLang="zh-CN" b="1" u="sng" dirty="0">
                    <a:latin typeface="Abadi" panose="020B0604020104020204" pitchFamily="34" charset="0"/>
                  </a:rPr>
                  <a:t> </a:t>
                </a:r>
                <a:r>
                  <a:rPr lang="en-US" altLang="zh-CN" b="1" dirty="0">
                    <a:latin typeface="Abadi" panose="020B0604020104020204" pitchFamily="34" charset="0"/>
                  </a:rPr>
                  <a:t>which allow us to visit all “significant” states with reasonable probability.</a:t>
                </a:r>
              </a:p>
              <a:p>
                <a:pPr marL="971550" lvl="1" indent="-514350">
                  <a:buFont typeface="+mj-lt"/>
                  <a:buAutoNum type="arabicPeriod"/>
                </a:pPr>
                <a:r>
                  <a:rPr lang="en-US" altLang="zh-CN" b="1" u="sng" dirty="0">
                    <a:latin typeface="Abadi" panose="020B0604020104020204" pitchFamily="34" charset="0"/>
                  </a:rPr>
                  <a:t>Collect enough data </a:t>
                </a:r>
                <a:r>
                  <a:rPr lang="en-US" altLang="zh-CN" b="1" dirty="0">
                    <a:latin typeface="Abadi" panose="020B0604020104020204" pitchFamily="34" charset="0"/>
                  </a:rPr>
                  <a:t>by executing policies in </a:t>
                </a:r>
                <a14:m>
                  <m:oMath xmlns:m="http://schemas.openxmlformats.org/officeDocument/2006/math">
                    <m:r>
                      <a:rPr lang="en-US" altLang="zh-CN" b="1" i="0" smtClean="0">
                        <a:latin typeface="Cambria Math" panose="02040503050406030204" pitchFamily="18" charset="0"/>
                      </a:rPr>
                      <m:t>𝚿</m:t>
                    </m:r>
                  </m:oMath>
                </a14:m>
                <a:r>
                  <a:rPr lang="en-US" altLang="zh-CN" b="1" dirty="0">
                    <a:latin typeface="Abadi" panose="020B0604020104020204" pitchFamily="34" charset="0"/>
                  </a:rPr>
                  <a:t>.</a:t>
                </a:r>
              </a:p>
              <a:p>
                <a:r>
                  <a:rPr lang="en-US" altLang="zh-CN" dirty="0">
                    <a:latin typeface="Abadi" panose="020B0604020104020204" pitchFamily="34" charset="0"/>
                  </a:rPr>
                  <a:t>Planning phase</a:t>
                </a:r>
              </a:p>
              <a:p>
                <a:pPr marL="971550" lvl="1" indent="-514350">
                  <a:buFont typeface="+mj-lt"/>
                  <a:buAutoNum type="arabicPeriod"/>
                </a:pPr>
                <a:r>
                  <a:rPr lang="en-US" altLang="zh-CN" dirty="0">
                    <a:latin typeface="Abadi" panose="020B0604020104020204" pitchFamily="34" charset="0"/>
                  </a:rPr>
                  <a:t>Compute the empirical transition matrix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ℙ</m:t>
                        </m:r>
                      </m:e>
                    </m:acc>
                  </m:oMath>
                </a14:m>
                <a:r>
                  <a:rPr lang="en-US" altLang="zh-CN" dirty="0">
                    <a:latin typeface="Abadi" panose="020B0604020104020204" pitchFamily="34" charset="0"/>
                  </a:rPr>
                  <a:t> using the collected data.</a:t>
                </a:r>
              </a:p>
              <a:p>
                <a:pPr marL="971550" lvl="1" indent="-514350">
                  <a:buFont typeface="+mj-lt"/>
                  <a:buAutoNum type="arabicPeriod"/>
                </a:pPr>
                <a:r>
                  <a:rPr lang="en-US" altLang="zh-CN" dirty="0">
                    <a:latin typeface="Abadi" panose="020B0604020104020204" pitchFamily="34" charset="0"/>
                  </a:rPr>
                  <a:t>Given reward function </a:t>
                </a:r>
                <a14:m>
                  <m:oMath xmlns:m="http://schemas.openxmlformats.org/officeDocument/2006/math">
                    <m:r>
                      <a:rPr lang="en-US" altLang="zh-CN" b="0" i="1" smtClean="0">
                        <a:latin typeface="Cambria Math" panose="02040503050406030204" pitchFamily="18" charset="0"/>
                      </a:rPr>
                      <m:t>𝑟</m:t>
                    </m:r>
                  </m:oMath>
                </a14:m>
                <a:r>
                  <a:rPr lang="en-US" altLang="zh-CN" dirty="0">
                    <a:latin typeface="Abadi" panose="020B0604020104020204" pitchFamily="34" charset="0"/>
                  </a:rPr>
                  <a:t>, find a near-optimal policy with transitions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ℙ</m:t>
                        </m:r>
                      </m:e>
                    </m:acc>
                  </m:oMath>
                </a14:m>
                <a:r>
                  <a:rPr lang="en-US" altLang="zh-CN" dirty="0">
                    <a:latin typeface="Abadi" panose="020B0604020104020204" pitchFamily="34" charset="0"/>
                  </a:rPr>
                  <a:t> and reward </a:t>
                </a:r>
                <a14:m>
                  <m:oMath xmlns:m="http://schemas.openxmlformats.org/officeDocument/2006/math">
                    <m:r>
                      <a:rPr lang="en-US" altLang="zh-CN" b="0" i="1" smtClean="0">
                        <a:latin typeface="Cambria Math" panose="02040503050406030204" pitchFamily="18" charset="0"/>
                      </a:rPr>
                      <m:t>𝑟</m:t>
                    </m:r>
                  </m:oMath>
                </a14:m>
                <a:r>
                  <a:rPr lang="en-US" altLang="zh-CN" dirty="0">
                    <a:latin typeface="Abadi" panose="020B0604020104020204" pitchFamily="34" charset="0"/>
                  </a:rPr>
                  <a:t>.</a:t>
                </a:r>
                <a:endParaRPr lang="zh-CN" altLang="en-US" dirty="0">
                  <a:latin typeface="Abadi" panose="020B0604020104020204" pitchFamily="34" charset="0"/>
                </a:endParaRPr>
              </a:p>
            </p:txBody>
          </p:sp>
        </mc:Choice>
        <mc:Fallback xmlns="">
          <p:sp>
            <p:nvSpPr>
              <p:cNvPr id="3" name="内容占位符 2">
                <a:extLst>
                  <a:ext uri="{FF2B5EF4-FFF2-40B4-BE49-F238E27FC236}">
                    <a16:creationId xmlns:a16="http://schemas.microsoft.com/office/drawing/2014/main" id="{F4F77E56-3726-4F2B-AB2B-DB6E5954A3B3}"/>
                  </a:ext>
                </a:extLst>
              </p:cNvPr>
              <p:cNvSpPr>
                <a:spLocks noGrp="1" noRot="1" noChangeAspect="1" noMove="1" noResize="1" noEditPoints="1" noAdjustHandles="1" noChangeArrowheads="1" noChangeShapeType="1" noTextEdit="1"/>
              </p:cNvSpPr>
              <p:nvPr>
                <p:ph idx="1"/>
              </p:nvPr>
            </p:nvSpPr>
            <p:spPr>
              <a:blipFill>
                <a:blip r:embed="rId3"/>
                <a:stretch>
                  <a:fillRect l="-1043" t="-2381" r="-75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05BF7BA-577B-436B-A818-525F12D03A9B}"/>
              </a:ext>
            </a:extLst>
          </p:cNvPr>
          <p:cNvSpPr>
            <a:spLocks noGrp="1"/>
          </p:cNvSpPr>
          <p:nvPr>
            <p:ph type="sldNum" sz="quarter" idx="12"/>
          </p:nvPr>
        </p:nvSpPr>
        <p:spPr/>
        <p:txBody>
          <a:bodyPr/>
          <a:lstStyle/>
          <a:p>
            <a:fld id="{62AD37A2-1220-4DDF-9EFC-38371D4E8C35}" type="slidenum">
              <a:rPr lang="zh-CN" altLang="en-US" smtClean="0"/>
              <a:t>8</a:t>
            </a:fld>
            <a:endParaRPr lang="zh-CN" altLang="en-US"/>
          </a:p>
        </p:txBody>
      </p:sp>
    </p:spTree>
    <p:extLst>
      <p:ext uri="{BB962C8B-B14F-4D97-AF65-F5344CB8AC3E}">
        <p14:creationId xmlns:p14="http://schemas.microsoft.com/office/powerpoint/2010/main" val="339822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D06DE-DAE1-4ED4-B1BB-995159F78CB4}"/>
              </a:ext>
            </a:extLst>
          </p:cNvPr>
          <p:cNvSpPr>
            <a:spLocks noGrp="1"/>
          </p:cNvSpPr>
          <p:nvPr>
            <p:ph type="title"/>
          </p:nvPr>
        </p:nvSpPr>
        <p:spPr/>
        <p:txBody>
          <a:bodyPr/>
          <a:lstStyle/>
          <a:p>
            <a:r>
              <a:rPr lang="en-US" altLang="zh-CN" dirty="0">
                <a:latin typeface="Abadi" panose="020B0604020104020204" pitchFamily="34" charset="0"/>
              </a:rPr>
              <a:t>Exploration Phase</a:t>
            </a:r>
            <a:endParaRPr lang="zh-CN" alt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576279-C198-47A9-95EF-A4714A1C8D0B}"/>
                  </a:ext>
                </a:extLst>
              </p:cNvPr>
              <p:cNvSpPr>
                <a:spLocks noGrp="1"/>
              </p:cNvSpPr>
              <p:nvPr>
                <p:ph idx="1"/>
              </p:nvPr>
            </p:nvSpPr>
            <p:spPr/>
            <p:txBody>
              <a:bodyPr/>
              <a:lstStyle/>
              <a:p>
                <a:r>
                  <a:rPr lang="en-US" altLang="zh-CN" dirty="0">
                    <a:latin typeface="Abadi" panose="020B0604020104020204" pitchFamily="34" charset="0"/>
                  </a:rPr>
                  <a:t>Goal </a:t>
                </a:r>
              </a:p>
              <a:p>
                <a:pPr lvl="1"/>
                <a:r>
                  <a:rPr lang="en-US" altLang="zh-CN" dirty="0">
                    <a:latin typeface="Abadi" panose="020B0604020104020204" pitchFamily="34" charset="0"/>
                  </a:rPr>
                  <a:t>Visit all possible states</a:t>
                </a:r>
              </a:p>
              <a:p>
                <a:pPr lvl="1"/>
                <a:r>
                  <a:rPr lang="en-US" altLang="zh-CN" dirty="0">
                    <a:latin typeface="Abadi" panose="020B0604020104020204" pitchFamily="34" charset="0"/>
                  </a:rPr>
                  <a:t>But may have states are difficult to reach</a:t>
                </a:r>
              </a:p>
              <a:p>
                <a:endParaRPr lang="en-US" altLang="zh-CN" b="1" dirty="0">
                  <a:latin typeface="Abadi" panose="020B0604020104020204" pitchFamily="34" charset="0"/>
                </a:endParaRPr>
              </a:p>
              <a:p>
                <a:r>
                  <a:rPr lang="en-US" altLang="zh-CN" b="1" dirty="0">
                    <a:latin typeface="Abadi" panose="020B0604020104020204" pitchFamily="34" charset="0"/>
                  </a:rPr>
                  <a:t>Definition 3.2.</a:t>
                </a:r>
                <a:r>
                  <a:rPr lang="en-US" altLang="zh-CN" dirty="0">
                    <a:latin typeface="Abadi" panose="020B0604020104020204" pitchFamily="34" charset="0"/>
                  </a:rPr>
                  <a:t> A state s in step </a:t>
                </a:r>
                <a14:m>
                  <m:oMath xmlns:m="http://schemas.openxmlformats.org/officeDocument/2006/math">
                    <m:r>
                      <a:rPr lang="en-US" altLang="zh-CN" b="0" i="1" smtClean="0">
                        <a:latin typeface="Cambria Math" panose="02040503050406030204" pitchFamily="18" charset="0"/>
                      </a:rPr>
                      <m:t>h</m:t>
                    </m:r>
                  </m:oMath>
                </a14:m>
                <a:r>
                  <a:rPr lang="en-US" altLang="zh-CN" b="0" dirty="0">
                    <a:latin typeface="Abadi" panose="020B0604020104020204" pitchFamily="34" charset="0"/>
                  </a:rPr>
                  <a:t> is </a:t>
                </a:r>
                <a14:m>
                  <m:oMath xmlns:m="http://schemas.openxmlformats.org/officeDocument/2006/math">
                    <m:r>
                      <m:rPr>
                        <m:sty m:val="p"/>
                      </m:rPr>
                      <a:rPr lang="en-US" altLang="zh-CN" b="0" i="1" smtClean="0">
                        <a:latin typeface="Cambria Math" panose="02040503050406030204" pitchFamily="18" charset="0"/>
                      </a:rPr>
                      <m:t>δ</m:t>
                    </m:r>
                  </m:oMath>
                </a14:m>
                <a:r>
                  <a:rPr lang="en-US" altLang="zh-CN" dirty="0">
                    <a:latin typeface="Abadi" panose="020B0604020104020204" pitchFamily="34" charset="0"/>
                  </a:rPr>
                  <a:t>-significant if there exist a policy </a:t>
                </a:r>
                <a14:m>
                  <m:oMath xmlns:m="http://schemas.openxmlformats.org/officeDocument/2006/math">
                    <m:r>
                      <m:rPr>
                        <m:sty m:val="p"/>
                      </m:rPr>
                      <a:rPr lang="en-US" altLang="zh-CN" b="0" i="1" smtClean="0">
                        <a:latin typeface="Cambria Math" panose="02040503050406030204" pitchFamily="18" charset="0"/>
                      </a:rPr>
                      <m:t>π</m:t>
                    </m:r>
                  </m:oMath>
                </a14:m>
                <a:r>
                  <a:rPr lang="en-US" altLang="zh-CN" b="0" dirty="0">
                    <a:latin typeface="Abadi" panose="020B0604020104020204" pitchFamily="34" charset="0"/>
                  </a:rPr>
                  <a:t>, so that the probability to reach </a:t>
                </a:r>
                <a14:m>
                  <m:oMath xmlns:m="http://schemas.openxmlformats.org/officeDocument/2006/math">
                    <m:r>
                      <a:rPr lang="en-US" altLang="zh-CN" b="0" i="1" smtClean="0">
                        <a:latin typeface="Cambria Math" panose="02040503050406030204" pitchFamily="18" charset="0"/>
                      </a:rPr>
                      <m:t>𝑠</m:t>
                    </m:r>
                  </m:oMath>
                </a14:m>
                <a:r>
                  <a:rPr lang="en-US" altLang="zh-CN" dirty="0">
                    <a:latin typeface="Abadi" panose="020B0604020104020204" pitchFamily="34" charset="0"/>
                  </a:rPr>
                  <a:t> following policy </a:t>
                </a:r>
                <a14:m>
                  <m:oMath xmlns:m="http://schemas.openxmlformats.org/officeDocument/2006/math">
                    <m:r>
                      <m:rPr>
                        <m:sty m:val="p"/>
                      </m:rPr>
                      <a:rPr lang="en-US" altLang="zh-CN" b="0" i="1" smtClean="0">
                        <a:latin typeface="Cambria Math" panose="02040503050406030204" pitchFamily="18" charset="0"/>
                      </a:rPr>
                      <m:t>π</m:t>
                    </m:r>
                  </m:oMath>
                </a14:m>
                <a:r>
                  <a:rPr lang="en-US" altLang="zh-CN" b="0" dirty="0">
                    <a:latin typeface="Abadi" panose="020B0604020104020204" pitchFamily="34" charset="0"/>
                  </a:rPr>
                  <a:t> is greater than </a:t>
                </a:r>
                <a14:m>
                  <m:oMath xmlns:m="http://schemas.openxmlformats.org/officeDocument/2006/math">
                    <m:r>
                      <m:rPr>
                        <m:sty m:val="p"/>
                      </m:rPr>
                      <a:rPr lang="en-US" altLang="zh-CN" b="0" i="1" smtClean="0">
                        <a:latin typeface="Cambria Math" panose="02040503050406030204" pitchFamily="18" charset="0"/>
                      </a:rPr>
                      <m:t>δ</m:t>
                    </m:r>
                  </m:oMath>
                </a14:m>
                <a:r>
                  <a:rPr lang="en-US" altLang="zh-CN" b="0" dirty="0">
                    <a:latin typeface="Abadi" panose="020B0604020104020204" pitchFamily="34" charset="0"/>
                  </a:rPr>
                  <a:t>.</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𝜋</m:t>
                              </m:r>
                            </m:lim>
                          </m:limLow>
                        </m:fNa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h</m:t>
                              </m:r>
                            </m:sub>
                            <m:sup>
                              <m:r>
                                <a:rPr lang="en-US" altLang="zh-CN" b="0" i="1" smtClean="0">
                                  <a:latin typeface="Cambria Math" panose="02040503050406030204" pitchFamily="18" charset="0"/>
                                </a:rPr>
                                <m:t>𝜋</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func>
                    </m:oMath>
                  </m:oMathPara>
                </a14:m>
                <a:endParaRPr lang="en-US" altLang="zh-CN" dirty="0">
                  <a:latin typeface="Abadi" panose="020B0604020104020204" pitchFamily="34" charset="0"/>
                </a:endParaRPr>
              </a:p>
            </p:txBody>
          </p:sp>
        </mc:Choice>
        <mc:Fallback xmlns="">
          <p:sp>
            <p:nvSpPr>
              <p:cNvPr id="3" name="内容占位符 2">
                <a:extLst>
                  <a:ext uri="{FF2B5EF4-FFF2-40B4-BE49-F238E27FC236}">
                    <a16:creationId xmlns:a16="http://schemas.microsoft.com/office/drawing/2014/main" id="{6F576279-C198-47A9-95EF-A4714A1C8D0B}"/>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22DF0D6-89D9-4147-B0AD-5B060B24C871}"/>
              </a:ext>
            </a:extLst>
          </p:cNvPr>
          <p:cNvSpPr>
            <a:spLocks noGrp="1"/>
          </p:cNvSpPr>
          <p:nvPr>
            <p:ph type="sldNum" sz="quarter" idx="12"/>
          </p:nvPr>
        </p:nvSpPr>
        <p:spPr/>
        <p:txBody>
          <a:bodyPr/>
          <a:lstStyle/>
          <a:p>
            <a:fld id="{62AD37A2-1220-4DDF-9EFC-38371D4E8C35}" type="slidenum">
              <a:rPr lang="zh-CN" altLang="en-US" smtClean="0"/>
              <a:t>9</a:t>
            </a:fld>
            <a:endParaRPr lang="zh-CN" altLang="en-US"/>
          </a:p>
        </p:txBody>
      </p:sp>
    </p:spTree>
    <p:extLst>
      <p:ext uri="{BB962C8B-B14F-4D97-AF65-F5344CB8AC3E}">
        <p14:creationId xmlns:p14="http://schemas.microsoft.com/office/powerpoint/2010/main" val="28951671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23203</TotalTime>
  <Words>3512</Words>
  <Application>Microsoft Office PowerPoint</Application>
  <PresentationFormat>宽屏</PresentationFormat>
  <Paragraphs>276</Paragraphs>
  <Slides>24</Slides>
  <Notes>23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CMMI10</vt:lpstr>
      <vt:lpstr>CMMI8</vt:lpstr>
      <vt:lpstr>CMR10</vt:lpstr>
      <vt:lpstr>CMR8</vt:lpstr>
      <vt:lpstr>CMSY10</vt:lpstr>
      <vt:lpstr>MSBM10</vt:lpstr>
      <vt:lpstr>NimbusRomNo9L-Regu</vt:lpstr>
      <vt:lpstr>等线</vt:lpstr>
      <vt:lpstr>等线 Light</vt:lpstr>
      <vt:lpstr>Abadi</vt:lpstr>
      <vt:lpstr>Arial</vt:lpstr>
      <vt:lpstr>Cambria Math</vt:lpstr>
      <vt:lpstr>Times New Roman</vt:lpstr>
      <vt:lpstr>Office 主题​​</vt:lpstr>
      <vt:lpstr>Reward-Free Exploration for Reinforcement Learning</vt:lpstr>
      <vt:lpstr>Introduction </vt:lpstr>
      <vt:lpstr>Introduction </vt:lpstr>
      <vt:lpstr>Introduction </vt:lpstr>
      <vt:lpstr>“reward-free RL” paradigm</vt:lpstr>
      <vt:lpstr>Contributions</vt:lpstr>
      <vt:lpstr>Main Result</vt:lpstr>
      <vt:lpstr>Algorithm Overview</vt:lpstr>
      <vt:lpstr>Exploration Phase</vt:lpstr>
      <vt:lpstr>Exploration Phase</vt:lpstr>
      <vt:lpstr>Exploration Phase</vt:lpstr>
      <vt:lpstr>Exploration Phase</vt:lpstr>
      <vt:lpstr>Exploration Phase</vt:lpstr>
      <vt:lpstr>Exploration Phase</vt:lpstr>
      <vt:lpstr>Exploration Phase</vt:lpstr>
      <vt:lpstr>Algorithm Overview</vt:lpstr>
      <vt:lpstr>Planning Phase</vt:lpstr>
      <vt:lpstr>Planning Phase</vt:lpstr>
      <vt:lpstr>Planning Phase</vt:lpstr>
      <vt:lpstr>Planning Phase</vt:lpstr>
      <vt:lpstr>Proof for Main Result</vt:lpstr>
      <vt:lpstr>Lower Bound</vt:lpstr>
      <vt:lpstr>Lower Bound</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Reward-Free Exploration for Reinforcement Learning</dc:title>
  <dc:creator>Lu, Yangzi - (yangzilu)</dc:creator>
  <cp:lastModifiedBy>Lu, Yangzi - (yangzilu)</cp:lastModifiedBy>
  <cp:revision>1</cp:revision>
  <dcterms:created xsi:type="dcterms:W3CDTF">2021-10-16T02:02:55Z</dcterms:created>
  <dcterms:modified xsi:type="dcterms:W3CDTF">2021-11-16T21:45:47Z</dcterms:modified>
</cp:coreProperties>
</file>