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a872f74b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a872f7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a872f74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fa872f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fa872f74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fa872f7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a872f74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fa872f7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a872f74b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fa872f7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a872f74b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a872f7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a872f74b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fa872f7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Mobility Trends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trends in US populations during the COVID pandemic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40975" y="3505500"/>
            <a:ext cx="57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Yancy Liao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COVID-19 Open Data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Maintained by Google, it has daily time series data of over 500 variables for over 20,000 locations.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E.g., daily new cases, total cases, vaccinations, hospitalizations, search queries, etc.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Google’s Mobility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Anonymized, aggregated mobility data at different regions for different categories of locations.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Only reported as a percentage change (%) from baseline - January 2020. Heavily influenced by time of the year.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Stringency Index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overall index for how severe a government’s movement restrictions are (100 highest, 0 lowest).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Can compare stringency index with mobility data.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117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Variable(s) Description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200" y="768150"/>
            <a:ext cx="6106826" cy="42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Time series very choppy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Applied 7-day moving average to smooth out the time series data.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7-day period because data heavily dependent on day of the week.</a:t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Missing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Applied interpolation to fill in missing data</a:t>
            </a:r>
            <a:endParaRPr sz="1600"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Irregularities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Filtered and corrected irregularities that heavily skewed the smoothness of the data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Mobility Trends (US)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50" y="1057375"/>
            <a:ext cx="5932677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67100" y="159650"/>
            <a:ext cx="7609200" cy="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State-Level </a:t>
            </a:r>
            <a:br>
              <a:rPr lang="en"/>
            </a:br>
            <a:r>
              <a:rPr lang="en"/>
              <a:t>Example</a:t>
            </a:r>
            <a:r>
              <a:rPr lang="en"/>
              <a:t> (MD)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600" y="51187"/>
            <a:ext cx="4440523" cy="50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Immobility Across States (High)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825" y="1222550"/>
            <a:ext cx="7026826" cy="36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Immobility Across States (Low)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1197075"/>
            <a:ext cx="7214674" cy="37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- “Granger causality”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25125" y="1017800"/>
            <a:ext cx="758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Q: Can one time series (stringency_index) predict another time series (mobility_retail) beyond what is contained in the previous values of (mobility_retail).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concept called “Granger causality” designed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specifically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Time series. Despite the name, it does not imply true causality.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H0: stringency_index does not Granger-cause mobility_retail    (alpha = 0.05)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Ha: stringency_index does Granger-cause mobility_retail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54475"/>
            <a:ext cx="3465950" cy="20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4431325" y="3426350"/>
            <a:ext cx="450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Conclusion: Due to the 0.0310 in the first row, we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cannot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reject the null hypothesis, after applying a Bonferroni correction for multiple comparisons.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