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80" r:id="rId8"/>
    <p:sldId id="261" r:id="rId9"/>
    <p:sldId id="271" r:id="rId10"/>
    <p:sldId id="273" r:id="rId11"/>
    <p:sldId id="269" r:id="rId12"/>
    <p:sldId id="274" r:id="rId13"/>
    <p:sldId id="275" r:id="rId14"/>
    <p:sldId id="276" r:id="rId15"/>
    <p:sldId id="262" r:id="rId16"/>
    <p:sldId id="278" r:id="rId17"/>
    <p:sldId id="277" r:id="rId18"/>
    <p:sldId id="281" r:id="rId19"/>
    <p:sldId id="282" r:id="rId20"/>
    <p:sldId id="263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Ricks" initials="BR" lastIdx="18" clrIdx="0">
    <p:extLst>
      <p:ext uri="{19B8F6BF-5375-455C-9EA6-DF929625EA0E}">
        <p15:presenceInfo xmlns:p15="http://schemas.microsoft.com/office/powerpoint/2012/main" userId="S::bricks@unomaha.edu::b0481161-1dc6-41c1-94df-6d4800f4ba9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1"/>
    <p:restoredTop sz="91905"/>
  </p:normalViewPr>
  <p:slideViewPr>
    <p:cSldViewPr snapToGrid="0" snapToObjects="1">
      <p:cViewPr varScale="1">
        <p:scale>
          <a:sx n="102" d="100"/>
          <a:sy n="102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2:29.166" idx="1">
    <p:pos x="4941" y="1178"/>
    <p:text>urban areas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9:28.796" idx="17">
    <p:pos x="6440" y="1419"/>
    <p:text>change to acheive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9:51.231" idx="18">
    <p:pos x="4187" y="1177"/>
    <p:text>Change to social. If there are more than two, then it wouldn't be a pair.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2:57.404" idx="2">
    <p:pos x="3026" y="1177"/>
    <p:text>Remove orderly</p:text>
    <p:extLst>
      <p:ext uri="{C676402C-5697-4E1C-873F-D02D1690AC5C}">
        <p15:threadingInfo xmlns:p15="http://schemas.microsoft.com/office/powerpoint/2012/main" timeZoneBias="300"/>
      </p:ext>
    </p:extLst>
  </p:cm>
  <p:cm authorId="1" dt="2020-03-27T09:33:31.533" idx="3">
    <p:pos x="2444" y="2225"/>
    <p:text>Pairs</p:text>
    <p:extLst>
      <p:ext uri="{C676402C-5697-4E1C-873F-D02D1690AC5C}">
        <p15:threadingInfo xmlns:p15="http://schemas.microsoft.com/office/powerpoint/2012/main" timeZoneBias="300"/>
      </p:ext>
    </p:extLst>
  </p:cm>
  <p:cm authorId="1" dt="2020-03-27T09:34:00.525" idx="4">
    <p:pos x="1351" y="2225"/>
    <p:text>Agents that walk...</p:text>
    <p:extLst>
      <p:ext uri="{C676402C-5697-4E1C-873F-D02D1690AC5C}">
        <p15:threadingInfo xmlns:p15="http://schemas.microsoft.com/office/powerpoint/2012/main" timeZoneBias="300"/>
      </p:ext>
    </p:extLst>
  </p:cm>
  <p:cm authorId="1" dt="2020-03-27T09:34:16.757" idx="5">
    <p:pos x="4316" y="2546"/>
    <p:text>a user study</p:text>
    <p:extLst>
      <p:ext uri="{C676402C-5697-4E1C-873F-D02D1690AC5C}">
        <p15:threadingInfo xmlns:p15="http://schemas.microsoft.com/office/powerpoint/2012/main" timeZoneBias="300"/>
      </p:ext>
    </p:extLst>
  </p:cm>
  <p:cm authorId="1" dt="2020-03-27T09:34:27.478" idx="6">
    <p:pos x="5485" y="2546"/>
    <p:text>replace show with validates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4:54.679" idx="7">
    <p:pos x="4962" y="1902"/>
    <p:text>based</p:text>
    <p:extLst>
      <p:ext uri="{C676402C-5697-4E1C-873F-D02D1690AC5C}">
        <p15:threadingInfo xmlns:p15="http://schemas.microsoft.com/office/powerpoint/2012/main" timeZoneBias="300"/>
      </p:ext>
    </p:extLst>
  </p:cm>
  <p:cm authorId="1" dt="2020-03-27T09:35:08.834" idx="8">
    <p:pos x="4549" y="2467"/>
    <p:text>delete ability</p:text>
    <p:extLst>
      <p:ext uri="{C676402C-5697-4E1C-873F-D02D1690AC5C}">
        <p15:threadingInfo xmlns:p15="http://schemas.microsoft.com/office/powerpoint/2012/main" timeZoneBias="300"/>
      </p:ext>
    </p:extLst>
  </p:cm>
  <p:cm authorId="1" dt="2020-03-27T09:35:31.935" idx="9">
    <p:pos x="6836" y="3029"/>
    <p:text>delete the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5:49.156" idx="10">
    <p:pos x="4687" y="2804"/>
    <p:text>to a shorter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6:16.136" idx="11">
    <p:pos x="1559" y="1913"/>
    <p:text>Your definition of Recast is correct. Your definition of Detour is incorrect. Detour provides the frame-by-frame obstacle avoidance for agents.</p:text>
    <p:extLst>
      <p:ext uri="{C676402C-5697-4E1C-873F-D02D1690AC5C}">
        <p15:threadingInfo xmlns:p15="http://schemas.microsoft.com/office/powerpoint/2012/main" timeZoneBias="300"/>
      </p:ext>
    </p:extLst>
  </p:cm>
  <p:cm authorId="1" dt="2020-03-27T09:37:05.449" idx="1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7:58.185" idx="13">
    <p:pos x="2284" y="2408"/>
    <p:text>gates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8:30.141" idx="14">
    <p:pos x="2829" y="1666"/>
    <p:text>delete the colon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8:47.569" idx="15">
    <p:pos x="2194" y="2385"/>
    <p:text>Capitalize Turk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9:39:12.567" idx="16">
    <p:pos x="4142" y="1666"/>
    <p:text>I don't understand what you mean here.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20-8D45-294B-A846-07FD8085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10E4-7934-F749-95E1-BF27D08DB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52FB-BC56-A54F-90E7-F1EB1226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9756-9718-D34E-BF00-5EC2827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D354-7C52-ED41-9F1C-265CA9DC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9E7-8F01-7C46-A310-60E0A660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F3E5-5253-CA48-B330-DC3625BA6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78C6-77FB-5D4B-BB16-C78337F8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22DF6-DD05-3E4A-A030-3E52D5CD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4E6C-42A0-4D45-861D-5195394B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9F7C3-5A1A-2949-967E-599A63F4C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FA4E5-2CDB-0A44-984E-F609B6B5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6AEC-7D56-D440-B189-2216C96F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00B9-CD06-2647-967A-02165E59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B2B7-D2A0-DA42-A21E-D2B02582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E408-8E83-0C4D-BA39-FC7B7AE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C1C6-4953-7041-8B7F-A3BBF48B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1446-3D40-3146-9011-7F555289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89CF-EF6C-4C4E-8A5E-52690D08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9383-C853-FA45-AE73-5B4C75C3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5737-A94A-B34E-8CDE-7B4987D7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45F8-E240-4F46-9BDA-B1753B3A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E31E-3FCC-1D4C-9621-599B4D41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7148-321A-964E-854B-BF785150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A618-8E7B-084B-AB73-7CCBEF63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4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073A-79F4-5745-874E-825A5E5F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CA73-BC9C-E144-9E54-ADA58454A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C2FC1-827A-E247-9B99-251325A9A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32E3A-7CB4-8C43-8788-C4477010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94F3-0489-F44E-A5D7-EA50A616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7A756-94EE-D745-9B4A-CCDA1003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0B6C-60F9-A143-A93C-D1540567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9688D-C38E-0346-907A-2D4DA789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844A9-DC4B-684C-9DD5-7961A581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36889-0AAF-5B4D-BCAE-08FDBC4C7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F4F46-A893-7041-B035-0524640E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024A6-B36F-B648-8673-AE19E4AD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9971D-D29E-7748-84BD-0EA185DC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B164E-B99C-EF4F-9B1B-4B21C508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2198-829E-9A46-B0E8-2C1743F5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D8AE-5EB1-C64B-BA74-A66528C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4C7D7-2C2F-9345-A2A8-CD2C8DD5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222A5-4B47-AB48-804B-D088D7F2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7F48-8ED6-6942-9D07-7DF49711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DC7A-2505-C14F-B52C-802D5E4F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904D-571E-C443-8EF7-EFC82DB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685F-84DD-2744-A17B-903FF4B5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A43F-2B55-C64D-B476-7FD45BEB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5443A-6254-2C48-931A-EC498F86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534F-9ED1-A641-A3D0-B9F98615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E6489-E172-8C47-BB61-1F153B62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CBD0A-88A7-8449-959D-FCB67484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6959-BCAC-4443-86A3-E44AC072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B29FD-C323-6A44-836F-C66AECA05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23C4-A939-B944-9CC9-B368A322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B3F3-0CA8-9844-8C51-EEFBCA69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C1B8C-E510-C242-92B7-5AC5B487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8E16-A29A-CA47-9207-FEBA4691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01C55-070C-B141-86DD-B8CE7DB7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BCB12-0E06-0441-9F31-E5FA9004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DD86-70C7-FB4C-8538-265A140D6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8CC7-E2FC-C242-B798-48ABB9E53BA1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D8CE-490F-5940-9907-D811DD81C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003E-5C50-D142-9A67-6B3B12AAC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4209-8505-9D4A-94AD-043B7D0D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63C3-C909-D048-8CCA-44D1B7959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Crowd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A36A2-42F6-8F4D-B47F-AA147BC68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Zhicheng Chen</a:t>
            </a:r>
          </a:p>
        </p:txBody>
      </p:sp>
    </p:spTree>
    <p:extLst>
      <p:ext uri="{BB962C8B-B14F-4D97-AF65-F5344CB8AC3E}">
        <p14:creationId xmlns:p14="http://schemas.microsoft.com/office/powerpoint/2010/main" val="415147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0C4C-02E6-C64F-A828-87A46D5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Implementation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D66C-8991-3E46-8382-2436DC9B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Initialization </a:t>
            </a:r>
          </a:p>
          <a:p>
            <a:pPr lvl="1"/>
            <a:r>
              <a:rPr lang="en-US" dirty="0"/>
              <a:t>Gates initialization</a:t>
            </a:r>
          </a:p>
          <a:p>
            <a:pPr lvl="1"/>
            <a:r>
              <a:rPr lang="en-US" dirty="0"/>
              <a:t>Agent pair relationship initialization</a:t>
            </a:r>
          </a:p>
          <a:p>
            <a:pPr lvl="1"/>
            <a:r>
              <a:rPr lang="en-US" dirty="0"/>
              <a:t>Agent’s checking time initialization</a:t>
            </a:r>
          </a:p>
          <a:p>
            <a:pPr lvl="1"/>
            <a:r>
              <a:rPr lang="en-US" dirty="0"/>
              <a:t>Agent’s anxiety initialization</a:t>
            </a:r>
          </a:p>
          <a:p>
            <a:pPr lvl="1"/>
            <a:r>
              <a:rPr lang="en-US" dirty="0"/>
              <a:t>Agents pick gate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6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217-A4E0-A041-9190-751F2D0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Behavior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A1EB-D7CC-DC4D-9087-0C453685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walking behavior</a:t>
            </a:r>
          </a:p>
          <a:p>
            <a:endParaRPr lang="en-US" dirty="0"/>
          </a:p>
          <a:p>
            <a:r>
              <a:rPr lang="en-US" dirty="0"/>
              <a:t>Queue up behavior</a:t>
            </a:r>
          </a:p>
          <a:p>
            <a:endParaRPr lang="en-US" dirty="0"/>
          </a:p>
          <a:p>
            <a:r>
              <a:rPr lang="en-US" dirty="0"/>
              <a:t>Re-consider behavior</a:t>
            </a:r>
          </a:p>
        </p:txBody>
      </p:sp>
    </p:spTree>
    <p:extLst>
      <p:ext uri="{BB962C8B-B14F-4D97-AF65-F5344CB8AC3E}">
        <p14:creationId xmlns:p14="http://schemas.microsoft.com/office/powerpoint/2010/main" val="256560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217-A4E0-A041-9190-751F2D0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Behavior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A1EB-D7CC-DC4D-9087-0C453685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walking behavior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49858-2318-5443-A8C1-FAF08EAF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02" y="2505456"/>
            <a:ext cx="8494196" cy="33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217-A4E0-A041-9190-751F2D0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Behavior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A1EB-D7CC-DC4D-9087-0C453685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up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203F0-58B7-9542-802D-55333576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08194"/>
            <a:ext cx="9906000" cy="36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217-A4E0-A041-9190-751F2D0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Behavior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A1EB-D7CC-DC4D-9087-0C453685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Re-consider behavior</a:t>
            </a:r>
          </a:p>
          <a:p>
            <a:pPr lvl="1"/>
            <a:r>
              <a:rPr lang="en-US" dirty="0"/>
              <a:t>Agents decide to change line when they have the maximum anxiety degree. </a:t>
            </a:r>
          </a:p>
          <a:p>
            <a:pPr lvl="1"/>
            <a:r>
              <a:rPr lang="en-US" dirty="0"/>
              <a:t>Anxiety update process: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92182-8F0B-3844-9CF6-D1A1FBC4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918" y="3767204"/>
            <a:ext cx="5110164" cy="14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9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209-5E5A-3C40-9A8D-58DC15B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CDF1-040A-7F47-8282-C854E778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evaluation</a:t>
            </a:r>
          </a:p>
          <a:p>
            <a:endParaRPr lang="en-US" dirty="0"/>
          </a:p>
          <a:p>
            <a:r>
              <a:rPr lang="en-US" dirty="0"/>
              <a:t>Behavior evaluation</a:t>
            </a:r>
          </a:p>
          <a:p>
            <a:endParaRPr lang="en-US" dirty="0"/>
          </a:p>
          <a:p>
            <a:r>
              <a:rPr lang="en-US" dirty="0"/>
              <a:t>Mechanical </a:t>
            </a:r>
            <a:r>
              <a:rPr lang="en-US" dirty="0" err="1"/>
              <a:t>turk</a:t>
            </a:r>
            <a:r>
              <a:rPr lang="en-US" dirty="0"/>
              <a:t> survey</a:t>
            </a:r>
          </a:p>
        </p:txBody>
      </p:sp>
    </p:spTree>
    <p:extLst>
      <p:ext uri="{BB962C8B-B14F-4D97-AF65-F5344CB8AC3E}">
        <p14:creationId xmlns:p14="http://schemas.microsoft.com/office/powerpoint/2010/main" val="40898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209-5E5A-3C40-9A8D-58DC15B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CDF1-040A-7F47-8282-C854E778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evaluation</a:t>
            </a:r>
          </a:p>
          <a:p>
            <a:pPr lvl="1"/>
            <a:r>
              <a:rPr lang="en-US" dirty="0"/>
              <a:t>Input data follows the required pattern.</a:t>
            </a:r>
          </a:p>
          <a:p>
            <a:pPr lvl="1"/>
            <a:r>
              <a:rPr lang="en-US" dirty="0"/>
              <a:t>Agents’ id and enter time are list </a:t>
            </a:r>
            <a:r>
              <a:rPr lang="en-US"/>
              <a:t>in ascending order.</a:t>
            </a:r>
            <a:endParaRPr lang="en-US" dirty="0"/>
          </a:p>
          <a:p>
            <a:pPr lvl="1"/>
            <a:r>
              <a:rPr lang="en-US" dirty="0"/>
              <a:t>Agents in pair relationship have close enter time and share close start and end coordinates.</a:t>
            </a:r>
          </a:p>
        </p:txBody>
      </p:sp>
    </p:spTree>
    <p:extLst>
      <p:ext uri="{BB962C8B-B14F-4D97-AF65-F5344CB8AC3E}">
        <p14:creationId xmlns:p14="http://schemas.microsoft.com/office/powerpoint/2010/main" val="151115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209-5E5A-3C40-9A8D-58DC15B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CDF1-040A-7F47-8282-C854E778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evaluation</a:t>
            </a:r>
          </a:p>
          <a:p>
            <a:pPr lvl="1"/>
            <a:r>
              <a:rPr lang="en-US" dirty="0"/>
              <a:t>Based on observations of the simulation result, agents could achieved the required behaviors.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6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209-5E5A-3C40-9A8D-58DC15B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CDF1-040A-7F47-8282-C854E778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Mechanical </a:t>
            </a:r>
            <a:r>
              <a:rPr lang="en-US" dirty="0" err="1"/>
              <a:t>turk</a:t>
            </a:r>
            <a:r>
              <a:rPr lang="en-US" dirty="0"/>
              <a:t> survey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1D4F6-46F8-6546-9ECD-9F05FBDF49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4004" y="2400142"/>
            <a:ext cx="5523991" cy="39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3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209-5E5A-3C40-9A8D-58DC15B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CDF1-040A-7F47-8282-C854E778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Mechanical </a:t>
            </a:r>
            <a:r>
              <a:rPr lang="en-US" dirty="0" err="1"/>
              <a:t>turk</a:t>
            </a:r>
            <a:r>
              <a:rPr lang="en-US" dirty="0"/>
              <a:t> survey 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54E8D0-1502-1B41-B062-4068F194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48757"/>
              </p:ext>
            </p:extLst>
          </p:nvPr>
        </p:nvGraphicFramePr>
        <p:xfrm>
          <a:off x="1106124" y="3023425"/>
          <a:ext cx="9979752" cy="196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1798">
                  <a:extLst>
                    <a:ext uri="{9D8B030D-6E8A-4147-A177-3AD203B41FA5}">
                      <a16:colId xmlns:a16="http://schemas.microsoft.com/office/drawing/2014/main" val="309909166"/>
                    </a:ext>
                  </a:extLst>
                </a:gridCol>
                <a:gridCol w="4028977">
                  <a:extLst>
                    <a:ext uri="{9D8B030D-6E8A-4147-A177-3AD203B41FA5}">
                      <a16:colId xmlns:a16="http://schemas.microsoft.com/office/drawing/2014/main" val="4200077136"/>
                    </a:ext>
                  </a:extLst>
                </a:gridCol>
                <a:gridCol w="4028977">
                  <a:extLst>
                    <a:ext uri="{9D8B030D-6E8A-4147-A177-3AD203B41FA5}">
                      <a16:colId xmlns:a16="http://schemas.microsoft.com/office/drawing/2014/main" val="1580098520"/>
                    </a:ext>
                  </a:extLst>
                </a:gridCol>
              </a:tblGrid>
              <a:tr h="483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Survey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Improvements on the left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Improvements on the right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extLst>
                  <a:ext uri="{0D108BD9-81ED-4DB2-BD59-A6C34878D82A}">
                    <a16:rowId xmlns:a16="http://schemas.microsoft.com/office/drawing/2014/main" val="1590784493"/>
                  </a:ext>
                </a:extLst>
              </a:tr>
              <a:tr h="483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Left votes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extLst>
                  <a:ext uri="{0D108BD9-81ED-4DB2-BD59-A6C34878D82A}">
                    <a16:rowId xmlns:a16="http://schemas.microsoft.com/office/drawing/2014/main" val="2379957163"/>
                  </a:ext>
                </a:extLst>
              </a:tr>
              <a:tr h="483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Right votes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extLst>
                  <a:ext uri="{0D108BD9-81ED-4DB2-BD59-A6C34878D82A}">
                    <a16:rowId xmlns:a16="http://schemas.microsoft.com/office/drawing/2014/main" val="2284165780"/>
                  </a:ext>
                </a:extLst>
              </a:tr>
              <a:tr h="483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P-value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0.0244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0.0166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475" marR="133475" marT="0" marB="0"/>
                </a:tc>
                <a:extLst>
                  <a:ext uri="{0D108BD9-81ED-4DB2-BD59-A6C34878D82A}">
                    <a16:rowId xmlns:a16="http://schemas.microsoft.com/office/drawing/2014/main" val="326117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96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8AD-939F-6843-B6FA-5FFA094F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6A67-56DE-2C46-9401-06D15AFC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proportion of people living in urban.</a:t>
            </a:r>
          </a:p>
          <a:p>
            <a:r>
              <a:rPr lang="en-US" dirty="0"/>
              <a:t>A crowd forms when a large amount of people gathers in a limited space.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FAB7-9A64-A44F-8D3F-2CDE64A2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E801-95DC-1142-BA87-80187E4F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more than 2 agents to have pair relationship.</a:t>
            </a:r>
          </a:p>
          <a:p>
            <a:r>
              <a:rPr lang="en-US" dirty="0"/>
              <a:t>Allow agents to adjust their line up position based on the environment.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0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FAB7-9A64-A44F-8D3F-2CDE64A2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31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A5B8-D96B-7A48-90D8-E2114A7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90BA-7FAB-BC4F-9098-679CA3DF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form waiting lines and each agent orderly pass through simulated security checking spots one by one.</a:t>
            </a:r>
          </a:p>
          <a:p>
            <a:r>
              <a:rPr lang="en-US" dirty="0"/>
              <a:t>Agents move in and out of waiting line to move to the desired waiting line.</a:t>
            </a:r>
          </a:p>
          <a:p>
            <a:r>
              <a:rPr lang="en-US" dirty="0"/>
              <a:t>Agents walk in pair stay side by side while walking and waiting.</a:t>
            </a:r>
          </a:p>
          <a:p>
            <a:r>
              <a:rPr lang="en-US" dirty="0"/>
              <a:t>Statistically significant results from user study shows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8FD4-8659-834A-ACAA-242BECFD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5CE5-1C4C-7B4E-A0F6-8DD6F296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Mirza Waqar[2] designed agents as ellipses that have a sense of the environment and plan their own path ahead of time to avoid agent collisions. </a:t>
            </a:r>
          </a:p>
          <a:p>
            <a:r>
              <a:rPr lang="en-US" dirty="0"/>
              <a:t>Julio Godoy [6] provided a dynamic agent base approach that allowed agents in a scene to have distinct goals and plan their own movements and collision avoidance ability. </a:t>
            </a:r>
          </a:p>
          <a:p>
            <a:r>
              <a:rPr lang="en-US" dirty="0"/>
              <a:t>Carmine [3] extended state-of-art predictive approaches with social awareness, prediction, and social collision avoidance to achieve the prediction in social path following behavior. </a:t>
            </a:r>
          </a:p>
        </p:txBody>
      </p:sp>
    </p:spTree>
    <p:extLst>
      <p:ext uri="{BB962C8B-B14F-4D97-AF65-F5344CB8AC3E}">
        <p14:creationId xmlns:p14="http://schemas.microsoft.com/office/powerpoint/2010/main" val="388280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59EF-F428-C949-B7B3-40C4F34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of Video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79F3-4D81-5F40-83F0-39FBA7B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walking and lining up in pairs</a:t>
            </a:r>
          </a:p>
          <a:p>
            <a:pPr lvl="1"/>
            <a:endParaRPr lang="en-US" dirty="0"/>
          </a:p>
          <a:p>
            <a:r>
              <a:rPr lang="en-US" dirty="0"/>
              <a:t>Queue up behaviors.</a:t>
            </a:r>
          </a:p>
          <a:p>
            <a:pPr lvl="1"/>
            <a:endParaRPr lang="en-US" dirty="0"/>
          </a:p>
          <a:p>
            <a:r>
              <a:rPr lang="en-US" dirty="0"/>
              <a:t>People forming waiting lines</a:t>
            </a:r>
          </a:p>
          <a:p>
            <a:pPr lvl="1"/>
            <a:endParaRPr lang="en-US" dirty="0"/>
          </a:p>
          <a:p>
            <a:r>
              <a:rPr lang="en-US" dirty="0"/>
              <a:t>People switching from a long line to shorter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1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2F49-3B00-3F44-8E9F-1F8C6B06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architecture and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759D-BA04-2C4E-B27B-F53D682B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Recast and Detour:</a:t>
            </a:r>
          </a:p>
          <a:p>
            <a:pPr lvl="1"/>
            <a:r>
              <a:rPr lang="en-US" dirty="0"/>
              <a:t>Recast is a state-of-the-art navigation mesh construction toolset for games.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Detour is a spatial reasoning toolkit which accompanies with Recast to offer a simple static navigation mesh.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5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2F49-3B00-3F44-8E9F-1F8C6B06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architecture and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759D-BA04-2C4E-B27B-F53D682B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848D8-6FEB-3C4B-B052-DA93DA54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31" y="1690688"/>
            <a:ext cx="5869938" cy="46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9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0C4C-02E6-C64F-A828-87A46D5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Implementation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D66C-8991-3E46-8382-2436DC9B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Initialization </a:t>
            </a:r>
          </a:p>
          <a:p>
            <a:r>
              <a:rPr lang="en-US" dirty="0"/>
              <a:t>Environment Initialization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7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0C4C-02E6-C64F-A828-87A46D52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 Implementation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D66C-8991-3E46-8382-2436DC9B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321"/>
            <a:ext cx="10515600" cy="4351338"/>
          </a:xfrm>
        </p:spPr>
        <p:txBody>
          <a:bodyPr/>
          <a:lstStyle/>
          <a:p>
            <a:r>
              <a:rPr lang="en-US" dirty="0"/>
              <a:t>Input Data Initialization</a:t>
            </a:r>
          </a:p>
          <a:p>
            <a:pPr lvl="1"/>
            <a:r>
              <a:rPr lang="en-US" dirty="0"/>
              <a:t>Input file determines the basic scene information. </a:t>
            </a:r>
          </a:p>
          <a:p>
            <a:pPr lvl="2"/>
            <a:r>
              <a:rPr lang="en-US" dirty="0"/>
              <a:t>Agent id</a:t>
            </a:r>
          </a:p>
          <a:p>
            <a:pPr lvl="2"/>
            <a:r>
              <a:rPr lang="en-US" dirty="0"/>
              <a:t>Agent start time</a:t>
            </a:r>
          </a:p>
          <a:p>
            <a:pPr lvl="2"/>
            <a:r>
              <a:rPr lang="en-US" dirty="0"/>
              <a:t>Start position</a:t>
            </a:r>
          </a:p>
          <a:p>
            <a:pPr lvl="2"/>
            <a:r>
              <a:rPr lang="en-US" dirty="0"/>
              <a:t>End position </a:t>
            </a:r>
          </a:p>
          <a:p>
            <a:pPr lvl="2"/>
            <a:r>
              <a:rPr lang="en-US" dirty="0"/>
              <a:t>Behavior mode</a:t>
            </a:r>
          </a:p>
          <a:p>
            <a:pPr lvl="2"/>
            <a:r>
              <a:rPr lang="en-US" dirty="0"/>
              <a:t>Appearance Feature of Upcoming Agents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ACEAF-2697-834F-99E8-5616C095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6" y="4779682"/>
            <a:ext cx="10817627" cy="15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11443</TotalTime>
  <Words>476</Words>
  <Application>Microsoft Macintosh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Crowd Simulation</vt:lpstr>
      <vt:lpstr>Introduction</vt:lpstr>
      <vt:lpstr>Contribution</vt:lpstr>
      <vt:lpstr>Previous Work</vt:lpstr>
      <vt:lpstr>Observations of Video Records</vt:lpstr>
      <vt:lpstr>Foundation architecture and Scenario</vt:lpstr>
      <vt:lpstr>Foundation architecture and Scenario</vt:lpstr>
      <vt:lpstr>Environment Implementation and Setup</vt:lpstr>
      <vt:lpstr>Environment Implementation and Setup</vt:lpstr>
      <vt:lpstr>Environment Implementation and Setup</vt:lpstr>
      <vt:lpstr>Agent Behavior Implementation</vt:lpstr>
      <vt:lpstr>Agent Behavior Implementation</vt:lpstr>
      <vt:lpstr>Agent Behavior Implementation</vt:lpstr>
      <vt:lpstr>Agent Behavior Implementation</vt:lpstr>
      <vt:lpstr>Evaluation</vt:lpstr>
      <vt:lpstr>Evaluation</vt:lpstr>
      <vt:lpstr>Evaluation</vt:lpstr>
      <vt:lpstr>Evaluation</vt:lpstr>
      <vt:lpstr>Evaluation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Simulation</dc:title>
  <dc:creator>Zhicheng Chen</dc:creator>
  <cp:lastModifiedBy>Zhicheng Chen</cp:lastModifiedBy>
  <cp:revision>43</cp:revision>
  <dcterms:created xsi:type="dcterms:W3CDTF">2020-01-27T21:44:38Z</dcterms:created>
  <dcterms:modified xsi:type="dcterms:W3CDTF">2020-03-30T04:06:48Z</dcterms:modified>
</cp:coreProperties>
</file>