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0" r:id="rId7"/>
    <p:sldId id="261" r:id="rId8"/>
    <p:sldId id="271" r:id="rId9"/>
    <p:sldId id="273" r:id="rId10"/>
    <p:sldId id="269" r:id="rId11"/>
    <p:sldId id="274" r:id="rId12"/>
    <p:sldId id="275" r:id="rId13"/>
    <p:sldId id="276" r:id="rId14"/>
    <p:sldId id="262" r:id="rId15"/>
    <p:sldId id="278" r:id="rId16"/>
    <p:sldId id="277" r:id="rId17"/>
    <p:sldId id="263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033"/>
    <p:restoredTop sz="94681"/>
  </p:normalViewPr>
  <p:slideViewPr>
    <p:cSldViewPr snapToGrid="0" snapToObjects="1">
      <p:cViewPr varScale="1">
        <p:scale>
          <a:sx n="62" d="100"/>
          <a:sy n="62" d="100"/>
        </p:scale>
        <p:origin x="23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E4F20-8D45-294B-A846-07FD80854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EC10E4-7934-F749-95E1-BF27D08DB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752FB-BC56-A54F-90E7-F1EB1226A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8CC7-E2FC-C242-B798-48ABB9E53BA1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29756-9718-D34E-BF00-5EC2827A0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CD354-7C52-ED41-9F1C-265CA9DCD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4209-8505-9D4A-94AD-043B7D0D5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84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259E7-8F01-7C46-A310-60E0A6602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CF3E5-5253-CA48-B330-DC3625BA6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F78C6-77FB-5D4B-BB16-C78337F85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8CC7-E2FC-C242-B798-48ABB9E53BA1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22DF6-DD05-3E4A-A030-3E52D5CD2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F4E6C-42A0-4D45-861D-5195394B5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4209-8505-9D4A-94AD-043B7D0D5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2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39F7C3-5A1A-2949-967E-599A63F4C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FA4E5-2CDB-0A44-984E-F609B6B59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56AEC-7D56-D440-B189-2216C96F2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8CC7-E2FC-C242-B798-48ABB9E53BA1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F00B9-CD06-2647-967A-02165E59A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7B2B7-D2A0-DA42-A21E-D2B025825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4209-8505-9D4A-94AD-043B7D0D5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40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1E408-8E83-0C4D-BA39-FC7B7AEF9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BC1C6-4953-7041-8B7F-A3BBF48B9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F1446-3D40-3146-9011-7F5552892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8CC7-E2FC-C242-B798-48ABB9E53BA1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F89CF-EF6C-4C4E-8A5E-52690D08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19383-C853-FA45-AE73-5B4C75C38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4209-8505-9D4A-94AD-043B7D0D5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49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5737-A94A-B34E-8CDE-7B4987D70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745F8-E240-4F46-9BDA-B1753B3AD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EE31E-3FCC-1D4C-9621-599B4D411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8CC7-E2FC-C242-B798-48ABB9E53BA1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37148-321A-964E-854B-BF7851504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DA618-8E7B-084B-AB73-7CCBEF63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4209-8505-9D4A-94AD-043B7D0D5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41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7073A-79F4-5745-874E-825A5E5F6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DCA73-BC9C-E144-9E54-ADA58454A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FC2FC1-827A-E247-9B99-251325A9A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32E3A-7CB4-8C43-8788-C44770109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8CC7-E2FC-C242-B798-48ABB9E53BA1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794F3-0489-F44E-A5D7-EA50A616E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7A756-94EE-D745-9B4A-CCDA1003D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4209-8505-9D4A-94AD-043B7D0D5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58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0B6C-60F9-A143-A93C-D15405678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9688D-C38E-0346-907A-2D4DA7894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844A9-DC4B-684C-9DD5-7961A5819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36889-0AAF-5B4D-BCAE-08FDBC4C70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0F4F46-A893-7041-B035-0524640EB8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6024A6-B36F-B648-8673-AE19E4AD2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8CC7-E2FC-C242-B798-48ABB9E53BA1}" type="datetimeFigureOut">
              <a:rPr lang="en-US" smtClean="0"/>
              <a:t>2/5/20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49971D-D29E-7748-84BD-0EA185DC2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4B164E-B99C-EF4F-9B1B-4B21C5088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4209-8505-9D4A-94AD-043B7D0D5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9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F2198-829E-9A46-B0E8-2C1743F5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4CD8AE-5EB1-C64B-BA74-A66528C7C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8CC7-E2FC-C242-B798-48ABB9E53BA1}" type="datetimeFigureOut">
              <a:rPr lang="en-US" smtClean="0"/>
              <a:t>2/5/20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4C7D7-2C2F-9345-A2A8-CD2C8DD5D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C222A5-4B47-AB48-804B-D088D7F28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4209-8505-9D4A-94AD-043B7D0D5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48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147F48-8ED6-6942-9D07-7DF49711A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8CC7-E2FC-C242-B798-48ABB9E53BA1}" type="datetimeFigureOut">
              <a:rPr lang="en-US" smtClean="0"/>
              <a:t>2/5/20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F8DC7A-2505-C14F-B52C-802D5E4F5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D904D-571E-C443-8EF7-EFC82DBA0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4209-8505-9D4A-94AD-043B7D0D5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58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685F-84DD-2744-A17B-903FF4B5B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3A43F-2B55-C64D-B476-7FD45BEB7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85443A-6254-2C48-931A-EC498F86C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2534F-9ED1-A641-A3D0-B9F986159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8CC7-E2FC-C242-B798-48ABB9E53BA1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E6489-E172-8C47-BB61-1F153B62E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CBD0A-88A7-8449-959D-FCB674842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4209-8505-9D4A-94AD-043B7D0D5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42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6959-BCAC-4443-86A3-E44AC0728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5B29FD-C323-6A44-836F-C66AECA051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C23C4-A939-B944-9CC9-B368A3221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3B3F3-0CA8-9844-8C51-EEFBCA695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8CC7-E2FC-C242-B798-48ABB9E53BA1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C1B8C-E510-C242-92B7-5AC5B487C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78E16-A29A-CA47-9207-FEBA46917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4209-8505-9D4A-94AD-043B7D0D5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87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B01C55-070C-B141-86DD-B8CE7DB70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BCB12-0E06-0441-9F31-E5FA90041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FDD86-70C7-FB4C-8538-265A140D63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D8CC7-E2FC-C242-B798-48ABB9E53BA1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6D8CE-490F-5940-9907-D811DD81CA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B003E-5C50-D142-9A67-6B3B12AAC8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C4209-8505-9D4A-94AD-043B7D0D5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663C3-C909-D048-8CCA-44D1B79593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Crowd Simulation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A36A2-42F6-8F4D-B47F-AA147BC680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Zhicheng Chen</a:t>
            </a:r>
          </a:p>
        </p:txBody>
      </p:sp>
    </p:spTree>
    <p:extLst>
      <p:ext uri="{BB962C8B-B14F-4D97-AF65-F5344CB8AC3E}">
        <p14:creationId xmlns:p14="http://schemas.microsoft.com/office/powerpoint/2010/main" val="4151471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C8217-A4E0-A041-9190-751F2D0F2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Behavior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DA1EB-D7CC-DC4D-9087-0C4536855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Pair walking behavior</a:t>
            </a:r>
          </a:p>
          <a:p>
            <a:r>
              <a:rPr lang="en-US" dirty="0"/>
              <a:t>Queue up behavior</a:t>
            </a:r>
          </a:p>
          <a:p>
            <a:r>
              <a:rPr lang="en-US" dirty="0"/>
              <a:t>Re-consider behavior</a:t>
            </a:r>
          </a:p>
        </p:txBody>
      </p:sp>
    </p:spTree>
    <p:extLst>
      <p:ext uri="{BB962C8B-B14F-4D97-AF65-F5344CB8AC3E}">
        <p14:creationId xmlns:p14="http://schemas.microsoft.com/office/powerpoint/2010/main" val="2565607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C8217-A4E0-A041-9190-751F2D0F2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Behavior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DA1EB-D7CC-DC4D-9087-0C4536855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Pair walking behavior</a:t>
            </a:r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949858-2318-5443-A8C1-FAF08EAFC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902" y="2505456"/>
            <a:ext cx="8494196" cy="337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842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C8217-A4E0-A041-9190-751F2D0F2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Behavior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DA1EB-D7CC-DC4D-9087-0C4536855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Queue up behavior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F203F0-58B7-9542-802D-55333576C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508194"/>
            <a:ext cx="9906000" cy="368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59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C8217-A4E0-A041-9190-751F2D0F2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Behavior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DA1EB-D7CC-DC4D-9087-0C4536855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Re-consider behavior</a:t>
            </a:r>
          </a:p>
          <a:p>
            <a:pPr lvl="1"/>
            <a:r>
              <a:rPr lang="en-US" dirty="0"/>
              <a:t>Agents make line switching decision based on anxiety degree. </a:t>
            </a:r>
          </a:p>
          <a:p>
            <a:pPr lvl="1"/>
            <a:r>
              <a:rPr lang="en-US" dirty="0"/>
              <a:t>Anxiety update process:</a:t>
            </a:r>
          </a:p>
          <a:p>
            <a:pPr lvl="2"/>
            <a:r>
              <a:rPr lang="en-US" dirty="0"/>
              <a:t>Agents queue up in waiting line.</a:t>
            </a:r>
          </a:p>
          <a:p>
            <a:pPr lvl="2"/>
            <a:r>
              <a:rPr lang="en-US" dirty="0"/>
              <a:t>Agents compare their current position to the tail position of left or right waiting line.</a:t>
            </a:r>
          </a:p>
          <a:p>
            <a:pPr lvl="2"/>
            <a:r>
              <a:rPr lang="en-US" dirty="0"/>
              <a:t>Agents increase anxiety degree if they satisfy their own line. Otherwise, the anxiety degree remain.</a:t>
            </a:r>
          </a:p>
        </p:txBody>
      </p:sp>
    </p:spTree>
    <p:extLst>
      <p:ext uri="{BB962C8B-B14F-4D97-AF65-F5344CB8AC3E}">
        <p14:creationId xmlns:p14="http://schemas.microsoft.com/office/powerpoint/2010/main" val="643697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2A209-5E5A-3C40-9A8D-58DC15B7B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4CDF1-040A-7F47-8282-C854E7782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data evaluation</a:t>
            </a:r>
          </a:p>
          <a:p>
            <a:r>
              <a:rPr lang="en-US" dirty="0"/>
              <a:t>Behavior evaluation</a:t>
            </a:r>
          </a:p>
        </p:txBody>
      </p:sp>
    </p:spTree>
    <p:extLst>
      <p:ext uri="{BB962C8B-B14F-4D97-AF65-F5344CB8AC3E}">
        <p14:creationId xmlns:p14="http://schemas.microsoft.com/office/powerpoint/2010/main" val="408981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2A209-5E5A-3C40-9A8D-58DC15B7B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4CDF1-040A-7F47-8282-C854E7782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data evaluation</a:t>
            </a:r>
          </a:p>
          <a:p>
            <a:pPr lvl="1"/>
            <a:r>
              <a:rPr lang="en-US" dirty="0"/>
              <a:t>Agents’ basic input data follow specific pattern. </a:t>
            </a:r>
          </a:p>
        </p:txBody>
      </p:sp>
    </p:spTree>
    <p:extLst>
      <p:ext uri="{BB962C8B-B14F-4D97-AF65-F5344CB8AC3E}">
        <p14:creationId xmlns:p14="http://schemas.microsoft.com/office/powerpoint/2010/main" val="1511158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2A209-5E5A-3C40-9A8D-58DC15B7B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4CDF1-040A-7F47-8282-C854E7782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Behavior evaluation</a:t>
            </a:r>
          </a:p>
          <a:p>
            <a:pPr lvl="1"/>
            <a:r>
              <a:rPr lang="en-US" dirty="0"/>
              <a:t>Agents in pair relationship do pair walking. </a:t>
            </a:r>
          </a:p>
          <a:p>
            <a:pPr lvl="1"/>
            <a:r>
              <a:rPr lang="en-US" dirty="0"/>
              <a:t>Agents adjust their speed to stay side by side. </a:t>
            </a:r>
          </a:p>
          <a:p>
            <a:pPr lvl="1"/>
            <a:r>
              <a:rPr lang="en-US" dirty="0"/>
              <a:t>Agents do two processes of security check before walking to their final destinations. </a:t>
            </a:r>
          </a:p>
          <a:p>
            <a:pPr lvl="1"/>
            <a:r>
              <a:rPr lang="en-US" dirty="0"/>
              <a:t>Agents queue up and form waiting line. </a:t>
            </a:r>
          </a:p>
          <a:p>
            <a:pPr lvl="1"/>
            <a:r>
              <a:rPr lang="en-US" dirty="0"/>
              <a:t>Waiting lines have one or two agents in each row. </a:t>
            </a:r>
          </a:p>
          <a:p>
            <a:pPr lvl="1"/>
            <a:r>
              <a:rPr lang="en-US" dirty="0"/>
              <a:t>Agents stop if no room between gate lines. </a:t>
            </a:r>
          </a:p>
          <a:p>
            <a:pPr lvl="1"/>
            <a:r>
              <a:rPr lang="en-US" dirty="0"/>
              <a:t>Agents leave and move to a shorter waiting line. </a:t>
            </a:r>
          </a:p>
          <a:p>
            <a:pPr lvl="1"/>
            <a:r>
              <a:rPr lang="en-US" dirty="0"/>
              <a:t>Agents could change their target line before lining up.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762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3FAB7-9A64-A44F-8D3F-2CDE64A2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7E801-95DC-1142-BA87-80187E4FD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01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3FAB7-9A64-A44F-8D3F-2CDE64A2B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43113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78AD-939F-6843-B6FA-5FFA094F5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E6A67-56DE-2C46-9401-06D15AFC5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Increasing proportion of people living in urban.</a:t>
            </a:r>
          </a:p>
          <a:p>
            <a:r>
              <a:rPr lang="en-US" dirty="0"/>
              <a:t>A crowd forms when a large amount of people gathers in a limited space.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093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78FD4-8659-834A-ACAA-242BECFDC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 and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15CE5-1C4C-7B4E-A0F6-8DD6F2963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Related works </a:t>
            </a:r>
          </a:p>
          <a:p>
            <a:pPr lvl="1"/>
            <a:r>
              <a:rPr lang="zh-TW" altLang="en-US" dirty="0"/>
              <a:t>待定</a:t>
            </a:r>
            <a:endParaRPr lang="en-US" altLang="zh-TW" dirty="0"/>
          </a:p>
          <a:p>
            <a:r>
              <a:rPr lang="en-US" altLang="zh-TW" dirty="0"/>
              <a:t>Resources</a:t>
            </a:r>
          </a:p>
          <a:p>
            <a:pPr lvl="1"/>
            <a:r>
              <a:rPr lang="en-US" altLang="zh-TW" dirty="0"/>
              <a:t>Recast</a:t>
            </a:r>
          </a:p>
          <a:p>
            <a:pPr lvl="1"/>
            <a:r>
              <a:rPr lang="en-US" altLang="zh-TW" dirty="0"/>
              <a:t>Detour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806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59EF-F428-C949-B7B3-40C4F34D6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 of Real-life  Crowd Videos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B79F3-4D81-5F40-83F0-39FBA7BD6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Pair Walking </a:t>
            </a:r>
          </a:p>
          <a:p>
            <a:pPr lvl="1"/>
            <a:r>
              <a:rPr lang="en-US" dirty="0"/>
              <a:t>People in a small group are more likely to stay side by side</a:t>
            </a:r>
          </a:p>
          <a:p>
            <a:r>
              <a:rPr lang="en-US" dirty="0"/>
              <a:t>Queue up Behavior</a:t>
            </a:r>
          </a:p>
          <a:p>
            <a:pPr lvl="1"/>
            <a:r>
              <a:rPr lang="en-US" dirty="0"/>
              <a:t>People line up and slowly move forward in the line. </a:t>
            </a:r>
          </a:p>
          <a:p>
            <a:pPr lvl="1"/>
            <a:r>
              <a:rPr lang="en-US" dirty="0"/>
              <a:t>The maximum number of people in each row of the waiting line is 2</a:t>
            </a:r>
          </a:p>
          <a:p>
            <a:r>
              <a:rPr lang="en-US" dirty="0"/>
              <a:t>Security Checking Behavior</a:t>
            </a:r>
          </a:p>
          <a:p>
            <a:pPr lvl="1"/>
            <a:r>
              <a:rPr lang="en-US" dirty="0"/>
              <a:t>Each people has two security processes to finish before entering the building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214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72F49-3B00-3F44-8E9F-1F8C6B067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 Architecture and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1759D-BA04-2C4E-B27B-F53D682B5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Architecture:</a:t>
            </a:r>
          </a:p>
          <a:p>
            <a:pPr lvl="1"/>
            <a:r>
              <a:rPr lang="en-US" dirty="0"/>
              <a:t>Open source state of art navigation mesh construction toolset called Recastnavigation to achieve static avoidance and shortest path calculation. </a:t>
            </a:r>
          </a:p>
          <a:p>
            <a:pPr lvl="1"/>
            <a:r>
              <a:rPr lang="en-US" dirty="0"/>
              <a:t>Path-finding and spatial reasoning toolkit Detour to achieve dynamic avoidance among agents in the path and to completed calculation of each frame of the simulation.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051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72F49-3B00-3F44-8E9F-1F8C6B067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 Architecture and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1759D-BA04-2C4E-B27B-F53D682B5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Scenario: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6848D8-6FEB-3C4B-B052-DA93DA541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031" y="1690688"/>
            <a:ext cx="5869938" cy="466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895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20C4C-02E6-C64F-A828-87A46D52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Implementation and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FD66C-8991-3E46-8382-2436DC9B4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Data Initialization </a:t>
            </a:r>
          </a:p>
          <a:p>
            <a:r>
              <a:rPr lang="en-US" dirty="0"/>
              <a:t>Environment Initialization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074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20C4C-02E6-C64F-A828-87A46D520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Environment Implementation and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FD66C-8991-3E46-8382-2436DC9B4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9321"/>
            <a:ext cx="10515600" cy="4351338"/>
          </a:xfrm>
        </p:spPr>
        <p:txBody>
          <a:bodyPr/>
          <a:lstStyle/>
          <a:p>
            <a:r>
              <a:rPr lang="en-US" dirty="0"/>
              <a:t>Input Data Initialization</a:t>
            </a:r>
          </a:p>
          <a:p>
            <a:pPr lvl="1"/>
            <a:r>
              <a:rPr lang="en-US" dirty="0"/>
              <a:t>Input file determines the basic scene information. </a:t>
            </a:r>
          </a:p>
          <a:p>
            <a:pPr lvl="2"/>
            <a:r>
              <a:rPr lang="en-US" dirty="0"/>
              <a:t>Agent id</a:t>
            </a:r>
          </a:p>
          <a:p>
            <a:pPr lvl="2"/>
            <a:r>
              <a:rPr lang="en-US" dirty="0"/>
              <a:t>Agent start time</a:t>
            </a:r>
          </a:p>
          <a:p>
            <a:pPr lvl="2"/>
            <a:r>
              <a:rPr lang="en-US" dirty="0"/>
              <a:t>Start position</a:t>
            </a:r>
          </a:p>
          <a:p>
            <a:pPr lvl="2"/>
            <a:r>
              <a:rPr lang="en-US" dirty="0"/>
              <a:t>End position </a:t>
            </a:r>
          </a:p>
          <a:p>
            <a:pPr lvl="2"/>
            <a:r>
              <a:rPr lang="en-US" dirty="0"/>
              <a:t>Behavior mode</a:t>
            </a:r>
          </a:p>
          <a:p>
            <a:pPr lvl="2"/>
            <a:r>
              <a:rPr lang="en-US" dirty="0"/>
              <a:t>Appearance Feature of Upcoming Agents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1ACEAF-2697-834F-99E8-5616C095A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86" y="4779682"/>
            <a:ext cx="10817627" cy="159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175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20C4C-02E6-C64F-A828-87A46D52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Implementation and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FD66C-8991-3E46-8382-2436DC9B4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Environment Initialization </a:t>
            </a:r>
          </a:p>
          <a:p>
            <a:pPr lvl="1"/>
            <a:r>
              <a:rPr lang="en-US" dirty="0"/>
              <a:t>Gates initialization</a:t>
            </a:r>
          </a:p>
          <a:p>
            <a:pPr lvl="1"/>
            <a:r>
              <a:rPr lang="en-US" dirty="0"/>
              <a:t>Agent pair relationship initialization</a:t>
            </a:r>
          </a:p>
          <a:p>
            <a:pPr lvl="1"/>
            <a:r>
              <a:rPr lang="en-US" dirty="0"/>
              <a:t>Agent’s checking time initialization</a:t>
            </a:r>
          </a:p>
          <a:p>
            <a:pPr lvl="1"/>
            <a:r>
              <a:rPr lang="en-US" dirty="0"/>
              <a:t>Agent’s anxiety initialization</a:t>
            </a:r>
          </a:p>
          <a:p>
            <a:pPr lvl="1"/>
            <a:r>
              <a:rPr lang="en-US" dirty="0"/>
              <a:t>Agents pick gate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464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8973</TotalTime>
  <Words>411</Words>
  <Application>Microsoft Macintosh PowerPoint</Application>
  <PresentationFormat>Widescreen</PresentationFormat>
  <Paragraphs>82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Crowd Simulation</vt:lpstr>
      <vt:lpstr>Introduction</vt:lpstr>
      <vt:lpstr>Related Work and Resources</vt:lpstr>
      <vt:lpstr>Observations of Real-life  Crowd Videos</vt:lpstr>
      <vt:lpstr>Foundation Architecture and Scenario</vt:lpstr>
      <vt:lpstr>Foundation Architecture and Scenario</vt:lpstr>
      <vt:lpstr>Environment Implementation and Setup</vt:lpstr>
      <vt:lpstr>Environment Implementation and Setup</vt:lpstr>
      <vt:lpstr>Environment Implementation and Setup</vt:lpstr>
      <vt:lpstr>Agent Behavior Implementation</vt:lpstr>
      <vt:lpstr>Agent Behavior Implementation</vt:lpstr>
      <vt:lpstr>Agent Behavior Implementation</vt:lpstr>
      <vt:lpstr>Agent Behavior Implementation</vt:lpstr>
      <vt:lpstr>Evaluation</vt:lpstr>
      <vt:lpstr>Evaluation</vt:lpstr>
      <vt:lpstr>Evaluation</vt:lpstr>
      <vt:lpstr>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Crowd Simulation</dc:title>
  <dc:creator>Zhicheng Chen</dc:creator>
  <cp:lastModifiedBy>Zhicheng Chen</cp:lastModifiedBy>
  <cp:revision>27</cp:revision>
  <dcterms:created xsi:type="dcterms:W3CDTF">2020-01-27T21:44:38Z</dcterms:created>
  <dcterms:modified xsi:type="dcterms:W3CDTF">2020-02-06T05:24:44Z</dcterms:modified>
</cp:coreProperties>
</file>