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 snapToObjects="1">
      <p:cViewPr>
        <p:scale>
          <a:sx n="179" d="100"/>
          <a:sy n="179" d="100"/>
        </p:scale>
        <p:origin x="-2232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FBDB-13A0-E94F-9D60-7B193EB34BE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49BC-F462-0444-81E7-976DE6B0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236871" y="1077218"/>
            <a:ext cx="4706754" cy="4706754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0"/>
            <a:endCxn id="8" idx="4"/>
          </p:cNvCxnSpPr>
          <p:nvPr/>
        </p:nvCxnSpPr>
        <p:spPr>
          <a:xfrm>
            <a:off x="5590248" y="1077218"/>
            <a:ext cx="0" cy="4706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8" idx="6"/>
          </p:cNvCxnSpPr>
          <p:nvPr/>
        </p:nvCxnSpPr>
        <p:spPr>
          <a:xfrm>
            <a:off x="3236871" y="3430595"/>
            <a:ext cx="4706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421080" y="1391798"/>
            <a:ext cx="2339604" cy="4076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49112" y="2255003"/>
            <a:ext cx="4083803" cy="2347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421080" y="1389356"/>
            <a:ext cx="2346490" cy="4076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549112" y="2258195"/>
            <a:ext cx="4083540" cy="2344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55678" y="1441505"/>
            <a:ext cx="3869140" cy="392889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45823" y="1885767"/>
            <a:ext cx="2888849" cy="308402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69471" y="2310717"/>
            <a:ext cx="2035486" cy="219046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017849" y="2812754"/>
            <a:ext cx="1138729" cy="1225431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46891" y="1178035"/>
            <a:ext cx="4494867" cy="4494867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4937760" y="3494151"/>
            <a:ext cx="652488" cy="237832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90248" y="3430595"/>
            <a:ext cx="647992" cy="24418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464630" y="1575888"/>
            <a:ext cx="472108" cy="309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084689" y="2852241"/>
            <a:ext cx="1231989" cy="2820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687280" y="4760752"/>
            <a:ext cx="2271573" cy="303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07561" y="1326538"/>
            <a:ext cx="20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Outer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Circles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326272" y="2628088"/>
            <a:ext cx="20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Inner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Circles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006567" y="4879794"/>
            <a:ext cx="20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Stanchion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Lines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7183523" y="3494151"/>
            <a:ext cx="1068889" cy="67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284589" y="3985154"/>
            <a:ext cx="20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Inner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lines</a:t>
            </a:r>
            <a:endParaRPr lang="en-US" b="1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503743" y="2095226"/>
            <a:ext cx="639055" cy="125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142798" y="1885671"/>
            <a:ext cx="20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Outer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Circles</a:t>
            </a:r>
            <a:r>
              <a:rPr lang="zh-CN" altLang="en-US" b="1" dirty="0" smtClean="0"/>
              <a:t> </a:t>
            </a:r>
            <a:r>
              <a:rPr lang="en-US" altLang="zh-CN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4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65" y="819397"/>
            <a:ext cx="5574834" cy="531650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36871" y="1077218"/>
            <a:ext cx="4232708" cy="4232708"/>
          </a:xfrm>
          <a:prstGeom prst="ellipse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31551" y="1371898"/>
            <a:ext cx="3643347" cy="3643347"/>
          </a:xfrm>
          <a:prstGeom prst="ellips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52010" y="3277590"/>
            <a:ext cx="401214" cy="2327016"/>
          </a:xfrm>
          <a:prstGeom prst="line">
            <a:avLst/>
          </a:prstGeom>
          <a:ln w="889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44082" y="3324620"/>
            <a:ext cx="387806" cy="2289790"/>
          </a:xfrm>
          <a:prstGeom prst="line">
            <a:avLst/>
          </a:prstGeom>
          <a:ln w="889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911186" y="1729264"/>
            <a:ext cx="2884076" cy="2928614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32576" y="2131046"/>
            <a:ext cx="2041296" cy="2072819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272" y="2539357"/>
            <a:ext cx="1189530" cy="1207899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353224" y="1077218"/>
            <a:ext cx="0" cy="423270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27342" y="1371898"/>
            <a:ext cx="2146530" cy="371357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496796" y="2205714"/>
            <a:ext cx="3678102" cy="217214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227343" y="1491175"/>
            <a:ext cx="2293032" cy="352407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496796" y="2264898"/>
            <a:ext cx="3832472" cy="201871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36871" y="3277590"/>
            <a:ext cx="4232708" cy="1406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57" y="810344"/>
            <a:ext cx="801026" cy="5617617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H="1">
            <a:off x="6776042" y="1293507"/>
            <a:ext cx="481090" cy="250922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16751" y="1042854"/>
            <a:ext cx="20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Outer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</a:rPr>
              <a:t>Circles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860699" y="1951110"/>
            <a:ext cx="456052" cy="117951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46548" y="1699729"/>
            <a:ext cx="20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Outer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</a:rPr>
              <a:t>Circles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469673" y="2621435"/>
            <a:ext cx="1077091" cy="49564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4812" y="2383626"/>
            <a:ext cx="20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Inner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</a:rPr>
              <a:t>Circles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6804404" y="4041996"/>
            <a:ext cx="794003" cy="1450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30583" y="3857329"/>
            <a:ext cx="20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Inner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</a:rPr>
              <a:t>lines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5514229" y="3519679"/>
            <a:ext cx="2136240" cy="29941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04941" y="3116288"/>
            <a:ext cx="278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Stanchion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Lines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徐荣华</dc:creator>
  <cp:lastModifiedBy>徐荣华</cp:lastModifiedBy>
  <cp:revision>13</cp:revision>
  <dcterms:created xsi:type="dcterms:W3CDTF">2017-11-11T13:10:04Z</dcterms:created>
  <dcterms:modified xsi:type="dcterms:W3CDTF">2017-11-12T06:39:02Z</dcterms:modified>
</cp:coreProperties>
</file>