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29"/>
    <p:restoredTop sz="94689"/>
  </p:normalViewPr>
  <p:slideViewPr>
    <p:cSldViewPr snapToGrid="0" snapToObjects="1">
      <p:cViewPr>
        <p:scale>
          <a:sx n="120" d="100"/>
          <a:sy n="120" d="100"/>
        </p:scale>
        <p:origin x="13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36F4-67CC-9E4D-9C7D-CEED5B7D6BB4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D6B1-3AAD-F048-B4E6-FBCB803D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3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1D6B1-3AAD-F048-B4E6-FBCB803DA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7FF-4BD8-9D46-900E-2F7CB640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38C9-F5AF-DC43-91BB-D538B32B4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B786-07FF-4E4D-A3D1-846F81A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89CE-3C83-9140-A27D-AEEDE18E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3E76-9D4C-0D42-9879-73932834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9A99-B674-EC4F-ABA7-1D85A60B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C480B-0978-3448-B9B5-B0F34C0A4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57EC-6819-1345-9CF0-D1AC77D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84C7-8796-254C-88A1-E32425BB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E6D7-6C1B-9144-AA97-DDCF4F59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F4B7E-8A0F-BA4C-BAA8-8AAC44B81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C033-B467-C749-B205-178BA2FFC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C237-B059-9C45-B6B7-46E7538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FC4B-C0F0-D640-BCC8-2568C89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B2A2-6047-554A-8FA6-3DCE5BAD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C65A-AC4D-DB43-A23C-5CCE7D54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3A4B-ACBE-E34B-8911-EE4FEEA1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5F84-2205-684B-987B-E1A65E74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26BD-7B02-5C4C-9897-A993CE6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1018-BB14-BA4C-974A-355CF0FC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736-F647-3548-8FED-C85BD747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953C-67C1-9B4F-8185-97A170EE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DB48-FD7E-B140-8E7F-23D6793E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CEC5-1144-8A45-845F-10338370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190-06C7-7648-8E76-2A38890C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64EF-59ED-4E4F-9977-4685BC1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B2DC-CD38-8449-9533-8AD3F9BA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F4A1A-9FBC-6D44-A449-944604DB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5040-E6D8-9E46-BF91-1DFAEAC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8021-370D-C14C-B1B6-1F6B101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577D-1192-D546-9802-F618CE69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0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B20-D6E6-A849-AFF2-C0903F33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C132-5630-4E47-B612-E897547C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1488F-74B6-5C45-9390-82EC773B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12548-4C10-E140-9124-4643CB6F3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8BBA7-38E2-1F48-9FC3-30B3D4A00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DF35-0079-C342-BC38-93636A4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417F-7408-384C-B25C-DF81CA52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BA270-F428-0445-8575-1230E01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19AC-8994-9E4F-AA16-744921B4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25992-D644-B541-AA66-F67179C8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80F4-1245-9741-9325-9656A094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206DB-4A59-3E45-90C1-120BFA06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AEB50-C15D-CC49-9A17-3E34DE1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BE956-10BB-C14C-A282-9E01A73A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E55C-1DBD-3E4F-B87B-4069142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473E-E5C6-F942-80A0-F99ECBD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1D90-F5BE-2D40-82DF-76A9F340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7B1D-C748-1B45-81F3-DCD34608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6EE5-DEF3-1B49-AC82-5CE1E4F1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41AE8-DBFE-1146-AC1C-32628F3B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1AD3-C3C1-7946-BB55-43E793D4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57B9-2918-1B45-87A1-0C24DA85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F82E0-D76C-2B46-9585-8BAC347E6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99E9-4758-3643-BC50-1B687D70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0591-DF9E-2141-8700-1B3D99EA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49F4-F674-444E-B5DA-2C0D17CC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CB99-C085-524F-98B8-28EA922D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839BF-384E-BB4F-881E-EAAEBF0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708F-E8C3-7447-9433-EEB3B75C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DE90-5F0D-3048-804C-0C478501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F673-EFC6-B04D-B484-97BA4EF8B85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58E3-8E07-714F-8D8E-48F8E6A51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D797-BEA9-5F48-BDA1-0E41CA0EF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1614-D9F2-C14D-995F-CF1CAF9FC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5723461-5973-F14B-B1BC-1C4A0B73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05" y="0"/>
            <a:ext cx="733669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6CF9C6-AE7C-8D45-8F75-2D35CC047763}"/>
              </a:ext>
            </a:extLst>
          </p:cNvPr>
          <p:cNvSpPr/>
          <p:nvPr/>
        </p:nvSpPr>
        <p:spPr>
          <a:xfrm rot="19481196">
            <a:off x="3959814" y="3438979"/>
            <a:ext cx="1583097" cy="1351616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0C25-09CF-4B41-8E58-7BA99F4C11C3}"/>
              </a:ext>
            </a:extLst>
          </p:cNvPr>
          <p:cNvSpPr txBox="1"/>
          <p:nvPr/>
        </p:nvSpPr>
        <p:spPr>
          <a:xfrm>
            <a:off x="5092319" y="416876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FCB07A-F77A-3942-A39E-2D19DE089868}"/>
              </a:ext>
            </a:extLst>
          </p:cNvPr>
          <p:cNvSpPr/>
          <p:nvPr/>
        </p:nvSpPr>
        <p:spPr>
          <a:xfrm>
            <a:off x="2825606" y="2326841"/>
            <a:ext cx="846196" cy="2545230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BE8606D4-6E74-8440-951D-1FBA01A109ED}"/>
              </a:ext>
            </a:extLst>
          </p:cNvPr>
          <p:cNvSpPr txBox="1"/>
          <p:nvPr/>
        </p:nvSpPr>
        <p:spPr>
          <a:xfrm>
            <a:off x="2915723" y="2427948"/>
            <a:ext cx="396160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77F44-C71A-7D4C-BD96-FE1506162663}"/>
              </a:ext>
            </a:extLst>
          </p:cNvPr>
          <p:cNvSpPr/>
          <p:nvPr/>
        </p:nvSpPr>
        <p:spPr>
          <a:xfrm>
            <a:off x="3859667" y="766557"/>
            <a:ext cx="696905" cy="1117000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6DE68DDC-C9C2-9644-A367-E26002DE7197}"/>
              </a:ext>
            </a:extLst>
          </p:cNvPr>
          <p:cNvSpPr txBox="1"/>
          <p:nvPr/>
        </p:nvSpPr>
        <p:spPr>
          <a:xfrm>
            <a:off x="4276231" y="1258310"/>
            <a:ext cx="2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CCC904-E919-0C49-855A-320C2210CEDC}"/>
              </a:ext>
            </a:extLst>
          </p:cNvPr>
          <p:cNvSpPr/>
          <p:nvPr/>
        </p:nvSpPr>
        <p:spPr>
          <a:xfrm>
            <a:off x="5434446" y="31111"/>
            <a:ext cx="845127" cy="1852446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3975D0C9-1051-1041-B6EE-8287FE4A987D}"/>
              </a:ext>
            </a:extLst>
          </p:cNvPr>
          <p:cNvSpPr txBox="1"/>
          <p:nvPr/>
        </p:nvSpPr>
        <p:spPr>
          <a:xfrm>
            <a:off x="5643706" y="840114"/>
            <a:ext cx="2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34CB9A-0FF5-4041-9DEE-916400D118F0}"/>
              </a:ext>
            </a:extLst>
          </p:cNvPr>
          <p:cNvSpPr/>
          <p:nvPr/>
        </p:nvSpPr>
        <p:spPr>
          <a:xfrm>
            <a:off x="4653653" y="514321"/>
            <a:ext cx="705989" cy="1281014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1616B7D-C4F1-DC40-B363-99CF21141E81}"/>
              </a:ext>
            </a:extLst>
          </p:cNvPr>
          <p:cNvSpPr txBox="1"/>
          <p:nvPr/>
        </p:nvSpPr>
        <p:spPr>
          <a:xfrm>
            <a:off x="4724430" y="1173072"/>
            <a:ext cx="2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D84152-C411-BE44-ABAB-53B90E403912}"/>
              </a:ext>
            </a:extLst>
          </p:cNvPr>
          <p:cNvSpPr/>
          <p:nvPr/>
        </p:nvSpPr>
        <p:spPr>
          <a:xfrm>
            <a:off x="3290019" y="870968"/>
            <a:ext cx="492697" cy="671463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51312617-F746-6D4B-91A0-A71AEEF29687}"/>
              </a:ext>
            </a:extLst>
          </p:cNvPr>
          <p:cNvSpPr txBox="1"/>
          <p:nvPr/>
        </p:nvSpPr>
        <p:spPr>
          <a:xfrm>
            <a:off x="3420816" y="870968"/>
            <a:ext cx="2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B50376-7F53-7C45-BFB2-2E771A6ECF3E}"/>
              </a:ext>
            </a:extLst>
          </p:cNvPr>
          <p:cNvSpPr/>
          <p:nvPr/>
        </p:nvSpPr>
        <p:spPr>
          <a:xfrm>
            <a:off x="6481161" y="107806"/>
            <a:ext cx="705989" cy="1281014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50" name="TextBox 5">
            <a:extLst>
              <a:ext uri="{FF2B5EF4-FFF2-40B4-BE49-F238E27FC236}">
                <a16:creationId xmlns:a16="http://schemas.microsoft.com/office/drawing/2014/main" id="{3F58832E-5D5C-BC47-8D71-405AA4D438F6}"/>
              </a:ext>
            </a:extLst>
          </p:cNvPr>
          <p:cNvSpPr txBox="1"/>
          <p:nvPr/>
        </p:nvSpPr>
        <p:spPr>
          <a:xfrm>
            <a:off x="6529462" y="563647"/>
            <a:ext cx="2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E1FA85-EA84-BC44-B2A2-3516CB531DF4}"/>
              </a:ext>
            </a:extLst>
          </p:cNvPr>
          <p:cNvSpPr/>
          <p:nvPr/>
        </p:nvSpPr>
        <p:spPr>
          <a:xfrm>
            <a:off x="7734300" y="275906"/>
            <a:ext cx="1717964" cy="2083159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4B6FF933-637D-564E-87C8-118B845AAB86}"/>
              </a:ext>
            </a:extLst>
          </p:cNvPr>
          <p:cNvSpPr txBox="1"/>
          <p:nvPr/>
        </p:nvSpPr>
        <p:spPr>
          <a:xfrm>
            <a:off x="8795752" y="563647"/>
            <a:ext cx="9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90B24B-6C3B-7C41-912D-866991592261}"/>
              </a:ext>
            </a:extLst>
          </p:cNvPr>
          <p:cNvSpPr/>
          <p:nvPr/>
        </p:nvSpPr>
        <p:spPr>
          <a:xfrm rot="19466546">
            <a:off x="3543940" y="4767852"/>
            <a:ext cx="3728490" cy="841858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56" name="TextBox 5">
            <a:extLst>
              <a:ext uri="{FF2B5EF4-FFF2-40B4-BE49-F238E27FC236}">
                <a16:creationId xmlns:a16="http://schemas.microsoft.com/office/drawing/2014/main" id="{7E9713D5-5077-1E4B-8FB5-C7906112A05B}"/>
              </a:ext>
            </a:extLst>
          </p:cNvPr>
          <p:cNvSpPr txBox="1"/>
          <p:nvPr/>
        </p:nvSpPr>
        <p:spPr>
          <a:xfrm>
            <a:off x="4240292" y="5500227"/>
            <a:ext cx="60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D70C4-B96C-A946-B508-3009F968077C}"/>
              </a:ext>
            </a:extLst>
          </p:cNvPr>
          <p:cNvSpPr/>
          <p:nvPr/>
        </p:nvSpPr>
        <p:spPr>
          <a:xfrm rot="3221817">
            <a:off x="6034006" y="5128826"/>
            <a:ext cx="903644" cy="1714829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58" name="TextBox 5">
            <a:extLst>
              <a:ext uri="{FF2B5EF4-FFF2-40B4-BE49-F238E27FC236}">
                <a16:creationId xmlns:a16="http://schemas.microsoft.com/office/drawing/2014/main" id="{36825963-2D63-4C47-A9BA-A0334F50E76C}"/>
              </a:ext>
            </a:extLst>
          </p:cNvPr>
          <p:cNvSpPr txBox="1"/>
          <p:nvPr/>
        </p:nvSpPr>
        <p:spPr>
          <a:xfrm>
            <a:off x="6953253" y="5575832"/>
            <a:ext cx="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27147-B2B2-D043-A911-8BA84B0ACA13}"/>
              </a:ext>
            </a:extLst>
          </p:cNvPr>
          <p:cNvSpPr/>
          <p:nvPr/>
        </p:nvSpPr>
        <p:spPr>
          <a:xfrm rot="3164918">
            <a:off x="7927916" y="4324103"/>
            <a:ext cx="965146" cy="1959132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60" name="TextBox 5">
            <a:extLst>
              <a:ext uri="{FF2B5EF4-FFF2-40B4-BE49-F238E27FC236}">
                <a16:creationId xmlns:a16="http://schemas.microsoft.com/office/drawing/2014/main" id="{45E1C762-D354-6943-A8D7-88CC401780B9}"/>
              </a:ext>
            </a:extLst>
          </p:cNvPr>
          <p:cNvSpPr txBox="1"/>
          <p:nvPr/>
        </p:nvSpPr>
        <p:spPr>
          <a:xfrm>
            <a:off x="8603594" y="5188782"/>
            <a:ext cx="3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170E722-5B61-BE4E-9C9D-8173C77E4249}"/>
              </a:ext>
            </a:extLst>
          </p:cNvPr>
          <p:cNvSpPr/>
          <p:nvPr/>
        </p:nvSpPr>
        <p:spPr>
          <a:xfrm>
            <a:off x="5689978" y="1957057"/>
            <a:ext cx="1916983" cy="1209250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B94BDD-2B51-3D49-9BD5-C3132DBF3AB4}"/>
              </a:ext>
            </a:extLst>
          </p:cNvPr>
          <p:cNvSpPr txBox="1"/>
          <p:nvPr/>
        </p:nvSpPr>
        <p:spPr>
          <a:xfrm>
            <a:off x="5689978" y="2008370"/>
            <a:ext cx="3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3A5137-18BB-B74B-9832-ECE30DBD0D2A}"/>
              </a:ext>
            </a:extLst>
          </p:cNvPr>
          <p:cNvSpPr/>
          <p:nvPr/>
        </p:nvSpPr>
        <p:spPr>
          <a:xfrm>
            <a:off x="7868700" y="2725906"/>
            <a:ext cx="1952950" cy="1247544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247B16-672D-6A4B-8653-FB161CBEA1D3}"/>
              </a:ext>
            </a:extLst>
          </p:cNvPr>
          <p:cNvSpPr txBox="1"/>
          <p:nvPr/>
        </p:nvSpPr>
        <p:spPr>
          <a:xfrm>
            <a:off x="8098421" y="3366671"/>
            <a:ext cx="4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E48145-7DD6-9041-9720-ED6A38E28154}"/>
              </a:ext>
            </a:extLst>
          </p:cNvPr>
          <p:cNvSpPr/>
          <p:nvPr/>
        </p:nvSpPr>
        <p:spPr>
          <a:xfrm>
            <a:off x="4557228" y="2408940"/>
            <a:ext cx="78626" cy="851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4247FC-1C57-EE48-A4A3-14CB6F45A5E3}"/>
              </a:ext>
            </a:extLst>
          </p:cNvPr>
          <p:cNvSpPr txBox="1"/>
          <p:nvPr/>
        </p:nvSpPr>
        <p:spPr>
          <a:xfrm>
            <a:off x="4519450" y="2016633"/>
            <a:ext cx="2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0C15902-88CF-454D-A33F-95CAB138E3A8}"/>
              </a:ext>
            </a:extLst>
          </p:cNvPr>
          <p:cNvSpPr/>
          <p:nvPr/>
        </p:nvSpPr>
        <p:spPr>
          <a:xfrm>
            <a:off x="7584144" y="3425212"/>
            <a:ext cx="95353" cy="88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E634A1-743D-D94E-9336-522F8A94F51F}"/>
              </a:ext>
            </a:extLst>
          </p:cNvPr>
          <p:cNvSpPr txBox="1"/>
          <p:nvPr/>
        </p:nvSpPr>
        <p:spPr>
          <a:xfrm>
            <a:off x="7313725" y="3538140"/>
            <a:ext cx="2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Zhang</dc:creator>
  <cp:lastModifiedBy>Charles Zhang</cp:lastModifiedBy>
  <cp:revision>3</cp:revision>
  <dcterms:created xsi:type="dcterms:W3CDTF">2021-03-06T13:29:16Z</dcterms:created>
  <dcterms:modified xsi:type="dcterms:W3CDTF">2021-03-06T15:04:45Z</dcterms:modified>
</cp:coreProperties>
</file>