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53" d="100"/>
          <a:sy n="53" d="100"/>
        </p:scale>
        <p:origin x="29" y="7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52714-339A-4B5D-A69B-061BCD442A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08A4E8B-F871-43F9-8E3D-71B3A2FAD2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3E8FF20-AC52-45B5-8791-480953FDDFEB}"/>
              </a:ext>
            </a:extLst>
          </p:cNvPr>
          <p:cNvSpPr>
            <a:spLocks noGrp="1"/>
          </p:cNvSpPr>
          <p:nvPr>
            <p:ph type="dt" sz="half" idx="10"/>
          </p:nvPr>
        </p:nvSpPr>
        <p:spPr/>
        <p:txBody>
          <a:bodyPr/>
          <a:lstStyle/>
          <a:p>
            <a:fld id="{22EDADC1-3788-47BF-AB79-844289CC17E2}" type="datetimeFigureOut">
              <a:rPr lang="en-GB" smtClean="0"/>
              <a:t>26/05/2019</a:t>
            </a:fld>
            <a:endParaRPr lang="en-GB"/>
          </a:p>
        </p:txBody>
      </p:sp>
      <p:sp>
        <p:nvSpPr>
          <p:cNvPr id="5" name="Footer Placeholder 4">
            <a:extLst>
              <a:ext uri="{FF2B5EF4-FFF2-40B4-BE49-F238E27FC236}">
                <a16:creationId xmlns:a16="http://schemas.microsoft.com/office/drawing/2014/main" id="{A5B41D4F-5380-4CD4-A987-B3C5D30324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0D996C-6447-4024-BD5A-C321134DC12F}"/>
              </a:ext>
            </a:extLst>
          </p:cNvPr>
          <p:cNvSpPr>
            <a:spLocks noGrp="1"/>
          </p:cNvSpPr>
          <p:nvPr>
            <p:ph type="sldNum" sz="quarter" idx="12"/>
          </p:nvPr>
        </p:nvSpPr>
        <p:spPr/>
        <p:txBody>
          <a:bodyPr/>
          <a:lstStyle/>
          <a:p>
            <a:fld id="{0FC58DF4-C065-4C95-9843-9CBCCF30AF0D}" type="slidenum">
              <a:rPr lang="en-GB" smtClean="0"/>
              <a:t>‹#›</a:t>
            </a:fld>
            <a:endParaRPr lang="en-GB"/>
          </a:p>
        </p:txBody>
      </p:sp>
    </p:spTree>
    <p:extLst>
      <p:ext uri="{BB962C8B-B14F-4D97-AF65-F5344CB8AC3E}">
        <p14:creationId xmlns:p14="http://schemas.microsoft.com/office/powerpoint/2010/main" val="94096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58CD1-015E-4728-ADAB-DE251F3CB67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76A748E-95D1-4E49-B6D1-D20B204511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F443B3-A547-4DA8-9EDF-97B900517AEB}"/>
              </a:ext>
            </a:extLst>
          </p:cNvPr>
          <p:cNvSpPr>
            <a:spLocks noGrp="1"/>
          </p:cNvSpPr>
          <p:nvPr>
            <p:ph type="dt" sz="half" idx="10"/>
          </p:nvPr>
        </p:nvSpPr>
        <p:spPr/>
        <p:txBody>
          <a:bodyPr/>
          <a:lstStyle/>
          <a:p>
            <a:fld id="{22EDADC1-3788-47BF-AB79-844289CC17E2}" type="datetimeFigureOut">
              <a:rPr lang="en-GB" smtClean="0"/>
              <a:t>26/05/2019</a:t>
            </a:fld>
            <a:endParaRPr lang="en-GB"/>
          </a:p>
        </p:txBody>
      </p:sp>
      <p:sp>
        <p:nvSpPr>
          <p:cNvPr id="5" name="Footer Placeholder 4">
            <a:extLst>
              <a:ext uri="{FF2B5EF4-FFF2-40B4-BE49-F238E27FC236}">
                <a16:creationId xmlns:a16="http://schemas.microsoft.com/office/drawing/2014/main" id="{7D966635-009B-4CD6-B815-1100D29574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C9D843-5519-4A7B-AC6E-35248CD35F88}"/>
              </a:ext>
            </a:extLst>
          </p:cNvPr>
          <p:cNvSpPr>
            <a:spLocks noGrp="1"/>
          </p:cNvSpPr>
          <p:nvPr>
            <p:ph type="sldNum" sz="quarter" idx="12"/>
          </p:nvPr>
        </p:nvSpPr>
        <p:spPr/>
        <p:txBody>
          <a:bodyPr/>
          <a:lstStyle/>
          <a:p>
            <a:fld id="{0FC58DF4-C065-4C95-9843-9CBCCF30AF0D}" type="slidenum">
              <a:rPr lang="en-GB" smtClean="0"/>
              <a:t>‹#›</a:t>
            </a:fld>
            <a:endParaRPr lang="en-GB"/>
          </a:p>
        </p:txBody>
      </p:sp>
    </p:spTree>
    <p:extLst>
      <p:ext uri="{BB962C8B-B14F-4D97-AF65-F5344CB8AC3E}">
        <p14:creationId xmlns:p14="http://schemas.microsoft.com/office/powerpoint/2010/main" val="13715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6E2239-0E5E-40CC-AB0E-CACDF82DD8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1002C1A-4A41-471A-8779-6BF3D7371A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6A72DDD-22C3-4A19-AA2E-3838AC080E41}"/>
              </a:ext>
            </a:extLst>
          </p:cNvPr>
          <p:cNvSpPr>
            <a:spLocks noGrp="1"/>
          </p:cNvSpPr>
          <p:nvPr>
            <p:ph type="dt" sz="half" idx="10"/>
          </p:nvPr>
        </p:nvSpPr>
        <p:spPr/>
        <p:txBody>
          <a:bodyPr/>
          <a:lstStyle/>
          <a:p>
            <a:fld id="{22EDADC1-3788-47BF-AB79-844289CC17E2}" type="datetimeFigureOut">
              <a:rPr lang="en-GB" smtClean="0"/>
              <a:t>26/05/2019</a:t>
            </a:fld>
            <a:endParaRPr lang="en-GB"/>
          </a:p>
        </p:txBody>
      </p:sp>
      <p:sp>
        <p:nvSpPr>
          <p:cNvPr id="5" name="Footer Placeholder 4">
            <a:extLst>
              <a:ext uri="{FF2B5EF4-FFF2-40B4-BE49-F238E27FC236}">
                <a16:creationId xmlns:a16="http://schemas.microsoft.com/office/drawing/2014/main" id="{FAF01DA5-B91C-4A21-A725-3F2A54A5ED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FD7848-45E1-40AE-8FC2-59DFA2F70ED9}"/>
              </a:ext>
            </a:extLst>
          </p:cNvPr>
          <p:cNvSpPr>
            <a:spLocks noGrp="1"/>
          </p:cNvSpPr>
          <p:nvPr>
            <p:ph type="sldNum" sz="quarter" idx="12"/>
          </p:nvPr>
        </p:nvSpPr>
        <p:spPr/>
        <p:txBody>
          <a:bodyPr/>
          <a:lstStyle/>
          <a:p>
            <a:fld id="{0FC58DF4-C065-4C95-9843-9CBCCF30AF0D}" type="slidenum">
              <a:rPr lang="en-GB" smtClean="0"/>
              <a:t>‹#›</a:t>
            </a:fld>
            <a:endParaRPr lang="en-GB"/>
          </a:p>
        </p:txBody>
      </p:sp>
    </p:spTree>
    <p:extLst>
      <p:ext uri="{BB962C8B-B14F-4D97-AF65-F5344CB8AC3E}">
        <p14:creationId xmlns:p14="http://schemas.microsoft.com/office/powerpoint/2010/main" val="1946307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719C1-B74E-4F3C-BC11-82154264CE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52C595-E89B-4B9D-A983-19B7068D4A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870F0C-732A-46ED-BD06-29B9B0FC13C9}"/>
              </a:ext>
            </a:extLst>
          </p:cNvPr>
          <p:cNvSpPr>
            <a:spLocks noGrp="1"/>
          </p:cNvSpPr>
          <p:nvPr>
            <p:ph type="dt" sz="half" idx="10"/>
          </p:nvPr>
        </p:nvSpPr>
        <p:spPr/>
        <p:txBody>
          <a:bodyPr/>
          <a:lstStyle/>
          <a:p>
            <a:fld id="{22EDADC1-3788-47BF-AB79-844289CC17E2}" type="datetimeFigureOut">
              <a:rPr lang="en-GB" smtClean="0"/>
              <a:t>26/05/2019</a:t>
            </a:fld>
            <a:endParaRPr lang="en-GB"/>
          </a:p>
        </p:txBody>
      </p:sp>
      <p:sp>
        <p:nvSpPr>
          <p:cNvPr id="5" name="Footer Placeholder 4">
            <a:extLst>
              <a:ext uri="{FF2B5EF4-FFF2-40B4-BE49-F238E27FC236}">
                <a16:creationId xmlns:a16="http://schemas.microsoft.com/office/drawing/2014/main" id="{90EDDCD4-063B-4575-AF60-AA4E0B5B4FB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097E34-7F31-4660-B823-ED379DE9269A}"/>
              </a:ext>
            </a:extLst>
          </p:cNvPr>
          <p:cNvSpPr>
            <a:spLocks noGrp="1"/>
          </p:cNvSpPr>
          <p:nvPr>
            <p:ph type="sldNum" sz="quarter" idx="12"/>
          </p:nvPr>
        </p:nvSpPr>
        <p:spPr/>
        <p:txBody>
          <a:bodyPr/>
          <a:lstStyle/>
          <a:p>
            <a:fld id="{0FC58DF4-C065-4C95-9843-9CBCCF30AF0D}" type="slidenum">
              <a:rPr lang="en-GB" smtClean="0"/>
              <a:t>‹#›</a:t>
            </a:fld>
            <a:endParaRPr lang="en-GB"/>
          </a:p>
        </p:txBody>
      </p:sp>
    </p:spTree>
    <p:extLst>
      <p:ext uri="{BB962C8B-B14F-4D97-AF65-F5344CB8AC3E}">
        <p14:creationId xmlns:p14="http://schemas.microsoft.com/office/powerpoint/2010/main" val="343250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9D975-CA37-4F9D-BE2F-CEA0303230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13425E-3D43-4DF9-9113-03FA6FA832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CEB6A9-AE29-42FA-8CDE-817340CEEB20}"/>
              </a:ext>
            </a:extLst>
          </p:cNvPr>
          <p:cNvSpPr>
            <a:spLocks noGrp="1"/>
          </p:cNvSpPr>
          <p:nvPr>
            <p:ph type="dt" sz="half" idx="10"/>
          </p:nvPr>
        </p:nvSpPr>
        <p:spPr/>
        <p:txBody>
          <a:bodyPr/>
          <a:lstStyle/>
          <a:p>
            <a:fld id="{22EDADC1-3788-47BF-AB79-844289CC17E2}" type="datetimeFigureOut">
              <a:rPr lang="en-GB" smtClean="0"/>
              <a:t>26/05/2019</a:t>
            </a:fld>
            <a:endParaRPr lang="en-GB"/>
          </a:p>
        </p:txBody>
      </p:sp>
      <p:sp>
        <p:nvSpPr>
          <p:cNvPr id="5" name="Footer Placeholder 4">
            <a:extLst>
              <a:ext uri="{FF2B5EF4-FFF2-40B4-BE49-F238E27FC236}">
                <a16:creationId xmlns:a16="http://schemas.microsoft.com/office/drawing/2014/main" id="{DCB0FA68-6649-4F92-907C-8F85656841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19583C-ADF7-4830-947D-065040AD17E5}"/>
              </a:ext>
            </a:extLst>
          </p:cNvPr>
          <p:cNvSpPr>
            <a:spLocks noGrp="1"/>
          </p:cNvSpPr>
          <p:nvPr>
            <p:ph type="sldNum" sz="quarter" idx="12"/>
          </p:nvPr>
        </p:nvSpPr>
        <p:spPr/>
        <p:txBody>
          <a:bodyPr/>
          <a:lstStyle/>
          <a:p>
            <a:fld id="{0FC58DF4-C065-4C95-9843-9CBCCF30AF0D}" type="slidenum">
              <a:rPr lang="en-GB" smtClean="0"/>
              <a:t>‹#›</a:t>
            </a:fld>
            <a:endParaRPr lang="en-GB"/>
          </a:p>
        </p:txBody>
      </p:sp>
    </p:spTree>
    <p:extLst>
      <p:ext uri="{BB962C8B-B14F-4D97-AF65-F5344CB8AC3E}">
        <p14:creationId xmlns:p14="http://schemas.microsoft.com/office/powerpoint/2010/main" val="1618643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E470B-224E-403B-862F-E2CF477DC92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088E014-B8E1-4735-911B-5380BA0585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54B255B-6778-4927-9C09-B3E7D8634A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E95F962-1BB2-4D1C-9211-07F002684E7E}"/>
              </a:ext>
            </a:extLst>
          </p:cNvPr>
          <p:cNvSpPr>
            <a:spLocks noGrp="1"/>
          </p:cNvSpPr>
          <p:nvPr>
            <p:ph type="dt" sz="half" idx="10"/>
          </p:nvPr>
        </p:nvSpPr>
        <p:spPr/>
        <p:txBody>
          <a:bodyPr/>
          <a:lstStyle/>
          <a:p>
            <a:fld id="{22EDADC1-3788-47BF-AB79-844289CC17E2}" type="datetimeFigureOut">
              <a:rPr lang="en-GB" smtClean="0"/>
              <a:t>26/05/2019</a:t>
            </a:fld>
            <a:endParaRPr lang="en-GB"/>
          </a:p>
        </p:txBody>
      </p:sp>
      <p:sp>
        <p:nvSpPr>
          <p:cNvPr id="6" name="Footer Placeholder 5">
            <a:extLst>
              <a:ext uri="{FF2B5EF4-FFF2-40B4-BE49-F238E27FC236}">
                <a16:creationId xmlns:a16="http://schemas.microsoft.com/office/drawing/2014/main" id="{2EB50F30-BFD0-419E-AC2C-C4CBA9E595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175352-994B-4CA7-A0B1-FD562B14F143}"/>
              </a:ext>
            </a:extLst>
          </p:cNvPr>
          <p:cNvSpPr>
            <a:spLocks noGrp="1"/>
          </p:cNvSpPr>
          <p:nvPr>
            <p:ph type="sldNum" sz="quarter" idx="12"/>
          </p:nvPr>
        </p:nvSpPr>
        <p:spPr/>
        <p:txBody>
          <a:bodyPr/>
          <a:lstStyle/>
          <a:p>
            <a:fld id="{0FC58DF4-C065-4C95-9843-9CBCCF30AF0D}" type="slidenum">
              <a:rPr lang="en-GB" smtClean="0"/>
              <a:t>‹#›</a:t>
            </a:fld>
            <a:endParaRPr lang="en-GB"/>
          </a:p>
        </p:txBody>
      </p:sp>
    </p:spTree>
    <p:extLst>
      <p:ext uri="{BB962C8B-B14F-4D97-AF65-F5344CB8AC3E}">
        <p14:creationId xmlns:p14="http://schemas.microsoft.com/office/powerpoint/2010/main" val="2000692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B0EB0-F85B-4026-A750-D5F9F3EB15D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0F43A97-4E08-4ADC-AEFB-11BF2EA6F2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B016F7-2804-4FFF-AA4E-79218D5BC2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1CBE068-55E8-4566-A908-533A3FDBB7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E4E4DD-ED84-4802-A4C6-1EC4BDDE30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EF45869-B323-4871-BC86-5A4266949CB7}"/>
              </a:ext>
            </a:extLst>
          </p:cNvPr>
          <p:cNvSpPr>
            <a:spLocks noGrp="1"/>
          </p:cNvSpPr>
          <p:nvPr>
            <p:ph type="dt" sz="half" idx="10"/>
          </p:nvPr>
        </p:nvSpPr>
        <p:spPr/>
        <p:txBody>
          <a:bodyPr/>
          <a:lstStyle/>
          <a:p>
            <a:fld id="{22EDADC1-3788-47BF-AB79-844289CC17E2}" type="datetimeFigureOut">
              <a:rPr lang="en-GB" smtClean="0"/>
              <a:t>26/05/2019</a:t>
            </a:fld>
            <a:endParaRPr lang="en-GB"/>
          </a:p>
        </p:txBody>
      </p:sp>
      <p:sp>
        <p:nvSpPr>
          <p:cNvPr id="8" name="Footer Placeholder 7">
            <a:extLst>
              <a:ext uri="{FF2B5EF4-FFF2-40B4-BE49-F238E27FC236}">
                <a16:creationId xmlns:a16="http://schemas.microsoft.com/office/drawing/2014/main" id="{E33DEE69-FFD8-4DDD-9DC3-72FF78A7363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34AF32C-7D68-43F1-9C0C-53B3943D5127}"/>
              </a:ext>
            </a:extLst>
          </p:cNvPr>
          <p:cNvSpPr>
            <a:spLocks noGrp="1"/>
          </p:cNvSpPr>
          <p:nvPr>
            <p:ph type="sldNum" sz="quarter" idx="12"/>
          </p:nvPr>
        </p:nvSpPr>
        <p:spPr/>
        <p:txBody>
          <a:bodyPr/>
          <a:lstStyle/>
          <a:p>
            <a:fld id="{0FC58DF4-C065-4C95-9843-9CBCCF30AF0D}" type="slidenum">
              <a:rPr lang="en-GB" smtClean="0"/>
              <a:t>‹#›</a:t>
            </a:fld>
            <a:endParaRPr lang="en-GB"/>
          </a:p>
        </p:txBody>
      </p:sp>
    </p:spTree>
    <p:extLst>
      <p:ext uri="{BB962C8B-B14F-4D97-AF65-F5344CB8AC3E}">
        <p14:creationId xmlns:p14="http://schemas.microsoft.com/office/powerpoint/2010/main" val="76053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AF06B-057B-4ABA-893F-EFA85031829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7FDA574-77D5-423D-B7F4-8F1E118831A4}"/>
              </a:ext>
            </a:extLst>
          </p:cNvPr>
          <p:cNvSpPr>
            <a:spLocks noGrp="1"/>
          </p:cNvSpPr>
          <p:nvPr>
            <p:ph type="dt" sz="half" idx="10"/>
          </p:nvPr>
        </p:nvSpPr>
        <p:spPr/>
        <p:txBody>
          <a:bodyPr/>
          <a:lstStyle/>
          <a:p>
            <a:fld id="{22EDADC1-3788-47BF-AB79-844289CC17E2}" type="datetimeFigureOut">
              <a:rPr lang="en-GB" smtClean="0"/>
              <a:t>26/05/2019</a:t>
            </a:fld>
            <a:endParaRPr lang="en-GB"/>
          </a:p>
        </p:txBody>
      </p:sp>
      <p:sp>
        <p:nvSpPr>
          <p:cNvPr id="4" name="Footer Placeholder 3">
            <a:extLst>
              <a:ext uri="{FF2B5EF4-FFF2-40B4-BE49-F238E27FC236}">
                <a16:creationId xmlns:a16="http://schemas.microsoft.com/office/drawing/2014/main" id="{E1111D4B-EE22-4BEA-9931-CE52A718A82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AB7E81D-809B-4173-A2A5-7721C3A353C9}"/>
              </a:ext>
            </a:extLst>
          </p:cNvPr>
          <p:cNvSpPr>
            <a:spLocks noGrp="1"/>
          </p:cNvSpPr>
          <p:nvPr>
            <p:ph type="sldNum" sz="quarter" idx="12"/>
          </p:nvPr>
        </p:nvSpPr>
        <p:spPr/>
        <p:txBody>
          <a:bodyPr/>
          <a:lstStyle/>
          <a:p>
            <a:fld id="{0FC58DF4-C065-4C95-9843-9CBCCF30AF0D}" type="slidenum">
              <a:rPr lang="en-GB" smtClean="0"/>
              <a:t>‹#›</a:t>
            </a:fld>
            <a:endParaRPr lang="en-GB"/>
          </a:p>
        </p:txBody>
      </p:sp>
    </p:spTree>
    <p:extLst>
      <p:ext uri="{BB962C8B-B14F-4D97-AF65-F5344CB8AC3E}">
        <p14:creationId xmlns:p14="http://schemas.microsoft.com/office/powerpoint/2010/main" val="2037052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DFD68F-F53B-41E3-81B0-DBE344E08F99}"/>
              </a:ext>
            </a:extLst>
          </p:cNvPr>
          <p:cNvSpPr>
            <a:spLocks noGrp="1"/>
          </p:cNvSpPr>
          <p:nvPr>
            <p:ph type="dt" sz="half" idx="10"/>
          </p:nvPr>
        </p:nvSpPr>
        <p:spPr/>
        <p:txBody>
          <a:bodyPr/>
          <a:lstStyle/>
          <a:p>
            <a:fld id="{22EDADC1-3788-47BF-AB79-844289CC17E2}" type="datetimeFigureOut">
              <a:rPr lang="en-GB" smtClean="0"/>
              <a:t>26/05/2019</a:t>
            </a:fld>
            <a:endParaRPr lang="en-GB"/>
          </a:p>
        </p:txBody>
      </p:sp>
      <p:sp>
        <p:nvSpPr>
          <p:cNvPr id="3" name="Footer Placeholder 2">
            <a:extLst>
              <a:ext uri="{FF2B5EF4-FFF2-40B4-BE49-F238E27FC236}">
                <a16:creationId xmlns:a16="http://schemas.microsoft.com/office/drawing/2014/main" id="{CAEB2B75-21DA-4877-8E05-9F83010E02A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A9AE1EF-5608-4A26-838C-C5ECCFF5355D}"/>
              </a:ext>
            </a:extLst>
          </p:cNvPr>
          <p:cNvSpPr>
            <a:spLocks noGrp="1"/>
          </p:cNvSpPr>
          <p:nvPr>
            <p:ph type="sldNum" sz="quarter" idx="12"/>
          </p:nvPr>
        </p:nvSpPr>
        <p:spPr/>
        <p:txBody>
          <a:bodyPr/>
          <a:lstStyle/>
          <a:p>
            <a:fld id="{0FC58DF4-C065-4C95-9843-9CBCCF30AF0D}" type="slidenum">
              <a:rPr lang="en-GB" smtClean="0"/>
              <a:t>‹#›</a:t>
            </a:fld>
            <a:endParaRPr lang="en-GB"/>
          </a:p>
        </p:txBody>
      </p:sp>
    </p:spTree>
    <p:extLst>
      <p:ext uri="{BB962C8B-B14F-4D97-AF65-F5344CB8AC3E}">
        <p14:creationId xmlns:p14="http://schemas.microsoft.com/office/powerpoint/2010/main" val="2884850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CB83D-E401-4338-A036-7F8BF0B38C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4A92F7D-FA5A-4461-BE77-207BD075E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0D856BE-24E8-423D-BFB1-330408F4FD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17A806-C226-499F-B149-3C4A3E583C9C}"/>
              </a:ext>
            </a:extLst>
          </p:cNvPr>
          <p:cNvSpPr>
            <a:spLocks noGrp="1"/>
          </p:cNvSpPr>
          <p:nvPr>
            <p:ph type="dt" sz="half" idx="10"/>
          </p:nvPr>
        </p:nvSpPr>
        <p:spPr/>
        <p:txBody>
          <a:bodyPr/>
          <a:lstStyle/>
          <a:p>
            <a:fld id="{22EDADC1-3788-47BF-AB79-844289CC17E2}" type="datetimeFigureOut">
              <a:rPr lang="en-GB" smtClean="0"/>
              <a:t>26/05/2019</a:t>
            </a:fld>
            <a:endParaRPr lang="en-GB"/>
          </a:p>
        </p:txBody>
      </p:sp>
      <p:sp>
        <p:nvSpPr>
          <p:cNvPr id="6" name="Footer Placeholder 5">
            <a:extLst>
              <a:ext uri="{FF2B5EF4-FFF2-40B4-BE49-F238E27FC236}">
                <a16:creationId xmlns:a16="http://schemas.microsoft.com/office/drawing/2014/main" id="{7977A120-0A3A-4CEC-844F-3EEB224CD8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9359EB9-72A0-48F6-9046-B690E8489E77}"/>
              </a:ext>
            </a:extLst>
          </p:cNvPr>
          <p:cNvSpPr>
            <a:spLocks noGrp="1"/>
          </p:cNvSpPr>
          <p:nvPr>
            <p:ph type="sldNum" sz="quarter" idx="12"/>
          </p:nvPr>
        </p:nvSpPr>
        <p:spPr/>
        <p:txBody>
          <a:bodyPr/>
          <a:lstStyle/>
          <a:p>
            <a:fld id="{0FC58DF4-C065-4C95-9843-9CBCCF30AF0D}" type="slidenum">
              <a:rPr lang="en-GB" smtClean="0"/>
              <a:t>‹#›</a:t>
            </a:fld>
            <a:endParaRPr lang="en-GB"/>
          </a:p>
        </p:txBody>
      </p:sp>
    </p:spTree>
    <p:extLst>
      <p:ext uri="{BB962C8B-B14F-4D97-AF65-F5344CB8AC3E}">
        <p14:creationId xmlns:p14="http://schemas.microsoft.com/office/powerpoint/2010/main" val="531509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B0794-9E48-441E-B045-46F4F98742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BE1857E-A4D3-4256-848A-4ED6A4F0AF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33795C9-277C-43A8-8E72-288EBC1D7E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19E7AA-60D4-4400-AF36-D6C5E221840C}"/>
              </a:ext>
            </a:extLst>
          </p:cNvPr>
          <p:cNvSpPr>
            <a:spLocks noGrp="1"/>
          </p:cNvSpPr>
          <p:nvPr>
            <p:ph type="dt" sz="half" idx="10"/>
          </p:nvPr>
        </p:nvSpPr>
        <p:spPr/>
        <p:txBody>
          <a:bodyPr/>
          <a:lstStyle/>
          <a:p>
            <a:fld id="{22EDADC1-3788-47BF-AB79-844289CC17E2}" type="datetimeFigureOut">
              <a:rPr lang="en-GB" smtClean="0"/>
              <a:t>26/05/2019</a:t>
            </a:fld>
            <a:endParaRPr lang="en-GB"/>
          </a:p>
        </p:txBody>
      </p:sp>
      <p:sp>
        <p:nvSpPr>
          <p:cNvPr id="6" name="Footer Placeholder 5">
            <a:extLst>
              <a:ext uri="{FF2B5EF4-FFF2-40B4-BE49-F238E27FC236}">
                <a16:creationId xmlns:a16="http://schemas.microsoft.com/office/drawing/2014/main" id="{30B5F2EF-5F6F-46DF-A4C6-D3D98C5B17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1BA005-A3AB-4FEF-8A23-8150D904D376}"/>
              </a:ext>
            </a:extLst>
          </p:cNvPr>
          <p:cNvSpPr>
            <a:spLocks noGrp="1"/>
          </p:cNvSpPr>
          <p:nvPr>
            <p:ph type="sldNum" sz="quarter" idx="12"/>
          </p:nvPr>
        </p:nvSpPr>
        <p:spPr/>
        <p:txBody>
          <a:bodyPr/>
          <a:lstStyle/>
          <a:p>
            <a:fld id="{0FC58DF4-C065-4C95-9843-9CBCCF30AF0D}" type="slidenum">
              <a:rPr lang="en-GB" smtClean="0"/>
              <a:t>‹#›</a:t>
            </a:fld>
            <a:endParaRPr lang="en-GB"/>
          </a:p>
        </p:txBody>
      </p:sp>
    </p:spTree>
    <p:extLst>
      <p:ext uri="{BB962C8B-B14F-4D97-AF65-F5344CB8AC3E}">
        <p14:creationId xmlns:p14="http://schemas.microsoft.com/office/powerpoint/2010/main" val="175926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85C875-EF89-467F-8344-DFD4CFF993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81ECACA-8048-4A0C-9781-D511CB84C7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C8F544-9AF5-464E-A8B1-E7319FBC3B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EDADC1-3788-47BF-AB79-844289CC17E2}" type="datetimeFigureOut">
              <a:rPr lang="en-GB" smtClean="0"/>
              <a:t>26/05/2019</a:t>
            </a:fld>
            <a:endParaRPr lang="en-GB"/>
          </a:p>
        </p:txBody>
      </p:sp>
      <p:sp>
        <p:nvSpPr>
          <p:cNvPr id="5" name="Footer Placeholder 4">
            <a:extLst>
              <a:ext uri="{FF2B5EF4-FFF2-40B4-BE49-F238E27FC236}">
                <a16:creationId xmlns:a16="http://schemas.microsoft.com/office/drawing/2014/main" id="{2703489E-C973-4B11-B018-B17327A4A2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4A3D9CD-4BA4-47E0-849D-B5E1F6EF5D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58DF4-C065-4C95-9843-9CBCCF30AF0D}" type="slidenum">
              <a:rPr lang="en-GB" smtClean="0"/>
              <a:t>‹#›</a:t>
            </a:fld>
            <a:endParaRPr lang="en-GB"/>
          </a:p>
        </p:txBody>
      </p:sp>
    </p:spTree>
    <p:extLst>
      <p:ext uri="{BB962C8B-B14F-4D97-AF65-F5344CB8AC3E}">
        <p14:creationId xmlns:p14="http://schemas.microsoft.com/office/powerpoint/2010/main" val="1188680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en.wikipedia.org/wiki/NW_postcode_are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D64E0-D558-43B9-9457-3B87FED15648}"/>
              </a:ext>
            </a:extLst>
          </p:cNvPr>
          <p:cNvSpPr>
            <a:spLocks noGrp="1"/>
          </p:cNvSpPr>
          <p:nvPr>
            <p:ph type="ctrTitle"/>
          </p:nvPr>
        </p:nvSpPr>
        <p:spPr/>
        <p:txBody>
          <a:bodyPr>
            <a:normAutofit fontScale="90000"/>
          </a:bodyPr>
          <a:lstStyle/>
          <a:p>
            <a:r>
              <a:rPr lang="en-GB" dirty="0"/>
              <a:t>Venue category popularity in London, New York and Toronto</a:t>
            </a:r>
          </a:p>
        </p:txBody>
      </p:sp>
      <p:sp>
        <p:nvSpPr>
          <p:cNvPr id="3" name="Subtitle 2">
            <a:extLst>
              <a:ext uri="{FF2B5EF4-FFF2-40B4-BE49-F238E27FC236}">
                <a16:creationId xmlns:a16="http://schemas.microsoft.com/office/drawing/2014/main" id="{84E8A9E5-FE36-4EEC-AE06-70A9A55EE132}"/>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488534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A0280-4DEA-4397-9DED-C3C31EC4808E}"/>
              </a:ext>
            </a:extLst>
          </p:cNvPr>
          <p:cNvSpPr>
            <a:spLocks noGrp="1"/>
          </p:cNvSpPr>
          <p:nvPr>
            <p:ph type="title"/>
          </p:nvPr>
        </p:nvSpPr>
        <p:spPr/>
        <p:txBody>
          <a:bodyPr/>
          <a:lstStyle/>
          <a:p>
            <a:r>
              <a:rPr lang="en-GB" dirty="0"/>
              <a:t>Aim</a:t>
            </a:r>
          </a:p>
        </p:txBody>
      </p:sp>
      <p:sp>
        <p:nvSpPr>
          <p:cNvPr id="3" name="Content Placeholder 2">
            <a:extLst>
              <a:ext uri="{FF2B5EF4-FFF2-40B4-BE49-F238E27FC236}">
                <a16:creationId xmlns:a16="http://schemas.microsoft.com/office/drawing/2014/main" id="{BF35BD29-8357-4878-A277-A1F320674571}"/>
              </a:ext>
            </a:extLst>
          </p:cNvPr>
          <p:cNvSpPr>
            <a:spLocks noGrp="1"/>
          </p:cNvSpPr>
          <p:nvPr>
            <p:ph idx="1"/>
          </p:nvPr>
        </p:nvSpPr>
        <p:spPr/>
        <p:txBody>
          <a:bodyPr/>
          <a:lstStyle/>
          <a:p>
            <a:pPr marL="514350" indent="-514350">
              <a:buFont typeface="+mj-lt"/>
              <a:buAutoNum type="arabicPeriod"/>
            </a:pPr>
            <a:r>
              <a:rPr lang="en-US" dirty="0"/>
              <a:t>compare how similar the </a:t>
            </a:r>
            <a:r>
              <a:rPr lang="en-US" dirty="0" err="1"/>
              <a:t>neigborhoods</a:t>
            </a:r>
            <a:r>
              <a:rPr lang="en-US" dirty="0"/>
              <a:t> of the three cities, including Northwest part of London (NW), Downtown Toronto (M) and </a:t>
            </a:r>
            <a:r>
              <a:rPr lang="en-US" dirty="0" err="1"/>
              <a:t>Manhantan</a:t>
            </a:r>
            <a:r>
              <a:rPr lang="en-US" dirty="0"/>
              <a:t> New York City, in terms of their shop types. </a:t>
            </a:r>
          </a:p>
          <a:p>
            <a:pPr marL="514350" indent="-514350">
              <a:buFont typeface="+mj-lt"/>
              <a:buAutoNum type="arabicPeriod"/>
            </a:pPr>
            <a:r>
              <a:rPr lang="en-US" dirty="0"/>
              <a:t>recommend where people should open their restaurant, and setup their office to start their own business.</a:t>
            </a:r>
          </a:p>
          <a:p>
            <a:pPr marL="514350" indent="-514350">
              <a:buFont typeface="+mj-lt"/>
              <a:buAutoNum type="arabicPeriod"/>
            </a:pPr>
            <a:r>
              <a:rPr lang="en-US" dirty="0"/>
              <a:t>recommend what type of business they should start.</a:t>
            </a:r>
            <a:endParaRPr lang="en-GB" dirty="0"/>
          </a:p>
        </p:txBody>
      </p:sp>
    </p:spTree>
    <p:extLst>
      <p:ext uri="{BB962C8B-B14F-4D97-AF65-F5344CB8AC3E}">
        <p14:creationId xmlns:p14="http://schemas.microsoft.com/office/powerpoint/2010/main" val="1826765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24AA-C7A7-4B46-8BFE-47ED02273CA7}"/>
              </a:ext>
            </a:extLst>
          </p:cNvPr>
          <p:cNvSpPr>
            <a:spLocks noGrp="1"/>
          </p:cNvSpPr>
          <p:nvPr>
            <p:ph type="title"/>
          </p:nvPr>
        </p:nvSpPr>
        <p:spPr/>
        <p:txBody>
          <a:bodyPr/>
          <a:lstStyle/>
          <a:p>
            <a:r>
              <a:rPr lang="en-GB" dirty="0"/>
              <a:t>Target audience</a:t>
            </a:r>
          </a:p>
        </p:txBody>
      </p:sp>
      <p:sp>
        <p:nvSpPr>
          <p:cNvPr id="3" name="Content Placeholder 2">
            <a:extLst>
              <a:ext uri="{FF2B5EF4-FFF2-40B4-BE49-F238E27FC236}">
                <a16:creationId xmlns:a16="http://schemas.microsoft.com/office/drawing/2014/main" id="{27CEE3EC-4663-4CC8-B2AE-EB5BD51AF722}"/>
              </a:ext>
            </a:extLst>
          </p:cNvPr>
          <p:cNvSpPr>
            <a:spLocks noGrp="1"/>
          </p:cNvSpPr>
          <p:nvPr>
            <p:ph idx="1"/>
          </p:nvPr>
        </p:nvSpPr>
        <p:spPr/>
        <p:txBody>
          <a:bodyPr/>
          <a:lstStyle/>
          <a:p>
            <a:r>
              <a:rPr lang="en-US" dirty="0"/>
              <a:t>This is important </a:t>
            </a:r>
            <a:r>
              <a:rPr lang="en-US" dirty="0" err="1"/>
              <a:t>particulary</a:t>
            </a:r>
            <a:r>
              <a:rPr lang="en-US" dirty="0"/>
              <a:t> for people who wants to open their restaurant or start their own business. </a:t>
            </a:r>
          </a:p>
          <a:p>
            <a:r>
              <a:rPr lang="en-US" dirty="0"/>
              <a:t>The analysis of shop types around those regions can also give us some insights of what business is more dominant and promising. </a:t>
            </a:r>
            <a:endParaRPr lang="en-GB" dirty="0"/>
          </a:p>
        </p:txBody>
      </p:sp>
    </p:spTree>
    <p:extLst>
      <p:ext uri="{BB962C8B-B14F-4D97-AF65-F5344CB8AC3E}">
        <p14:creationId xmlns:p14="http://schemas.microsoft.com/office/powerpoint/2010/main" val="1167552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5DD9C-468C-4F57-AD63-D1F3EC1B7E75}"/>
              </a:ext>
            </a:extLst>
          </p:cNvPr>
          <p:cNvSpPr>
            <a:spLocks noGrp="1"/>
          </p:cNvSpPr>
          <p:nvPr>
            <p:ph type="title"/>
          </p:nvPr>
        </p:nvSpPr>
        <p:spPr/>
        <p:txBody>
          <a:bodyPr/>
          <a:lstStyle/>
          <a:p>
            <a:r>
              <a:rPr lang="en-GB" dirty="0"/>
              <a:t>Data</a:t>
            </a:r>
          </a:p>
        </p:txBody>
      </p:sp>
      <p:sp>
        <p:nvSpPr>
          <p:cNvPr id="3" name="Content Placeholder 2">
            <a:extLst>
              <a:ext uri="{FF2B5EF4-FFF2-40B4-BE49-F238E27FC236}">
                <a16:creationId xmlns:a16="http://schemas.microsoft.com/office/drawing/2014/main" id="{FE7614B4-1355-4EDA-935F-4D2947CC3491}"/>
              </a:ext>
            </a:extLst>
          </p:cNvPr>
          <p:cNvSpPr>
            <a:spLocks noGrp="1"/>
          </p:cNvSpPr>
          <p:nvPr>
            <p:ph idx="1"/>
          </p:nvPr>
        </p:nvSpPr>
        <p:spPr/>
        <p:txBody>
          <a:bodyPr/>
          <a:lstStyle/>
          <a:p>
            <a:r>
              <a:rPr lang="en-GB" dirty="0"/>
              <a:t>Wikipedia</a:t>
            </a:r>
          </a:p>
          <a:p>
            <a:pPr marL="0" indent="0">
              <a:buNone/>
            </a:pPr>
            <a:r>
              <a:rPr lang="en-US" dirty="0">
                <a:hlinkClick r:id="rId2"/>
              </a:rPr>
              <a:t>https://en.wikipedia.org/wiki/NW_postcode_area</a:t>
            </a:r>
            <a:r>
              <a:rPr lang="en-US" dirty="0"/>
              <a:t>  for NW part of London</a:t>
            </a:r>
          </a:p>
          <a:p>
            <a:pPr marL="0" indent="0">
              <a:buNone/>
            </a:pPr>
            <a:r>
              <a:rPr lang="en-US" dirty="0">
                <a:hlinkClick r:id="rId3"/>
              </a:rPr>
              <a:t>https://en.wikipedia.org/wiki/List_of_postal_codes_of_Canada:_M</a:t>
            </a:r>
            <a:r>
              <a:rPr lang="en-US" dirty="0"/>
              <a:t>  for M of Canada</a:t>
            </a:r>
          </a:p>
          <a:p>
            <a:pPr marL="0" indent="0">
              <a:buNone/>
            </a:pPr>
            <a:r>
              <a:rPr lang="en-US" dirty="0"/>
              <a:t>To extract the postcode information and their neighborhoods.</a:t>
            </a:r>
            <a:endParaRPr lang="en-GB" dirty="0"/>
          </a:p>
          <a:p>
            <a:r>
              <a:rPr lang="en-GB" dirty="0"/>
              <a:t>Foursquare</a:t>
            </a:r>
          </a:p>
          <a:p>
            <a:pPr marL="0" indent="0">
              <a:buNone/>
            </a:pPr>
            <a:r>
              <a:rPr lang="en-GB" dirty="0"/>
              <a:t>To call the shop information from the following locations.</a:t>
            </a:r>
          </a:p>
        </p:txBody>
      </p:sp>
    </p:spTree>
    <p:extLst>
      <p:ext uri="{BB962C8B-B14F-4D97-AF65-F5344CB8AC3E}">
        <p14:creationId xmlns:p14="http://schemas.microsoft.com/office/powerpoint/2010/main" val="1793784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13DE0-F901-4D7B-ACA9-D9C60C3C8BBB}"/>
              </a:ext>
            </a:extLst>
          </p:cNvPr>
          <p:cNvSpPr>
            <a:spLocks noGrp="1"/>
          </p:cNvSpPr>
          <p:nvPr>
            <p:ph type="title"/>
          </p:nvPr>
        </p:nvSpPr>
        <p:spPr/>
        <p:txBody>
          <a:bodyPr/>
          <a:lstStyle/>
          <a:p>
            <a:r>
              <a:rPr lang="en-GB" dirty="0"/>
              <a:t>Methods</a:t>
            </a:r>
          </a:p>
        </p:txBody>
      </p:sp>
      <p:sp>
        <p:nvSpPr>
          <p:cNvPr id="3" name="Content Placeholder 2">
            <a:extLst>
              <a:ext uri="{FF2B5EF4-FFF2-40B4-BE49-F238E27FC236}">
                <a16:creationId xmlns:a16="http://schemas.microsoft.com/office/drawing/2014/main" id="{DB8093F7-D112-4F76-9A4F-D0FE868834B9}"/>
              </a:ext>
            </a:extLst>
          </p:cNvPr>
          <p:cNvSpPr>
            <a:spLocks noGrp="1"/>
          </p:cNvSpPr>
          <p:nvPr>
            <p:ph idx="1"/>
          </p:nvPr>
        </p:nvSpPr>
        <p:spPr/>
        <p:txBody>
          <a:bodyPr/>
          <a:lstStyle/>
          <a:p>
            <a:r>
              <a:rPr lang="en-US" dirty="0"/>
              <a:t>After recording all the venues and their venue categories in the these areas</a:t>
            </a:r>
          </a:p>
          <a:p>
            <a:r>
              <a:rPr lang="en-US" dirty="0"/>
              <a:t>group by the same venue category to see how many neighborhoods have the following venue type. </a:t>
            </a:r>
          </a:p>
          <a:p>
            <a:r>
              <a:rPr lang="en-US" dirty="0"/>
              <a:t>This can compare the three places' similarity. This might also give us the insight of which venue category is famous to the locals.</a:t>
            </a:r>
            <a:endParaRPr lang="en-GB" dirty="0"/>
          </a:p>
        </p:txBody>
      </p:sp>
    </p:spTree>
    <p:extLst>
      <p:ext uri="{BB962C8B-B14F-4D97-AF65-F5344CB8AC3E}">
        <p14:creationId xmlns:p14="http://schemas.microsoft.com/office/powerpoint/2010/main" val="2588079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4B682-CCF3-4D57-94E5-C61F0250849F}"/>
              </a:ext>
            </a:extLst>
          </p:cNvPr>
          <p:cNvSpPr>
            <a:spLocks noGrp="1"/>
          </p:cNvSpPr>
          <p:nvPr>
            <p:ph type="title"/>
          </p:nvPr>
        </p:nvSpPr>
        <p:spPr/>
        <p:txBody>
          <a:bodyPr/>
          <a:lstStyle/>
          <a:p>
            <a:r>
              <a:rPr lang="en-GB" dirty="0"/>
              <a:t>Toronto, New York, London Results</a:t>
            </a:r>
          </a:p>
        </p:txBody>
      </p:sp>
      <p:pic>
        <p:nvPicPr>
          <p:cNvPr id="5" name="Content Placeholder 4" descr="A screenshot of a cell phone&#10;&#10;Description automatically generated">
            <a:extLst>
              <a:ext uri="{FF2B5EF4-FFF2-40B4-BE49-F238E27FC236}">
                <a16:creationId xmlns:a16="http://schemas.microsoft.com/office/drawing/2014/main" id="{2F335189-A3C8-41F4-A01D-3AD6941914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61890" y="2136428"/>
            <a:ext cx="2674620" cy="4286250"/>
          </a:xfrm>
        </p:spPr>
      </p:pic>
      <p:pic>
        <p:nvPicPr>
          <p:cNvPr id="7" name="Picture 6" descr="A screenshot of a cell phone&#10;&#10;Description automatically generated">
            <a:extLst>
              <a:ext uri="{FF2B5EF4-FFF2-40B4-BE49-F238E27FC236}">
                <a16:creationId xmlns:a16="http://schemas.microsoft.com/office/drawing/2014/main" id="{8082388A-468E-40B1-9A8A-C413F79C3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6130" y="2151668"/>
            <a:ext cx="2769870" cy="427101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03EC0E7B-AE75-4CBE-A18D-7206C17076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920" y="2151668"/>
            <a:ext cx="2804160" cy="4286250"/>
          </a:xfrm>
          <a:prstGeom prst="rect">
            <a:avLst/>
          </a:prstGeom>
        </p:spPr>
      </p:pic>
    </p:spTree>
    <p:extLst>
      <p:ext uri="{BB962C8B-B14F-4D97-AF65-F5344CB8AC3E}">
        <p14:creationId xmlns:p14="http://schemas.microsoft.com/office/powerpoint/2010/main" val="3978738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C627-C71C-4059-8BC2-3D2F4B619427}"/>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C9CB67E2-2C59-4967-A4D6-98E21CFF5CC6}"/>
              </a:ext>
            </a:extLst>
          </p:cNvPr>
          <p:cNvSpPr>
            <a:spLocks noGrp="1"/>
          </p:cNvSpPr>
          <p:nvPr>
            <p:ph idx="1"/>
          </p:nvPr>
        </p:nvSpPr>
        <p:spPr/>
        <p:txBody>
          <a:bodyPr>
            <a:normAutofit fontScale="85000" lnSpcReduction="10000"/>
          </a:bodyPr>
          <a:lstStyle/>
          <a:p>
            <a:r>
              <a:rPr lang="en-US" dirty="0"/>
              <a:t>If consider 'Cafe' is equal to 'Coffee Shop', the most popular shop in these cities is cafe which is sensible because cafe or coffee shop is one of the 'low risk, low cost, high popularity' business. Those cities also have the following shops in the top 15 lists, such as, </a:t>
            </a:r>
            <a:r>
              <a:rPr lang="en-US" dirty="0" err="1"/>
              <a:t>italian</a:t>
            </a:r>
            <a:r>
              <a:rPr lang="en-US" dirty="0"/>
              <a:t> restaurant, park, pizza place, bakery, deli/bodega, etc. But their rankings are not the same in different places. If consider, cocktail bar and bar are part of pub, places with alcohol are also common for all places. </a:t>
            </a:r>
          </a:p>
          <a:p>
            <a:r>
              <a:rPr lang="en-US" dirty="0"/>
              <a:t>3 cities are quite similar equally. If someone would like to set up a new small business, cafe is always the best choice. If someone wants to know what type of restaurant to set up, I would recommend Italian restaurant.</a:t>
            </a:r>
          </a:p>
          <a:p>
            <a:r>
              <a:rPr lang="en-US" dirty="0"/>
              <a:t>However, it would be difficult to suggest where to set up the business. It is because, although you can see there are shops in London than Toronto and New York, the following analysis has not considered the factor of district area, so it might be difficult to conclude which market (area) is more saturated. </a:t>
            </a:r>
            <a:endParaRPr lang="en-GB" dirty="0"/>
          </a:p>
        </p:txBody>
      </p:sp>
    </p:spTree>
    <p:extLst>
      <p:ext uri="{BB962C8B-B14F-4D97-AF65-F5344CB8AC3E}">
        <p14:creationId xmlns:p14="http://schemas.microsoft.com/office/powerpoint/2010/main" val="1377847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465</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Venue category popularity in London, New York and Toronto</vt:lpstr>
      <vt:lpstr>Aim</vt:lpstr>
      <vt:lpstr>Target audience</vt:lpstr>
      <vt:lpstr>Data</vt:lpstr>
      <vt:lpstr>Methods</vt:lpstr>
      <vt:lpstr>Toronto, New York, London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Venue category popularity in London, New York and Toronto</dc:title>
  <dc:creator>Leung Leo</dc:creator>
  <cp:lastModifiedBy>Leung Leo</cp:lastModifiedBy>
  <cp:revision>4</cp:revision>
  <dcterms:created xsi:type="dcterms:W3CDTF">2019-05-26T21:57:26Z</dcterms:created>
  <dcterms:modified xsi:type="dcterms:W3CDTF">2019-05-26T22:08:36Z</dcterms:modified>
</cp:coreProperties>
</file>