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ACDD-0134-6A41-9889-6730D149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BB0EF-1C2B-FA44-8557-80D5D945B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C4D3-CFFF-694E-A528-E9DD676C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5-0D25-F74A-B271-B094267A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65B4-DFC4-074D-94F4-CEC46FED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22D1-AC8A-0245-95A2-7119968D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7AFD0-D395-2447-BA2D-C44EADC4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ADA7-EDD4-BA46-A292-E9F924FF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22D9-80F3-CD49-9277-4BCFC29E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0FED-52F5-7842-B8AB-9D8C8E11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ABEBC-52C7-6849-9279-B21505A45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F0876-94B5-AC46-BC01-F87063CE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E0F6-6F97-8942-9E3A-BB806A4B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3868-1236-B844-9EA8-C3BCD7C7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8708-D812-244E-9EE8-EB0CC5D0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B9AB-C719-E14F-AEEC-27DC17C6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CBF0-8EF5-F849-8746-02667CDC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6817-2AAB-9542-940F-65AC9C60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A555-3768-3A4C-87D5-FB30254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1342-35B2-2F4B-9FA2-F7667DFF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A144-3B93-5446-99A0-879D64A4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5422-E040-8F4C-81B0-BF7DB657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CC81-E1BC-C34A-B477-7DEDA578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3D3A-F7E0-9040-83C1-71DC7518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724A-8BE5-DF44-ABFC-E6366171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7643-FE7D-D340-9F4B-45C38199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77A6-A88A-894C-8944-A123C1DB6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F651-82A5-C643-82C8-8EF042C5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B230-2506-4B46-9845-0010385E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71ACD-0767-0542-91FA-5E30262F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31CE8-5563-CE4F-A201-8FB6ACD8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6E95-1077-B44C-AF1A-95F949DD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320A-05A2-8247-B02F-5DEDAD38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37BA4-2A42-4146-ACF9-6B9AB853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48BD9-8F3E-5148-BE07-F7F1D3165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16C0B-C813-AD48-B46F-C353BE5F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C6C5E-B71D-6947-8FEC-03BFF6BF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AA4B5-2862-4B4D-8451-9B4F220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F833-D7DA-A74B-A0B6-9477F3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A308-AD07-5E41-A5AC-088A79EA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E175A-AAEE-374A-B3B0-A27D147F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A7A2-5253-F444-B464-094CC1EB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FB81E-5275-D64B-B509-F5B80885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4B64-74FE-6F49-86B9-2EF466B6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8DECF-4C6D-A842-B065-B1A1437F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242B0-CBF0-1F4D-ABF6-ED35554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2ED0-4148-934B-BB72-612CDD8D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7A05-BE27-884D-8889-7A6D73BD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E1788-D9FC-FE46-B6C6-4F40064C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DBE6-CEA7-9E49-BA48-C541642C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E6270-EDFC-374D-8A3F-696595D3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6F37A-D81E-584C-8001-F64B534F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A53D-83E8-F844-A25C-061817C6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11821-F32B-BE42-9749-CA056D01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7F6B3-9796-304F-8150-5F6EA7E86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A311-BC32-EC45-8DC2-234196C9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0FA6C-C48E-1940-80F4-FB4E4089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13974-8CC0-164B-81FB-82DD7EDA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09DAA-283A-AD48-A776-CB54791A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0CCC-05E7-A746-8AE4-137D2CFC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D1FB-ECAD-5D4C-90E4-E7BF5AE21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240C-5C55-DC44-A5D8-CD421BABA274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701C-44CD-D744-9AA9-0F9212B18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D21F-5FC2-0F4B-BA20-B5CB44CF2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C4AA-6768-A740-8E2E-DDFA94B6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B77A38-8A36-7E4C-8EFE-A14132CCE25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51DC441-114A-704F-BF1B-FFD538F8412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10 American Dollars series 1999 - Exchange yours for cash today">
              <a:extLst>
                <a:ext uri="{FF2B5EF4-FFF2-40B4-BE49-F238E27FC236}">
                  <a16:creationId xmlns:a16="http://schemas.microsoft.com/office/drawing/2014/main" id="{91AFE217-1A76-EE45-A284-C5ABEFA91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35150"/>
              <a:ext cx="12192000" cy="502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F83977-55A9-F647-9EB1-497D1CCE1864}"/>
                </a:ext>
              </a:extLst>
            </p:cNvPr>
            <p:cNvSpPr txBox="1"/>
            <p:nvPr/>
          </p:nvSpPr>
          <p:spPr>
            <a:xfrm>
              <a:off x="0" y="425885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+$10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78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43CA49-F3AA-F140-9F67-15148B04BF5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51DC441-114A-704F-BF1B-FFD538F8412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10 American Dollars series 1999 - Exchange yours for cash today">
              <a:extLst>
                <a:ext uri="{FF2B5EF4-FFF2-40B4-BE49-F238E27FC236}">
                  <a16:creationId xmlns:a16="http://schemas.microsoft.com/office/drawing/2014/main" id="{91AFE217-1A76-EE45-A284-C5ABEFA91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35150"/>
              <a:ext cx="12192000" cy="502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F83977-55A9-F647-9EB1-497D1CCE1864}"/>
                </a:ext>
              </a:extLst>
            </p:cNvPr>
            <p:cNvSpPr txBox="1"/>
            <p:nvPr/>
          </p:nvSpPr>
          <p:spPr>
            <a:xfrm>
              <a:off x="0" y="425885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-$10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C950DC-D9F7-7C44-9049-84EBB605DE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35150"/>
              <a:ext cx="12192000" cy="4928905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C4E8C0-C26E-2F4B-B9B1-B9229775F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1835150"/>
              <a:ext cx="12192000" cy="4928905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64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5B4086-50B6-F648-8619-31DC8DDBA02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51DC441-114A-704F-BF1B-FFD538F8412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F83977-55A9-F647-9EB1-497D1CCE1864}"/>
                </a:ext>
              </a:extLst>
            </p:cNvPr>
            <p:cNvSpPr txBox="1"/>
            <p:nvPr/>
          </p:nvSpPr>
          <p:spPr>
            <a:xfrm>
              <a:off x="0" y="425885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46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Ceyda Sayali</dc:creator>
  <cp:lastModifiedBy>Ceyda Sayali</cp:lastModifiedBy>
  <cp:revision>8</cp:revision>
  <dcterms:created xsi:type="dcterms:W3CDTF">2021-06-28T19:03:52Z</dcterms:created>
  <dcterms:modified xsi:type="dcterms:W3CDTF">2021-06-28T19:34:20Z</dcterms:modified>
</cp:coreProperties>
</file>