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033"/>
    <a:srgbClr val="005E00"/>
    <a:srgbClr val="6B0086"/>
    <a:srgbClr val="F8C194"/>
    <a:srgbClr val="ED7D31"/>
    <a:srgbClr val="383838"/>
    <a:srgbClr val="2D2D97"/>
    <a:srgbClr val="7E0000"/>
    <a:srgbClr val="6F510D"/>
    <a:srgbClr val="BDA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2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B9D8-1243-EB04-E22C-14DABF15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304D6-2A6B-52FA-58D4-7FD61AA8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ED50D-EBF3-0B11-9085-58195C9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A5193-FC3E-D662-DDCB-DC9D954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5623-DF02-BD7E-1BD2-CD55BE6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EF6C-5FB8-3A40-FB6B-F3B5137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18870-F674-D36E-28B5-7EA0FCE1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B705D-CA42-0D28-4B62-3DB250C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88CD7-1E7E-A874-7340-EF918D7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F0925-A517-CB5D-5B53-CD752A3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9A15F-447A-7421-60E8-6B14C12D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1ED65-8CA1-4509-6F7C-086477B3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BC23-17CF-67DB-57D3-E4E9679C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866E-0CCC-B75B-C102-173ED08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BB19-74CD-3EA2-9C58-4EA7931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9659-D4E4-2F11-D870-7917938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D8245-CE27-E0A6-AB6B-896F84F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3971-C94C-EA18-1627-5E3F3C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DFA5-EE5D-432A-5C0A-B8E5D905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2D31-A805-23EC-A07A-1B29F06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50EB-880A-34CC-E066-7470C34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A86A1-A9E1-4937-0289-46F29753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7BE1-D87F-1AF1-72E8-F4B78E5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2DA2D-C811-95E0-FA4F-6761A7D6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3524D-2BCF-77B6-4FD1-CC69C3F0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4F52-5A44-EE92-AF2C-48CED6E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9AE9-2554-0FAE-2713-D3C9A5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CE13E-7A1F-6B82-77E3-B0CC15E0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83ACF-D52B-F44B-C9A3-9EAEA08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C3B4-7D53-3609-CEAC-629CA76D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AD5D-3C00-EB1F-9D2E-0DD86316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9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123E-1AAA-1BD2-57BB-0806022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33BB-B0F8-DE3F-A1F1-9B674227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83CF9-921A-BB2C-84B0-0FEECEF8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E7E68-C3BC-9D58-DE3D-9C58ABCA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FC5E14-EEE6-6D92-CD70-9E4D7B21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71FC7-2565-AAA7-0D2E-04CEED6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C71EE-66E8-FA17-FEE7-E671E8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37400-4729-CF9F-71B0-8FD3D4D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AA29-E9CA-CFD4-B275-B1610BFC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49C34-6B4E-66BC-C57A-1741492C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A9ABD-B09F-5860-42F6-EAD997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520A1-6B5C-4F52-CC21-C05E03A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D6A557-2076-1F7D-301E-06D497D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BF77E-0580-1F21-E1DA-292FF421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A85C8-2105-7C29-19BE-B371F39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5BCB-135F-7D74-3D1F-6A3D206D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B51B-1BB6-E788-2B76-DB00B6DC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64624-51B5-286F-2D42-011EE5D5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864F9-D3C6-735C-69E9-811AF3D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FA27C-403B-F167-00F6-56190B6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9E683-B31D-2B7C-B028-80C1C62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B5F0-1D38-1CB9-756D-9ADD842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9DACB-525E-71ED-779B-2942E522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AE9C-0A47-3882-BDDD-4F74744F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8233D-52CE-B95C-74FF-92238D4C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89A3-610D-444B-5AF4-F44AE72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5B4F7-9D8B-5367-6E9A-7A64173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9997-F149-7E86-9160-EAD9D99C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4A29-1D28-2C7C-EBE2-7ADFFB80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4953-14AB-8415-E41E-A6907A78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6E80-E815-4210-9A9B-29E33F60A126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48B1-A0D3-F63D-C581-1D810FA6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9487-5FD4-AA1B-28A0-DB8685E9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wmf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7A639E-F46A-3188-3ACD-EA1E54F61E59}"/>
              </a:ext>
            </a:extLst>
          </p:cNvPr>
          <p:cNvGrpSpPr/>
          <p:nvPr/>
        </p:nvGrpSpPr>
        <p:grpSpPr>
          <a:xfrm>
            <a:off x="4642489" y="2013898"/>
            <a:ext cx="2884335" cy="2874517"/>
            <a:chOff x="4642489" y="2013898"/>
            <a:chExt cx="2884335" cy="287451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DD650E-EC01-C2F5-35C7-68ECE97C49A8}"/>
                </a:ext>
              </a:extLst>
            </p:cNvPr>
            <p:cNvSpPr/>
            <p:nvPr/>
          </p:nvSpPr>
          <p:spPr>
            <a:xfrm>
              <a:off x="4642489" y="2013899"/>
              <a:ext cx="2865120" cy="2857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 descr="图示&#10;&#10;中度可信度描述已自动生成">
              <a:extLst>
                <a:ext uri="{FF2B5EF4-FFF2-40B4-BE49-F238E27FC236}">
                  <a16:creationId xmlns:a16="http://schemas.microsoft.com/office/drawing/2014/main" id="{59A3A992-29AA-18CB-ADF9-5E6553D08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489" y="3368175"/>
              <a:ext cx="1440183" cy="1459491"/>
            </a:xfrm>
            <a:prstGeom prst="rect">
              <a:avLst/>
            </a:prstGeom>
          </p:spPr>
        </p:pic>
        <p:pic>
          <p:nvPicPr>
            <p:cNvPr id="11" name="图片 10" descr="图片包含 图示&#10;&#10;描述已自动生成">
              <a:extLst>
                <a:ext uri="{FF2B5EF4-FFF2-40B4-BE49-F238E27FC236}">
                  <a16:creationId xmlns:a16="http://schemas.microsoft.com/office/drawing/2014/main" id="{5D1A7C6A-416E-A7AF-29E2-854E81F47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641" y="3368175"/>
              <a:ext cx="1440183" cy="1459491"/>
            </a:xfrm>
            <a:prstGeom prst="rect">
              <a:avLst/>
            </a:prstGeom>
          </p:spPr>
        </p:pic>
        <p:pic>
          <p:nvPicPr>
            <p:cNvPr id="4" name="图片 3" descr="图片包含 图示&#10;&#10;描述已自动生成">
              <a:extLst>
                <a:ext uri="{FF2B5EF4-FFF2-40B4-BE49-F238E27FC236}">
                  <a16:creationId xmlns:a16="http://schemas.microsoft.com/office/drawing/2014/main" id="{372D9761-C3B9-8DA3-7A15-7E933873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489" y="2016513"/>
              <a:ext cx="1440183" cy="1459491"/>
            </a:xfrm>
            <a:prstGeom prst="rect">
              <a:avLst/>
            </a:prstGeom>
          </p:spPr>
        </p:pic>
        <p:pic>
          <p:nvPicPr>
            <p:cNvPr id="6" name="图片 5" descr="图片包含 图表&#10;&#10;描述已自动生成">
              <a:extLst>
                <a:ext uri="{FF2B5EF4-FFF2-40B4-BE49-F238E27FC236}">
                  <a16:creationId xmlns:a16="http://schemas.microsoft.com/office/drawing/2014/main" id="{761ACAAE-C8F5-FD4B-2F4B-CCF152BC4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88" y="2016513"/>
              <a:ext cx="1440183" cy="1459491"/>
            </a:xfrm>
            <a:prstGeom prst="rect">
              <a:avLst/>
            </a:prstGeom>
          </p:spPr>
        </p:pic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027F2035-83B2-570F-CAD2-67981FD0AA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881736"/>
                </p:ext>
              </p:extLst>
            </p:nvPr>
          </p:nvGraphicFramePr>
          <p:xfrm>
            <a:off x="4678943" y="2013898"/>
            <a:ext cx="157934" cy="165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190440" imgH="197280" progId="Equation.AxMath">
                    <p:embed/>
                  </p:oleObj>
                </mc:Choice>
                <mc:Fallback>
                  <p:oleObj name="AxMath" r:id="rId6" imgW="190440" imgH="1972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78943" y="2013898"/>
                          <a:ext cx="157934" cy="1653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B69AD1F4-E756-DE62-D854-317DE1E610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5373317"/>
                </p:ext>
              </p:extLst>
            </p:nvPr>
          </p:nvGraphicFramePr>
          <p:xfrm>
            <a:off x="6118225" y="2014547"/>
            <a:ext cx="161925" cy="1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96920" imgH="197280" progId="Equation.AxMath">
                    <p:embed/>
                  </p:oleObj>
                </mc:Choice>
                <mc:Fallback>
                  <p:oleObj name="AxMath" r:id="rId8" imgW="196920" imgH="197280" progId="Equation.AxMath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027F2035-83B2-570F-CAD2-67981FD0AA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18225" y="2014547"/>
                          <a:ext cx="161925" cy="1640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B8D0E2C5-1B40-DD5A-10AB-CF2886E5CD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516001"/>
                </p:ext>
              </p:extLst>
            </p:nvPr>
          </p:nvGraphicFramePr>
          <p:xfrm>
            <a:off x="4681538" y="3365924"/>
            <a:ext cx="150812" cy="1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80720" imgH="197280" progId="Equation.AxMath">
                    <p:embed/>
                  </p:oleObj>
                </mc:Choice>
                <mc:Fallback>
                  <p:oleObj name="AxMath" r:id="rId10" imgW="180720" imgH="197280" progId="Equation.AxMath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027F2035-83B2-570F-CAD2-67981FD0AA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81538" y="3365924"/>
                          <a:ext cx="150812" cy="1640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51901C9C-9AF8-594B-201F-DCE3890F6B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401188"/>
                </p:ext>
              </p:extLst>
            </p:nvPr>
          </p:nvGraphicFramePr>
          <p:xfrm>
            <a:off x="6121400" y="3364315"/>
            <a:ext cx="161925" cy="165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196920" imgH="197280" progId="Equation.AxMath">
                    <p:embed/>
                  </p:oleObj>
                </mc:Choice>
                <mc:Fallback>
                  <p:oleObj name="AxMath" r:id="rId12" imgW="196920" imgH="197280" progId="Equation.AxMath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027F2035-83B2-570F-CAD2-67981FD0AA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121400" y="3364315"/>
                          <a:ext cx="161925" cy="1657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C558B7-7FD7-E46A-9495-709B1B145076}"/>
                </a:ext>
              </a:extLst>
            </p:cNvPr>
            <p:cNvSpPr txBox="1"/>
            <p:nvPr/>
          </p:nvSpPr>
          <p:spPr>
            <a:xfrm>
              <a:off x="5336189" y="4654488"/>
              <a:ext cx="497840" cy="23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45E1F4-6FD1-3FE8-3A50-4F0D883D1933}"/>
                </a:ext>
              </a:extLst>
            </p:cNvPr>
            <p:cNvSpPr txBox="1"/>
            <p:nvPr/>
          </p:nvSpPr>
          <p:spPr>
            <a:xfrm>
              <a:off x="6776372" y="4637794"/>
              <a:ext cx="497840" cy="23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7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58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13</cp:revision>
  <dcterms:created xsi:type="dcterms:W3CDTF">2024-09-11T12:52:20Z</dcterms:created>
  <dcterms:modified xsi:type="dcterms:W3CDTF">2024-10-02T09:32:17Z</dcterms:modified>
</cp:coreProperties>
</file>