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BDD3A-ECD3-18E2-04F3-8C3932EB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AB4AD-2CB4-368C-C7F6-1B6B41A6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AE598-C84E-428D-3838-AAA8930F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E8D5D-7CCC-7CDA-A19B-DEAE28F0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0877F-2492-A91C-8723-1DB48C1A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3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66F83-8FD6-72F1-0ABF-1C748C76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95D88-503C-E801-B6D2-381B058C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2935C-ED38-11CD-5AED-AF25718C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B0C48-A099-EF94-208A-47AD1C85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6E340-535B-5F9A-C513-FF197986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5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1497C5-E3C9-BE72-0666-626BDE4A8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274E2-9053-2695-F881-97EB7879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4834A-D11E-57EA-C1C5-FD63FFB1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474C0-354E-0CE0-A51B-A79B1CD1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87787-C4B0-B0F0-6DBF-DE37F6AF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1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8C3E0-171E-5069-6385-CB926634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85D04-D8DD-B4B6-F42F-6DF03E04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E9E4D-88E1-5A0B-8328-E0F20F06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2F95E-8940-2F2D-82FE-23D7FECF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2A3CF-ACF2-6D9A-4012-DE8F3DB6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F6617-243B-6558-C5C8-D1187A0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06AF5-5441-1001-6749-D0039197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2F2C1-B8E9-CDE0-645E-90304644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EE517-98EB-0FC5-AAF8-868250CA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98EB2-B379-52EF-33FB-C2BD730D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9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CB588-51FB-5F25-D0C5-FE83A4D5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18839-EE83-5030-2640-0AC2C6C56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05221-03A9-1C58-1C21-9D112C7F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45E90-A06E-E1B8-D045-27C9AF96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E7033-BB07-E571-26AC-A8233A35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69C45B-2238-DB6B-D31B-BA2F0FAC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11CB2-5799-0948-687A-569072E1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0797B-32A4-A5C7-1EB9-030F5E00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EA339-0EFF-F460-2C6B-221455D60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904DCF-36EC-6DA4-9829-129F1DFD5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B4E6AB-A340-485C-A228-C586AE60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954D21-7EED-719F-7C09-A17C502D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77CAD2-9610-888F-4DC5-CDD86452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4E68A1-EEC0-670D-8357-7C1CB67F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DA37F-865D-730D-651F-0EAC941F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383BB9-BBE4-F4F5-7C8B-5DA3219A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720B2A-9C8D-9E5D-767D-AD3AE12D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5C6CA-129A-C639-0DAF-529658E2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7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1C2BD9-21C2-BAEB-AF29-621A9806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FB67C-74ED-B0FA-0267-DC1AE795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E917E-0B59-A195-D69A-C81585AE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7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CC1E-EBDA-5EF8-E6D8-991EC764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47DA5-DABE-9074-FD12-802DFF51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E931A-75BF-C44F-3CB0-905D7AA3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CA62B-28F2-154D-CE76-0E96E71E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B159D-800D-3FA0-62D8-463443CF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8BB96-0300-9801-71FA-58CAF94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2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8F2CA-8644-C524-E50F-A5755725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AB157-9BFB-495E-F2B8-7ABA1C310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F94E4-A664-7AAD-009D-A35311EAB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A32CB-80DB-E4E9-FED6-6A1CA638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FA57B-ADCE-4E03-96E5-EA0E051E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CD2EE-C19D-C6EA-3DDE-FEC8A85F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040FBE-E776-BA18-6C4A-6A56A77D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1BA35-CA7D-FBD0-8877-012AA18E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FD91B-25DD-D386-8BD2-EC37507D9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F896-9B51-4BF5-80DE-16D5F24A1F05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086DA-22BC-0A88-CF57-465FFD15F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F48ED-373A-36B0-F9E2-048E9255E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7444-7BB9-4CDD-BEFD-4768DD2226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1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5.bin"/><Relationship Id="rId3" Type="http://schemas.openxmlformats.org/officeDocument/2006/relationships/image" Target="../media/image2.emf"/><Relationship Id="rId21" Type="http://schemas.openxmlformats.org/officeDocument/2006/relationships/image" Target="../media/image14.wmf"/><Relationship Id="rId7" Type="http://schemas.openxmlformats.org/officeDocument/2006/relationships/image" Target="../media/image6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2.wmf"/><Relationship Id="rId2" Type="http://schemas.openxmlformats.org/officeDocument/2006/relationships/image" Target="../media/image1.emf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wmf"/><Relationship Id="rId5" Type="http://schemas.openxmlformats.org/officeDocument/2006/relationships/image" Target="../media/image4.e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13.wmf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4081825C-4145-6068-0A73-54B978874B60}"/>
              </a:ext>
            </a:extLst>
          </p:cNvPr>
          <p:cNvGrpSpPr/>
          <p:nvPr/>
        </p:nvGrpSpPr>
        <p:grpSpPr>
          <a:xfrm>
            <a:off x="4073933" y="1308713"/>
            <a:ext cx="3802818" cy="4084913"/>
            <a:chOff x="4073933" y="1308713"/>
            <a:chExt cx="3802818" cy="4084913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AEC8EE77-E822-0C88-6A62-F8DF31AC5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3933" y="3431536"/>
              <a:ext cx="1950720" cy="195072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FB22170-754F-DD58-8C3F-D28394D00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3933" y="1698795"/>
              <a:ext cx="1950720" cy="195072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556F196-4CEE-4D59-39F0-3906F40F1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6031" y="1698795"/>
              <a:ext cx="1950720" cy="195072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70DA936-3B62-E2AE-CB2B-34F5F7B2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6031" y="3431536"/>
              <a:ext cx="1950720" cy="1950720"/>
            </a:xfrm>
            <a:prstGeom prst="rect">
              <a:avLst/>
            </a:prstGeom>
          </p:spPr>
        </p:pic>
        <p:pic>
          <p:nvPicPr>
            <p:cNvPr id="7" name="图片 6" descr="钟表的特写&#10;&#10;描述已自动生成">
              <a:extLst>
                <a:ext uri="{FF2B5EF4-FFF2-40B4-BE49-F238E27FC236}">
                  <a16:creationId xmlns:a16="http://schemas.microsoft.com/office/drawing/2014/main" id="{4D348D8F-C796-7863-8E11-FD67AA12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058" y="2219178"/>
              <a:ext cx="573714" cy="324000"/>
            </a:xfrm>
            <a:prstGeom prst="rect">
              <a:avLst/>
            </a:prstGeom>
          </p:spPr>
        </p:pic>
        <p:pic>
          <p:nvPicPr>
            <p:cNvPr id="9" name="图片 8" descr="钟表的特写&#10;&#10;中度可信度描述已自动生成">
              <a:extLst>
                <a:ext uri="{FF2B5EF4-FFF2-40B4-BE49-F238E27FC236}">
                  <a16:creationId xmlns:a16="http://schemas.microsoft.com/office/drawing/2014/main" id="{F3B8106C-2142-C0F9-1FF3-EE50B621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28" y="2584103"/>
              <a:ext cx="574728" cy="324000"/>
            </a:xfrm>
            <a:prstGeom prst="rect">
              <a:avLst/>
            </a:prstGeom>
          </p:spPr>
        </p:pic>
        <p:pic>
          <p:nvPicPr>
            <p:cNvPr id="11" name="图片 10" descr="钟表的特写&#10;&#10;描述已自动生成">
              <a:extLst>
                <a:ext uri="{FF2B5EF4-FFF2-40B4-BE49-F238E27FC236}">
                  <a16:creationId xmlns:a16="http://schemas.microsoft.com/office/drawing/2014/main" id="{B12BC3CB-7815-11D1-3973-89CC6AFBA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058" y="3858252"/>
              <a:ext cx="574728" cy="324000"/>
            </a:xfrm>
            <a:prstGeom prst="rect">
              <a:avLst/>
            </a:prstGeom>
          </p:spPr>
        </p:pic>
        <p:pic>
          <p:nvPicPr>
            <p:cNvPr id="13" name="图片 12" descr="钟表的特写&#10;&#10;中度可信度描述已自动生成">
              <a:extLst>
                <a:ext uri="{FF2B5EF4-FFF2-40B4-BE49-F238E27FC236}">
                  <a16:creationId xmlns:a16="http://schemas.microsoft.com/office/drawing/2014/main" id="{2300C058-6042-F0E1-A8A7-D985D33C1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128" y="4276138"/>
              <a:ext cx="573714" cy="324000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EF67BD2-D3A1-45BC-72AF-8E4C8F79A78D}"/>
                </a:ext>
              </a:extLst>
            </p:cNvPr>
            <p:cNvSpPr txBox="1"/>
            <p:nvPr/>
          </p:nvSpPr>
          <p:spPr>
            <a:xfrm>
              <a:off x="5049293" y="5124390"/>
              <a:ext cx="497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2A3EF4C-2CEA-5ED5-47B6-2CE238CBD6DC}"/>
                </a:ext>
              </a:extLst>
            </p:cNvPr>
            <p:cNvSpPr txBox="1"/>
            <p:nvPr/>
          </p:nvSpPr>
          <p:spPr>
            <a:xfrm>
              <a:off x="6898711" y="5132016"/>
              <a:ext cx="4978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E20B2267-B5DF-B7ED-D545-161181FEA1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5661177"/>
                </p:ext>
              </p:extLst>
            </p:nvPr>
          </p:nvGraphicFramePr>
          <p:xfrm>
            <a:off x="4151784" y="1660230"/>
            <a:ext cx="239713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190440" imgH="197280" progId="Equation.AxMath">
                    <p:embed/>
                  </p:oleObj>
                </mc:Choice>
                <mc:Fallback>
                  <p:oleObj name="AxMath" r:id="rId10" imgW="190440" imgH="197280" progId="Equation.AxMath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E20B2267-B5DF-B7ED-D545-161181FEA1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51784" y="1660230"/>
                          <a:ext cx="239713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72271C02-1B78-A1A7-7C9A-0FDC5FB53C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298767"/>
                </p:ext>
              </p:extLst>
            </p:nvPr>
          </p:nvGraphicFramePr>
          <p:xfrm>
            <a:off x="6018967" y="1661339"/>
            <a:ext cx="2476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2" imgW="196920" imgH="197280" progId="Equation.AxMath">
                    <p:embed/>
                  </p:oleObj>
                </mc:Choice>
                <mc:Fallback>
                  <p:oleObj name="AxMath" r:id="rId12" imgW="196920" imgH="197280" progId="Equation.AxMath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72271C02-1B78-A1A7-7C9A-0FDC5FB53C0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018967" y="1661339"/>
                          <a:ext cx="24765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710A60FF-F3A9-8C10-FE54-AFA8B87BB8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876354"/>
                </p:ext>
              </p:extLst>
            </p:nvPr>
          </p:nvGraphicFramePr>
          <p:xfrm>
            <a:off x="6018967" y="3409353"/>
            <a:ext cx="2476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" imgW="196920" imgH="197280" progId="Equation.AxMath">
                    <p:embed/>
                  </p:oleObj>
                </mc:Choice>
                <mc:Fallback>
                  <p:oleObj name="AxMath" r:id="rId14" imgW="196920" imgH="197280" progId="Equation.AxMath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710A60FF-F3A9-8C10-FE54-AFA8B87BB8E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018967" y="3409353"/>
                          <a:ext cx="247650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03C5205A-1680-949A-D02E-6B2C18E6FD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1799074"/>
                </p:ext>
              </p:extLst>
            </p:nvPr>
          </p:nvGraphicFramePr>
          <p:xfrm>
            <a:off x="4151784" y="3423997"/>
            <a:ext cx="227012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6" imgW="180720" imgH="197280" progId="Equation.AxMath">
                    <p:embed/>
                  </p:oleObj>
                </mc:Choice>
                <mc:Fallback>
                  <p:oleObj name="AxMath" r:id="rId16" imgW="180720" imgH="197280" progId="Equation.AxMath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03C5205A-1680-949A-D02E-6B2C18E6FD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51784" y="3423997"/>
                          <a:ext cx="227012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724CB23-58BC-C328-8436-A129430DE212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397014"/>
              <a:ext cx="540000" cy="0"/>
            </a:xfrm>
            <a:prstGeom prst="line">
              <a:avLst/>
            </a:prstGeom>
            <a:ln w="28575">
              <a:solidFill>
                <a:srgbClr val="00007E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5361B136-F53D-3BF4-0FA3-5A1F83052C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188594"/>
                </p:ext>
              </p:extLst>
            </p:nvPr>
          </p:nvGraphicFramePr>
          <p:xfrm>
            <a:off x="5344623" y="1313295"/>
            <a:ext cx="465138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8" imgW="439560" imgH="191160" progId="Equation.AxMath">
                    <p:embed/>
                  </p:oleObj>
                </mc:Choice>
                <mc:Fallback>
                  <p:oleObj name="AxMath" r:id="rId18" imgW="439560" imgH="191160" progId="Equation.AxMath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2DF39D25-B645-9184-0EB4-4696C38BE3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344623" y="1313295"/>
                          <a:ext cx="465138" cy="20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65C5C39-F386-A869-5E89-D9EFADBA4FF9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11" y="1397014"/>
              <a:ext cx="540000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9FF509D0-A8FC-44B6-EA12-EB9E4E5A80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8770338"/>
                </p:ext>
              </p:extLst>
            </p:nvPr>
          </p:nvGraphicFramePr>
          <p:xfrm>
            <a:off x="6952051" y="1308713"/>
            <a:ext cx="889000" cy="21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0" imgW="839880" imgH="200160" progId="Equation.AxMath">
                    <p:embed/>
                  </p:oleObj>
                </mc:Choice>
                <mc:Fallback>
                  <p:oleObj name="AxMath" r:id="rId20" imgW="839880" imgH="200160" progId="Equation.AxMath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5361B136-F53D-3BF4-0FA3-5A1F83052C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952051" y="1308713"/>
                          <a:ext cx="889000" cy="211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759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的N次方 一</dc:creator>
  <cp:lastModifiedBy>的N次方 一</cp:lastModifiedBy>
  <cp:revision>11</cp:revision>
  <dcterms:created xsi:type="dcterms:W3CDTF">2024-12-07T10:48:22Z</dcterms:created>
  <dcterms:modified xsi:type="dcterms:W3CDTF">2025-02-09T01:31:43Z</dcterms:modified>
</cp:coreProperties>
</file>