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DB17F-8E60-4B1A-A002-D42E10D7023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9463E-F5B3-4BBD-B3AB-078A173B7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9463E-F5B3-4BBD-B3AB-078A173B77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4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DD3A-ECD3-18E2-04F3-8C3932EB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AB4AD-2CB4-368C-C7F6-1B6B41A6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AE598-C84E-428D-3838-AAA8930F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8D5D-7CCC-7CDA-A19B-DEAE28F0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0877F-2492-A91C-8723-1DB48C1A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3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6F83-8FD6-72F1-0ABF-1C748C76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95D88-503C-E801-B6D2-381B058C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2935C-ED38-11CD-5AED-AF25718C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B0C48-A099-EF94-208A-47AD1C85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6E340-535B-5F9A-C513-FF197986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5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1497C5-E3C9-BE72-0666-626BDE4A8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274E2-9053-2695-F881-97EB7879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4834A-D11E-57EA-C1C5-FD63FFB1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474C0-354E-0CE0-A51B-A79B1CD1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87787-C4B0-B0F0-6DBF-DE37F6AF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1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C3E0-171E-5069-6385-CB926634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85D04-D8DD-B4B6-F42F-6DF03E04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E9E4D-88E1-5A0B-8328-E0F20F06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F95E-8940-2F2D-82FE-23D7FECF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2A3CF-ACF2-6D9A-4012-DE8F3DB6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F6617-243B-6558-C5C8-D1187A0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06AF5-5441-1001-6749-D0039197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F2C1-B8E9-CDE0-645E-90304644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EE517-98EB-0FC5-AAF8-868250CA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98EB2-B379-52EF-33FB-C2BD730D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9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CB588-51FB-5F25-D0C5-FE83A4D5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18839-EE83-5030-2640-0AC2C6C56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05221-03A9-1C58-1C21-9D112C7F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45E90-A06E-E1B8-D045-27C9AF96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E7033-BB07-E571-26AC-A8233A35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9C45B-2238-DB6B-D31B-BA2F0FA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1CB2-5799-0948-687A-569072E1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0797B-32A4-A5C7-1EB9-030F5E00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EA339-0EFF-F460-2C6B-221455D6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04DCF-36EC-6DA4-9829-129F1DFD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E6AB-A340-485C-A228-C586AE60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954D21-7EED-719F-7C09-A17C502D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7CAD2-9610-888F-4DC5-CDD8645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4E68A1-EEC0-670D-8357-7C1CB67F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DA37F-865D-730D-651F-0EAC941F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83BB9-BBE4-F4F5-7C8B-5DA3219A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20B2A-9C8D-9E5D-767D-AD3AE12D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5C6CA-129A-C639-0DAF-529658E2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7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1C2BD9-21C2-BAEB-AF29-621A9806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FB67C-74ED-B0FA-0267-DC1AE795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E917E-0B59-A195-D69A-C81585AE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CC1E-EBDA-5EF8-E6D8-991EC764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47DA5-DABE-9074-FD12-802DFF51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E931A-75BF-C44F-3CB0-905D7AA3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CA62B-28F2-154D-CE76-0E96E71E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B159D-800D-3FA0-62D8-463443CF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8BB96-0300-9801-71FA-58CAF94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2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8F2CA-8644-C524-E50F-A5755725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B157-9BFB-495E-F2B8-7ABA1C310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F94E4-A664-7AAD-009D-A35311EAB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A32CB-80DB-E4E9-FED6-6A1CA638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FA57B-ADCE-4E03-96E5-EA0E051E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CD2EE-C19D-C6EA-3DDE-FEC8A85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40FBE-E776-BA18-6C4A-6A56A77D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1BA35-CA7D-FBD0-8877-012AA18E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FD91B-25DD-D386-8BD2-EC37507D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086DA-22BC-0A88-CF57-465FFD15F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F48ED-373A-36B0-F9E2-048E9255E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1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12.wmf"/><Relationship Id="rId3" Type="http://schemas.openxmlformats.org/officeDocument/2006/relationships/image" Target="../media/image1.emf"/><Relationship Id="rId21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8.png"/><Relationship Id="rId19" Type="http://schemas.openxmlformats.org/officeDocument/2006/relationships/oleObject" Target="../embeddings/oleObject5.bin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609E0D78-7364-D2B8-B49F-DAD7E7646AD6}"/>
              </a:ext>
            </a:extLst>
          </p:cNvPr>
          <p:cNvGrpSpPr/>
          <p:nvPr/>
        </p:nvGrpSpPr>
        <p:grpSpPr>
          <a:xfrm>
            <a:off x="4079776" y="1443790"/>
            <a:ext cx="3820959" cy="4125033"/>
            <a:chOff x="4079776" y="1443790"/>
            <a:chExt cx="3820959" cy="41250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CE7825F-FAB6-61E2-A37A-E0382DC26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0015" y="1772816"/>
              <a:ext cx="1950720" cy="195072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0B90B6E-0ED6-7232-D7B0-705FA6A8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0015" y="3577306"/>
              <a:ext cx="1950720" cy="195072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D61A114-A027-0C87-F13C-2E8D1333D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776" y="1772816"/>
              <a:ext cx="1950720" cy="195072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E926C2C-DF9B-A2DE-9332-18E44A69B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9776" y="3577306"/>
              <a:ext cx="1950720" cy="1950720"/>
            </a:xfrm>
            <a:prstGeom prst="rect">
              <a:avLst/>
            </a:prstGeom>
          </p:spPr>
        </p:pic>
        <p:pic>
          <p:nvPicPr>
            <p:cNvPr id="37" name="图片 36" descr="黑色的钟表&#10;&#10;中度可信度描述已自动生成">
              <a:extLst>
                <a:ext uri="{FF2B5EF4-FFF2-40B4-BE49-F238E27FC236}">
                  <a16:creationId xmlns:a16="http://schemas.microsoft.com/office/drawing/2014/main" id="{0F11A902-A8F9-DCA1-5BF9-BE2C1A2D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1298" y="2521004"/>
              <a:ext cx="625094" cy="435600"/>
            </a:xfrm>
            <a:prstGeom prst="rect">
              <a:avLst/>
            </a:prstGeom>
          </p:spPr>
        </p:pic>
        <p:pic>
          <p:nvPicPr>
            <p:cNvPr id="42" name="图片 41" descr="钟表的特写&#10;&#10;中度可信度描述已自动生成">
              <a:extLst>
                <a:ext uri="{FF2B5EF4-FFF2-40B4-BE49-F238E27FC236}">
                  <a16:creationId xmlns:a16="http://schemas.microsoft.com/office/drawing/2014/main" id="{DBF07B80-1076-0614-3FC3-090D555D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085" y="4338050"/>
              <a:ext cx="624307" cy="435600"/>
            </a:xfrm>
            <a:prstGeom prst="rect">
              <a:avLst/>
            </a:prstGeom>
          </p:spPr>
        </p:pic>
        <p:pic>
          <p:nvPicPr>
            <p:cNvPr id="47" name="图片 46" descr="钟表的特写&#10;&#10;描述已自动生成">
              <a:extLst>
                <a:ext uri="{FF2B5EF4-FFF2-40B4-BE49-F238E27FC236}">
                  <a16:creationId xmlns:a16="http://schemas.microsoft.com/office/drawing/2014/main" id="{36ED7699-678B-DC08-1BDE-CC0FCA68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059" y="2254920"/>
              <a:ext cx="625094" cy="435600"/>
            </a:xfrm>
            <a:prstGeom prst="rect">
              <a:avLst/>
            </a:prstGeom>
          </p:spPr>
        </p:pic>
        <p:pic>
          <p:nvPicPr>
            <p:cNvPr id="50" name="图片 49" descr="钟表的特写&#10;&#10;描述已自动生成">
              <a:extLst>
                <a:ext uri="{FF2B5EF4-FFF2-40B4-BE49-F238E27FC236}">
                  <a16:creationId xmlns:a16="http://schemas.microsoft.com/office/drawing/2014/main" id="{CB4AE391-B5D8-497E-925E-C4D165775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632" y="4067553"/>
              <a:ext cx="623521" cy="435600"/>
            </a:xfrm>
            <a:prstGeom prst="rect">
              <a:avLst/>
            </a:prstGeom>
          </p:spPr>
        </p:pic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91C03901-1718-573E-CD9A-020BCA82D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142637"/>
                </p:ext>
              </p:extLst>
            </p:nvPr>
          </p:nvGraphicFramePr>
          <p:xfrm>
            <a:off x="4079776" y="1772816"/>
            <a:ext cx="239713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1" imgW="190440" imgH="197280" progId="Equation.AxMath">
                    <p:embed/>
                  </p:oleObj>
                </mc:Choice>
                <mc:Fallback>
                  <p:oleObj name="AxMath" r:id="rId11" imgW="190440" imgH="197280" progId="Equation.AxMath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91C03901-1718-573E-CD9A-020BCA82D3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79776" y="1772816"/>
                          <a:ext cx="239713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38601D6E-0092-E851-B98E-179C9FEDE7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218670"/>
                </p:ext>
              </p:extLst>
            </p:nvPr>
          </p:nvGraphicFramePr>
          <p:xfrm>
            <a:off x="4090889" y="3555928"/>
            <a:ext cx="2286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180720" imgH="197280" progId="Equation.AxMath">
                    <p:embed/>
                  </p:oleObj>
                </mc:Choice>
                <mc:Fallback>
                  <p:oleObj name="AxMath" r:id="rId13" imgW="180720" imgH="197280" progId="Equation.AxMath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38601D6E-0092-E851-B98E-179C9FEDE7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90889" y="3555928"/>
                          <a:ext cx="2286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F68B0D25-3F1F-C01D-7880-4A85F9A023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106335"/>
                </p:ext>
              </p:extLst>
            </p:nvPr>
          </p:nvGraphicFramePr>
          <p:xfrm>
            <a:off x="5950015" y="1785657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5" imgW="196920" imgH="197280" progId="Equation.AxMath">
                    <p:embed/>
                  </p:oleObj>
                </mc:Choice>
                <mc:Fallback>
                  <p:oleObj name="AxMath" r:id="rId15" imgW="196920" imgH="197280" progId="Equation.AxMath">
                    <p:embed/>
                    <p:pic>
                      <p:nvPicPr>
                        <p:cNvPr id="53" name="对象 52">
                          <a:extLst>
                            <a:ext uri="{FF2B5EF4-FFF2-40B4-BE49-F238E27FC236}">
                              <a16:creationId xmlns:a16="http://schemas.microsoft.com/office/drawing/2014/main" id="{F68B0D25-3F1F-C01D-7880-4A85F9A023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950015" y="1785657"/>
                          <a:ext cx="24765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extLst>
                <a:ext uri="{FF2B5EF4-FFF2-40B4-BE49-F238E27FC236}">
                  <a16:creationId xmlns:a16="http://schemas.microsoft.com/office/drawing/2014/main" id="{67A588EE-38DF-DBDA-720A-09BABEEB0A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493961"/>
                </p:ext>
              </p:extLst>
            </p:nvPr>
          </p:nvGraphicFramePr>
          <p:xfrm>
            <a:off x="5950015" y="3554322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7" imgW="196920" imgH="197280" progId="Equation.AxMath">
                    <p:embed/>
                  </p:oleObj>
                </mc:Choice>
                <mc:Fallback>
                  <p:oleObj name="AxMath" r:id="rId17" imgW="196920" imgH="197280" progId="Equation.AxMath">
                    <p:embed/>
                    <p:pic>
                      <p:nvPicPr>
                        <p:cNvPr id="54" name="对象 53">
                          <a:extLst>
                            <a:ext uri="{FF2B5EF4-FFF2-40B4-BE49-F238E27FC236}">
                              <a16:creationId xmlns:a16="http://schemas.microsoft.com/office/drawing/2014/main" id="{67A588EE-38DF-DBDA-720A-09BABEEB0A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950015" y="3554322"/>
                          <a:ext cx="24765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0AEB5AD-0A6E-8444-E0B6-F5C3B8C34918}"/>
                </a:ext>
              </a:extLst>
            </p:cNvPr>
            <p:cNvSpPr txBox="1"/>
            <p:nvPr/>
          </p:nvSpPr>
          <p:spPr>
            <a:xfrm>
              <a:off x="5050557" y="5300282"/>
              <a:ext cx="497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r>
                <a:rPr lang="en-US" altLang="zh-CN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0223FD5-1A03-4DEE-45CD-B6DE59526C1D}"/>
                </a:ext>
              </a:extLst>
            </p:cNvPr>
            <p:cNvSpPr txBox="1"/>
            <p:nvPr/>
          </p:nvSpPr>
          <p:spPr>
            <a:xfrm>
              <a:off x="6907593" y="5307213"/>
              <a:ext cx="497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r>
                <a:rPr lang="en-US" altLang="zh-CN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58C249-9AD3-FD27-AD5E-FD317BCF6316}"/>
                </a:ext>
              </a:extLst>
            </p:cNvPr>
            <p:cNvCxnSpPr>
              <a:cxnSpLocks/>
            </p:cNvCxnSpPr>
            <p:nvPr/>
          </p:nvCxnSpPr>
          <p:spPr>
            <a:xfrm>
              <a:off x="4591181" y="1532091"/>
              <a:ext cx="540000" cy="0"/>
            </a:xfrm>
            <a:prstGeom prst="line">
              <a:avLst/>
            </a:prstGeom>
            <a:ln w="28575">
              <a:solidFill>
                <a:srgbClr val="00007E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9F9A5062-6965-6C4D-4879-672F89AD18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1437213"/>
                </p:ext>
              </p:extLst>
            </p:nvPr>
          </p:nvGraphicFramePr>
          <p:xfrm>
            <a:off x="5279964" y="1448372"/>
            <a:ext cx="4651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9" imgW="439560" imgH="191160" progId="Equation.AxMath">
                    <p:embed/>
                  </p:oleObj>
                </mc:Choice>
                <mc:Fallback>
                  <p:oleObj name="AxMath" r:id="rId19" imgW="439560" imgH="191160" progId="Equation.AxMath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5361B136-F53D-3BF4-0FA3-5A1F83052C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79964" y="1448372"/>
                          <a:ext cx="4651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30D9270-C8A7-9EDD-2866-1A4FE4379F89}"/>
                </a:ext>
              </a:extLst>
            </p:cNvPr>
            <p:cNvCxnSpPr>
              <a:cxnSpLocks/>
            </p:cNvCxnSpPr>
            <p:nvPr/>
          </p:nvCxnSpPr>
          <p:spPr>
            <a:xfrm>
              <a:off x="6294052" y="1532091"/>
              <a:ext cx="54000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069E74A4-58E2-5023-F184-318A8DBA59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554041"/>
                </p:ext>
              </p:extLst>
            </p:nvPr>
          </p:nvGraphicFramePr>
          <p:xfrm>
            <a:off x="6887392" y="1443790"/>
            <a:ext cx="889000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1" imgW="839880" imgH="200160" progId="Equation.AxMath">
                    <p:embed/>
                  </p:oleObj>
                </mc:Choice>
                <mc:Fallback>
                  <p:oleObj name="AxMath" r:id="rId21" imgW="839880" imgH="200160" progId="Equation.AxMath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9FF509D0-A8FC-44B6-EA12-EB9E4E5A80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887392" y="1443790"/>
                          <a:ext cx="889000" cy="211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51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9</cp:revision>
  <dcterms:created xsi:type="dcterms:W3CDTF">2024-12-07T10:48:22Z</dcterms:created>
  <dcterms:modified xsi:type="dcterms:W3CDTF">2025-02-09T01:23:45Z</dcterms:modified>
</cp:coreProperties>
</file>