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650033"/>
    <a:srgbClr val="005E00"/>
    <a:srgbClr val="6B0086"/>
    <a:srgbClr val="F8C194"/>
    <a:srgbClr val="ED7D31"/>
    <a:srgbClr val="383838"/>
    <a:srgbClr val="2D2D97"/>
    <a:srgbClr val="7E0000"/>
    <a:srgbClr val="6F5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B9D8-1243-EB04-E22C-14DABF15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304D6-2A6B-52FA-58D4-7FD61AA8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ED50D-EBF3-0B11-9085-58195C9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A5193-FC3E-D662-DDCB-DC9D954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C5623-DF02-BD7E-1BD2-CD55BE6A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EF6C-5FB8-3A40-FB6B-F3B5137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18870-F674-D36E-28B5-7EA0FCE1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B705D-CA42-0D28-4B62-3DB250C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88CD7-1E7E-A874-7340-EF918D76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F0925-A517-CB5D-5B53-CD752A35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F9A15F-447A-7421-60E8-6B14C12D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1ED65-8CA1-4509-6F7C-086477B3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BC23-17CF-67DB-57D3-E4E9679C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9866E-0CCC-B75B-C102-173ED085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FBB19-74CD-3EA2-9C58-4EA7931A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E9659-D4E4-2F11-D870-79179384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D8245-CE27-E0A6-AB6B-896F84F6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3971-C94C-EA18-1627-5E3F3C47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1DFA5-EE5D-432A-5C0A-B8E5D905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2D31-A805-23EC-A07A-1B29F06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1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750EB-880A-34CC-E066-7470C348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A86A1-A9E1-4937-0289-46F29753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A7BE1-D87F-1AF1-72E8-F4B78E5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2DA2D-C811-95E0-FA4F-6761A7D6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3524D-2BCF-77B6-4FD1-CC69C3F0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C4F52-5A44-EE92-AF2C-48CED6EB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9AE9-2554-0FAE-2713-D3C9A5BED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1CE13E-7A1F-6B82-77E3-B0CC15E0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83ACF-D52B-F44B-C9A3-9EAEA082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15C3B4-7D53-3609-CEAC-629CA76D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DAD5D-3C00-EB1F-9D2E-0DD86316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9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123E-1AAA-1BD2-57BB-0806022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333BB-B0F8-DE3F-A1F1-9B674227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83CF9-921A-BB2C-84B0-0FEECEF8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E7E68-C3BC-9D58-DE3D-9C58ABCA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FC5E14-EEE6-6D92-CD70-9E4D7B217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71FC7-2565-AAA7-0D2E-04CEED60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C71EE-66E8-FA17-FEE7-E671E813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37400-4729-CF9F-71B0-8FD3D4D5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AAA29-E9CA-CFD4-B275-B1610BFC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549C34-6B4E-66BC-C57A-1741492C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9ABD-B09F-5860-42F6-EAD997E9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A520A1-6B5C-4F52-CC21-C05E03A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2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6A557-2076-1F7D-301E-06D497D0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BF77E-0580-1F21-E1DA-292FF421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A85C8-2105-7C29-19BE-B371F394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5BCB-135F-7D74-3D1F-6A3D206D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AB51B-1BB6-E788-2B76-DB00B6DC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64624-51B5-286F-2D42-011EE5D5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864F9-D3C6-735C-69E9-811AF3DC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FA27C-403B-F167-00F6-56190B6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9E683-B31D-2B7C-B028-80C1C62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9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EB5F0-1D38-1CB9-756D-9ADD842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39DACB-525E-71ED-779B-2942E522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5AE9C-0A47-3882-BDDD-4F74744F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8233D-52CE-B95C-74FF-92238D4C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89A3-610D-444B-5AF4-F44AE728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5B4F7-9D8B-5367-6E9A-7A641739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6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349997-F149-7E86-9160-EAD9D99C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4A29-1D28-2C7C-EBE2-7ADFFB80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24953-14AB-8415-E41E-A6907A789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6E80-E815-4210-9A9B-29E33F60A126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48B1-A0D3-F63D-C581-1D810FA60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59487-5FD4-AA1B-28A0-DB8685E9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049-E4EB-4AB5-93F4-823B4B5082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5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11.png"/><Relationship Id="rId25" Type="http://schemas.openxmlformats.org/officeDocument/2006/relationships/image" Target="../media/image18.wmf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oleObject" Target="../embeddings/oleObject8.bin"/><Relationship Id="rId10" Type="http://schemas.openxmlformats.org/officeDocument/2006/relationships/image" Target="../media/image5.wmf"/><Relationship Id="rId19" Type="http://schemas.openxmlformats.org/officeDocument/2006/relationships/image" Target="../media/image13.png"/><Relationship Id="rId31" Type="http://schemas.openxmlformats.org/officeDocument/2006/relationships/image" Target="../media/image2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6A44B608-157F-9890-C237-E38A20BF0516}"/>
              </a:ext>
            </a:extLst>
          </p:cNvPr>
          <p:cNvGrpSpPr/>
          <p:nvPr/>
        </p:nvGrpSpPr>
        <p:grpSpPr>
          <a:xfrm>
            <a:off x="2783632" y="116632"/>
            <a:ext cx="6480719" cy="6671058"/>
            <a:chOff x="2783632" y="116632"/>
            <a:chExt cx="6480719" cy="667105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DD36340-74E8-58F3-FF44-AF0552DDFE54}"/>
                </a:ext>
              </a:extLst>
            </p:cNvPr>
            <p:cNvSpPr/>
            <p:nvPr/>
          </p:nvSpPr>
          <p:spPr>
            <a:xfrm>
              <a:off x="2784351" y="116632"/>
              <a:ext cx="6480000" cy="66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9" name="图片 148" descr="形状&#10;&#10;描述已自动生成">
              <a:extLst>
                <a:ext uri="{FF2B5EF4-FFF2-40B4-BE49-F238E27FC236}">
                  <a16:creationId xmlns:a16="http://schemas.microsoft.com/office/drawing/2014/main" id="{7107469F-38B6-CD11-50D3-E125B4161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809" y="5227448"/>
              <a:ext cx="1475235" cy="14752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C3DC810-C341-D5C3-815C-71C41BD33500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790389"/>
              <a:ext cx="64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B7FE90-16B6-7CC7-8E61-959E21D91A2D}"/>
                </a:ext>
              </a:extLst>
            </p:cNvPr>
            <p:cNvCxnSpPr>
              <a:cxnSpLocks/>
            </p:cNvCxnSpPr>
            <p:nvPr/>
          </p:nvCxnSpPr>
          <p:spPr>
            <a:xfrm>
              <a:off x="3575720" y="348934"/>
              <a:ext cx="540000" cy="0"/>
            </a:xfrm>
            <a:prstGeom prst="line">
              <a:avLst/>
            </a:prstGeom>
            <a:ln w="28575">
              <a:solidFill>
                <a:srgbClr val="00007E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84806530-3B26-EE81-007F-3C1B98A69F36}"/>
                </a:ext>
              </a:extLst>
            </p:cNvPr>
            <p:cNvGrpSpPr/>
            <p:nvPr/>
          </p:nvGrpSpPr>
          <p:grpSpPr>
            <a:xfrm>
              <a:off x="7608168" y="2546137"/>
              <a:ext cx="1501168" cy="874800"/>
              <a:chOff x="7608168" y="2544961"/>
              <a:chExt cx="1501168" cy="874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C937418-AF3A-D014-C368-14D25185C89F}"/>
                  </a:ext>
                </a:extLst>
              </p:cNvPr>
              <p:cNvSpPr/>
              <p:nvPr/>
            </p:nvSpPr>
            <p:spPr>
              <a:xfrm>
                <a:off x="7608168" y="2811173"/>
                <a:ext cx="612000" cy="215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2"/>
                    </a:solidFill>
                  </a:ln>
                </a:endParaRPr>
              </a:p>
            </p:txBody>
          </p:sp>
          <p:sp>
            <p:nvSpPr>
              <p:cNvPr id="35" name="减号 34">
                <a:extLst>
                  <a:ext uri="{FF2B5EF4-FFF2-40B4-BE49-F238E27FC236}">
                    <a16:creationId xmlns:a16="http://schemas.microsoft.com/office/drawing/2014/main" id="{2A0B3951-337A-13BC-5BAF-D51D994AE92C}"/>
                  </a:ext>
                </a:extLst>
              </p:cNvPr>
              <p:cNvSpPr/>
              <p:nvPr/>
            </p:nvSpPr>
            <p:spPr>
              <a:xfrm>
                <a:off x="8008945" y="2828857"/>
                <a:ext cx="180000" cy="180000"/>
              </a:xfrm>
              <a:prstGeom prst="mathMinus">
                <a:avLst/>
              </a:prstGeom>
              <a:solidFill>
                <a:schemeClr val="accent2"/>
              </a:solidFill>
              <a:ln w="19050">
                <a:solidFill>
                  <a:srgbClr val="2F559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加号 35">
                <a:extLst>
                  <a:ext uri="{FF2B5EF4-FFF2-40B4-BE49-F238E27FC236}">
                    <a16:creationId xmlns:a16="http://schemas.microsoft.com/office/drawing/2014/main" id="{3DF4DC30-BF2F-E12D-32D6-9E40F949EC42}"/>
                  </a:ext>
                </a:extLst>
              </p:cNvPr>
              <p:cNvSpPr/>
              <p:nvPr/>
            </p:nvSpPr>
            <p:spPr>
              <a:xfrm>
                <a:off x="7626245" y="2836989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9050" cap="flat">
                <a:solidFill>
                  <a:srgbClr val="2F5597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加号 36">
                <a:extLst>
                  <a:ext uri="{FF2B5EF4-FFF2-40B4-BE49-F238E27FC236}">
                    <a16:creationId xmlns:a16="http://schemas.microsoft.com/office/drawing/2014/main" id="{8C42DD8A-F792-EF4E-0CE4-337F12754608}"/>
                  </a:ext>
                </a:extLst>
              </p:cNvPr>
              <p:cNvSpPr/>
              <p:nvPr/>
            </p:nvSpPr>
            <p:spPr>
              <a:xfrm>
                <a:off x="7818958" y="2836989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C912DD1-E2D5-4141-41A9-B28B00DBF7B3}"/>
                  </a:ext>
                </a:extLst>
              </p:cNvPr>
              <p:cNvSpPr/>
              <p:nvPr/>
            </p:nvSpPr>
            <p:spPr>
              <a:xfrm>
                <a:off x="8390779" y="2613060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A1CA69D-9A3E-7FBF-3957-CCBB746E743C}"/>
                  </a:ext>
                </a:extLst>
              </p:cNvPr>
              <p:cNvSpPr/>
              <p:nvPr/>
            </p:nvSpPr>
            <p:spPr>
              <a:xfrm>
                <a:off x="8390779" y="2820612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AA847FA-0679-5B9D-EC1B-F81D0260835A}"/>
                  </a:ext>
                </a:extLst>
              </p:cNvPr>
              <p:cNvSpPr/>
              <p:nvPr/>
            </p:nvSpPr>
            <p:spPr>
              <a:xfrm>
                <a:off x="8390779" y="3035253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加号 41">
                <a:extLst>
                  <a:ext uri="{FF2B5EF4-FFF2-40B4-BE49-F238E27FC236}">
                    <a16:creationId xmlns:a16="http://schemas.microsoft.com/office/drawing/2014/main" id="{44130294-659B-7A0F-AFA9-E51F67976372}"/>
                  </a:ext>
                </a:extLst>
              </p:cNvPr>
              <p:cNvSpPr/>
              <p:nvPr/>
            </p:nvSpPr>
            <p:spPr>
              <a:xfrm>
                <a:off x="8606779" y="263106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减号 42">
                <a:extLst>
                  <a:ext uri="{FF2B5EF4-FFF2-40B4-BE49-F238E27FC236}">
                    <a16:creationId xmlns:a16="http://schemas.microsoft.com/office/drawing/2014/main" id="{CE357857-56A9-EAF3-C06D-15A3E078D13A}"/>
                  </a:ext>
                </a:extLst>
              </p:cNvPr>
              <p:cNvSpPr/>
              <p:nvPr/>
            </p:nvSpPr>
            <p:spPr>
              <a:xfrm>
                <a:off x="8408181" y="2625094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加号 43">
                <a:extLst>
                  <a:ext uri="{FF2B5EF4-FFF2-40B4-BE49-F238E27FC236}">
                    <a16:creationId xmlns:a16="http://schemas.microsoft.com/office/drawing/2014/main" id="{D637C167-9EB7-6707-9D13-AF68D44D57B3}"/>
                  </a:ext>
                </a:extLst>
              </p:cNvPr>
              <p:cNvSpPr/>
              <p:nvPr/>
            </p:nvSpPr>
            <p:spPr>
              <a:xfrm>
                <a:off x="8805788" y="263560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FEC61B8-E29C-C1FC-8F9B-8EEC2000C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336" y="2544961"/>
                <a:ext cx="0" cy="8748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加号 46">
                <a:extLst>
                  <a:ext uri="{FF2B5EF4-FFF2-40B4-BE49-F238E27FC236}">
                    <a16:creationId xmlns:a16="http://schemas.microsoft.com/office/drawing/2014/main" id="{A96DF33B-CFE4-04CE-644D-BE72652FA777}"/>
                  </a:ext>
                </a:extLst>
              </p:cNvPr>
              <p:cNvSpPr/>
              <p:nvPr/>
            </p:nvSpPr>
            <p:spPr>
              <a:xfrm>
                <a:off x="8606779" y="283407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" name="加号 47">
                <a:extLst>
                  <a:ext uri="{FF2B5EF4-FFF2-40B4-BE49-F238E27FC236}">
                    <a16:creationId xmlns:a16="http://schemas.microsoft.com/office/drawing/2014/main" id="{2EF3C227-1078-2E51-FC6A-0A2C5A8E6AED}"/>
                  </a:ext>
                </a:extLst>
              </p:cNvPr>
              <p:cNvSpPr/>
              <p:nvPr/>
            </p:nvSpPr>
            <p:spPr>
              <a:xfrm>
                <a:off x="8802470" y="283861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" name="减号 48">
                <a:extLst>
                  <a:ext uri="{FF2B5EF4-FFF2-40B4-BE49-F238E27FC236}">
                    <a16:creationId xmlns:a16="http://schemas.microsoft.com/office/drawing/2014/main" id="{8332B225-6968-9272-4B6F-5F98C5BF9CC0}"/>
                  </a:ext>
                </a:extLst>
              </p:cNvPr>
              <p:cNvSpPr/>
              <p:nvPr/>
            </p:nvSpPr>
            <p:spPr>
              <a:xfrm>
                <a:off x="8409404" y="2832646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加号 50">
                <a:extLst>
                  <a:ext uri="{FF2B5EF4-FFF2-40B4-BE49-F238E27FC236}">
                    <a16:creationId xmlns:a16="http://schemas.microsoft.com/office/drawing/2014/main" id="{157FCB77-ACDE-87DF-0E98-AEA13ACAD109}"/>
                  </a:ext>
                </a:extLst>
              </p:cNvPr>
              <p:cNvSpPr/>
              <p:nvPr/>
            </p:nvSpPr>
            <p:spPr>
              <a:xfrm>
                <a:off x="8800694" y="305348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减号 51">
                <a:extLst>
                  <a:ext uri="{FF2B5EF4-FFF2-40B4-BE49-F238E27FC236}">
                    <a16:creationId xmlns:a16="http://schemas.microsoft.com/office/drawing/2014/main" id="{BF17E8D4-F4A9-5659-A896-0AA6E923BBA2}"/>
                  </a:ext>
                </a:extLst>
              </p:cNvPr>
              <p:cNvSpPr/>
              <p:nvPr/>
            </p:nvSpPr>
            <p:spPr>
              <a:xfrm>
                <a:off x="8606779" y="3053480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加号 52">
                <a:extLst>
                  <a:ext uri="{FF2B5EF4-FFF2-40B4-BE49-F238E27FC236}">
                    <a16:creationId xmlns:a16="http://schemas.microsoft.com/office/drawing/2014/main" id="{BCF5F0F4-055A-E366-F283-533731F468F8}"/>
                  </a:ext>
                </a:extLst>
              </p:cNvPr>
              <p:cNvSpPr/>
              <p:nvPr/>
            </p:nvSpPr>
            <p:spPr>
              <a:xfrm>
                <a:off x="8412864" y="305348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7BD1F7E-4334-63D3-066C-8E293A3C1ADF}"/>
                </a:ext>
              </a:extLst>
            </p:cNvPr>
            <p:cNvGrpSpPr/>
            <p:nvPr/>
          </p:nvGrpSpPr>
          <p:grpSpPr>
            <a:xfrm>
              <a:off x="7608168" y="1134254"/>
              <a:ext cx="1497358" cy="716822"/>
              <a:chOff x="7615582" y="1279491"/>
              <a:chExt cx="1497358" cy="716822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6397696-942B-646B-AAD2-244C0C6B08C1}"/>
                  </a:ext>
                </a:extLst>
              </p:cNvPr>
              <p:cNvSpPr/>
              <p:nvPr/>
            </p:nvSpPr>
            <p:spPr>
              <a:xfrm>
                <a:off x="7615582" y="1503036"/>
                <a:ext cx="612000" cy="215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2"/>
                    </a:solidFill>
                  </a:ln>
                </a:endParaRPr>
              </a:p>
            </p:txBody>
          </p:sp>
          <p:sp>
            <p:nvSpPr>
              <p:cNvPr id="58" name="减号 57">
                <a:extLst>
                  <a:ext uri="{FF2B5EF4-FFF2-40B4-BE49-F238E27FC236}">
                    <a16:creationId xmlns:a16="http://schemas.microsoft.com/office/drawing/2014/main" id="{281F1251-56D7-31F9-3B36-DBCBB179E569}"/>
                  </a:ext>
                </a:extLst>
              </p:cNvPr>
              <p:cNvSpPr/>
              <p:nvPr/>
            </p:nvSpPr>
            <p:spPr>
              <a:xfrm>
                <a:off x="8016359" y="1520720"/>
                <a:ext cx="180000" cy="180000"/>
              </a:xfrm>
              <a:prstGeom prst="mathMinus">
                <a:avLst/>
              </a:prstGeom>
              <a:solidFill>
                <a:schemeClr val="accent2"/>
              </a:solidFill>
              <a:ln w="19050">
                <a:solidFill>
                  <a:srgbClr val="2F559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加号 58">
                <a:extLst>
                  <a:ext uri="{FF2B5EF4-FFF2-40B4-BE49-F238E27FC236}">
                    <a16:creationId xmlns:a16="http://schemas.microsoft.com/office/drawing/2014/main" id="{20062B08-FC54-9D68-DA0F-1864D4A7ED90}"/>
                  </a:ext>
                </a:extLst>
              </p:cNvPr>
              <p:cNvSpPr/>
              <p:nvPr/>
            </p:nvSpPr>
            <p:spPr>
              <a:xfrm>
                <a:off x="7633659" y="1528852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9050" cap="flat">
                <a:solidFill>
                  <a:srgbClr val="2F5597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加号 59">
                <a:extLst>
                  <a:ext uri="{FF2B5EF4-FFF2-40B4-BE49-F238E27FC236}">
                    <a16:creationId xmlns:a16="http://schemas.microsoft.com/office/drawing/2014/main" id="{BD4678CB-1685-816E-A290-F88F485CBF02}"/>
                  </a:ext>
                </a:extLst>
              </p:cNvPr>
              <p:cNvSpPr/>
              <p:nvPr/>
            </p:nvSpPr>
            <p:spPr>
              <a:xfrm>
                <a:off x="7826372" y="1528852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E19706A-B635-4806-CB74-3983CA08A004}"/>
                  </a:ext>
                </a:extLst>
              </p:cNvPr>
              <p:cNvSpPr/>
              <p:nvPr/>
            </p:nvSpPr>
            <p:spPr>
              <a:xfrm>
                <a:off x="8393003" y="1397840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E708798-A235-F4DE-0369-63EDEC00B2C8}"/>
                  </a:ext>
                </a:extLst>
              </p:cNvPr>
              <p:cNvSpPr/>
              <p:nvPr/>
            </p:nvSpPr>
            <p:spPr>
              <a:xfrm>
                <a:off x="8393003" y="1605392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加号 62">
                <a:extLst>
                  <a:ext uri="{FF2B5EF4-FFF2-40B4-BE49-F238E27FC236}">
                    <a16:creationId xmlns:a16="http://schemas.microsoft.com/office/drawing/2014/main" id="{9CD5CA7C-A7EF-2E1B-39CE-4DE5220FFB61}"/>
                  </a:ext>
                </a:extLst>
              </p:cNvPr>
              <p:cNvSpPr/>
              <p:nvPr/>
            </p:nvSpPr>
            <p:spPr>
              <a:xfrm>
                <a:off x="8609003" y="141584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减号 63">
                <a:extLst>
                  <a:ext uri="{FF2B5EF4-FFF2-40B4-BE49-F238E27FC236}">
                    <a16:creationId xmlns:a16="http://schemas.microsoft.com/office/drawing/2014/main" id="{49C2A295-522E-713B-D429-50F23D67364F}"/>
                  </a:ext>
                </a:extLst>
              </p:cNvPr>
              <p:cNvSpPr/>
              <p:nvPr/>
            </p:nvSpPr>
            <p:spPr>
              <a:xfrm>
                <a:off x="8410405" y="1409874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加号 64">
                <a:extLst>
                  <a:ext uri="{FF2B5EF4-FFF2-40B4-BE49-F238E27FC236}">
                    <a16:creationId xmlns:a16="http://schemas.microsoft.com/office/drawing/2014/main" id="{3B8F3074-1E29-CB4D-2AED-E1A8D1C3086C}"/>
                  </a:ext>
                </a:extLst>
              </p:cNvPr>
              <p:cNvSpPr/>
              <p:nvPr/>
            </p:nvSpPr>
            <p:spPr>
              <a:xfrm>
                <a:off x="8808012" y="142038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DAB88D65-7225-D333-B523-46E9C1777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12940" y="1279491"/>
                <a:ext cx="0" cy="716822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加号 67">
                <a:extLst>
                  <a:ext uri="{FF2B5EF4-FFF2-40B4-BE49-F238E27FC236}">
                    <a16:creationId xmlns:a16="http://schemas.microsoft.com/office/drawing/2014/main" id="{4AC9A62A-65DB-2BA3-9C59-A3838C4277B5}"/>
                  </a:ext>
                </a:extLst>
              </p:cNvPr>
              <p:cNvSpPr/>
              <p:nvPr/>
            </p:nvSpPr>
            <p:spPr>
              <a:xfrm>
                <a:off x="8609003" y="161885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加号 68">
                <a:extLst>
                  <a:ext uri="{FF2B5EF4-FFF2-40B4-BE49-F238E27FC236}">
                    <a16:creationId xmlns:a16="http://schemas.microsoft.com/office/drawing/2014/main" id="{C3B42C29-EA6D-F8D0-EF3D-E37BAD5FE3A0}"/>
                  </a:ext>
                </a:extLst>
              </p:cNvPr>
              <p:cNvSpPr/>
              <p:nvPr/>
            </p:nvSpPr>
            <p:spPr>
              <a:xfrm>
                <a:off x="8804694" y="162339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0" name="减号 69">
                <a:extLst>
                  <a:ext uri="{FF2B5EF4-FFF2-40B4-BE49-F238E27FC236}">
                    <a16:creationId xmlns:a16="http://schemas.microsoft.com/office/drawing/2014/main" id="{6557F739-4945-7E10-9C49-615F5ACEEBB6}"/>
                  </a:ext>
                </a:extLst>
              </p:cNvPr>
              <p:cNvSpPr/>
              <p:nvPr/>
            </p:nvSpPr>
            <p:spPr>
              <a:xfrm>
                <a:off x="8411628" y="1617426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0A1C221-0F4C-4F1A-F984-31EED69D827E}"/>
                </a:ext>
              </a:extLst>
            </p:cNvPr>
            <p:cNvSpPr/>
            <p:nvPr/>
          </p:nvSpPr>
          <p:spPr>
            <a:xfrm>
              <a:off x="7608168" y="5740626"/>
              <a:ext cx="612000" cy="2153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102" name="减号 101">
              <a:extLst>
                <a:ext uri="{FF2B5EF4-FFF2-40B4-BE49-F238E27FC236}">
                  <a16:creationId xmlns:a16="http://schemas.microsoft.com/office/drawing/2014/main" id="{7C234994-CE1D-35D4-338A-93E116C08FB3}"/>
                </a:ext>
              </a:extLst>
            </p:cNvPr>
            <p:cNvSpPr/>
            <p:nvPr/>
          </p:nvSpPr>
          <p:spPr>
            <a:xfrm>
              <a:off x="8008945" y="5769280"/>
              <a:ext cx="180000" cy="180000"/>
            </a:xfrm>
            <a:prstGeom prst="mathMinus">
              <a:avLst/>
            </a:prstGeom>
            <a:solidFill>
              <a:schemeClr val="accent2"/>
            </a:solidFill>
            <a:ln w="19050">
              <a:solidFill>
                <a:srgbClr val="2F5597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加号 102">
              <a:extLst>
                <a:ext uri="{FF2B5EF4-FFF2-40B4-BE49-F238E27FC236}">
                  <a16:creationId xmlns:a16="http://schemas.microsoft.com/office/drawing/2014/main" id="{E2F3334D-0F33-682C-47AB-699066BB73CC}"/>
                </a:ext>
              </a:extLst>
            </p:cNvPr>
            <p:cNvSpPr/>
            <p:nvPr/>
          </p:nvSpPr>
          <p:spPr>
            <a:xfrm>
              <a:off x="7626245" y="5766442"/>
              <a:ext cx="180000" cy="180000"/>
            </a:xfrm>
            <a:prstGeom prst="mathPlus">
              <a:avLst/>
            </a:prstGeom>
            <a:solidFill>
              <a:schemeClr val="accent2"/>
            </a:solidFill>
            <a:ln w="19050" cap="flat">
              <a:solidFill>
                <a:srgbClr val="2F5597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加号 103">
              <a:extLst>
                <a:ext uri="{FF2B5EF4-FFF2-40B4-BE49-F238E27FC236}">
                  <a16:creationId xmlns:a16="http://schemas.microsoft.com/office/drawing/2014/main" id="{02883050-F0DD-ADA5-9E36-6E6E188A0B55}"/>
                </a:ext>
              </a:extLst>
            </p:cNvPr>
            <p:cNvSpPr/>
            <p:nvPr/>
          </p:nvSpPr>
          <p:spPr>
            <a:xfrm>
              <a:off x="7818958" y="5766442"/>
              <a:ext cx="180000" cy="180000"/>
            </a:xfrm>
            <a:prstGeom prst="mathPlus">
              <a:avLst/>
            </a:prstGeom>
            <a:solidFill>
              <a:schemeClr val="accent2"/>
            </a:solidFill>
            <a:ln w="12700">
              <a:solidFill>
                <a:schemeClr val="accent4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20F895B7-30E4-815B-A2A9-46013B7890EF}"/>
                </a:ext>
              </a:extLst>
            </p:cNvPr>
            <p:cNvCxnSpPr>
              <a:cxnSpLocks/>
            </p:cNvCxnSpPr>
            <p:nvPr/>
          </p:nvCxnSpPr>
          <p:spPr>
            <a:xfrm>
              <a:off x="9109336" y="5321875"/>
              <a:ext cx="0" cy="1099767"/>
            </a:xfrm>
            <a:prstGeom prst="straightConnector1">
              <a:avLst/>
            </a:prstGeom>
            <a:ln w="38100">
              <a:solidFill>
                <a:srgbClr val="2F55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7399CF41-FFF7-92B7-C37A-A8CEBC15952D}"/>
                </a:ext>
              </a:extLst>
            </p:cNvPr>
            <p:cNvGrpSpPr/>
            <p:nvPr/>
          </p:nvGrpSpPr>
          <p:grpSpPr>
            <a:xfrm>
              <a:off x="8391645" y="5418004"/>
              <a:ext cx="612000" cy="853958"/>
              <a:chOff x="8391645" y="5455362"/>
              <a:chExt cx="612000" cy="853958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F5C439D-2294-D4AE-2787-81DD2E5174F6}"/>
                  </a:ext>
                </a:extLst>
              </p:cNvPr>
              <p:cNvSpPr/>
              <p:nvPr/>
            </p:nvSpPr>
            <p:spPr>
              <a:xfrm>
                <a:off x="8391645" y="5455362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88E92D0F-ACCF-939D-7E75-D3C1C40E685C}"/>
                  </a:ext>
                </a:extLst>
              </p:cNvPr>
              <p:cNvSpPr/>
              <p:nvPr/>
            </p:nvSpPr>
            <p:spPr>
              <a:xfrm>
                <a:off x="8391645" y="5662914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5083678-6C3B-7053-0F5B-3FD8CCABB4AB}"/>
                  </a:ext>
                </a:extLst>
              </p:cNvPr>
              <p:cNvSpPr/>
              <p:nvPr/>
            </p:nvSpPr>
            <p:spPr>
              <a:xfrm>
                <a:off x="8391645" y="6093320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75B1474-99D1-5535-5FE6-A13F1EDAAD27}"/>
                  </a:ext>
                </a:extLst>
              </p:cNvPr>
              <p:cNvSpPr/>
              <p:nvPr/>
            </p:nvSpPr>
            <p:spPr>
              <a:xfrm>
                <a:off x="8391645" y="5866743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" name="加号 105">
                <a:extLst>
                  <a:ext uri="{FF2B5EF4-FFF2-40B4-BE49-F238E27FC236}">
                    <a16:creationId xmlns:a16="http://schemas.microsoft.com/office/drawing/2014/main" id="{9D8D2B95-6E91-0484-DCF6-A25132204E51}"/>
                  </a:ext>
                </a:extLst>
              </p:cNvPr>
              <p:cNvSpPr/>
              <p:nvPr/>
            </p:nvSpPr>
            <p:spPr>
              <a:xfrm>
                <a:off x="8607645" y="547336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减号 106">
                <a:extLst>
                  <a:ext uri="{FF2B5EF4-FFF2-40B4-BE49-F238E27FC236}">
                    <a16:creationId xmlns:a16="http://schemas.microsoft.com/office/drawing/2014/main" id="{DCBD1DAA-7BDF-8AEB-9F95-A0DC5E0E6BC4}"/>
                  </a:ext>
                </a:extLst>
              </p:cNvPr>
              <p:cNvSpPr/>
              <p:nvPr/>
            </p:nvSpPr>
            <p:spPr>
              <a:xfrm>
                <a:off x="8409047" y="5467396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加号 107">
                <a:extLst>
                  <a:ext uri="{FF2B5EF4-FFF2-40B4-BE49-F238E27FC236}">
                    <a16:creationId xmlns:a16="http://schemas.microsoft.com/office/drawing/2014/main" id="{28CCF930-BD83-CF5D-24A4-9F6A19E5ECB0}"/>
                  </a:ext>
                </a:extLst>
              </p:cNvPr>
              <p:cNvSpPr/>
              <p:nvPr/>
            </p:nvSpPr>
            <p:spPr>
              <a:xfrm>
                <a:off x="8806654" y="547790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加号 110">
                <a:extLst>
                  <a:ext uri="{FF2B5EF4-FFF2-40B4-BE49-F238E27FC236}">
                    <a16:creationId xmlns:a16="http://schemas.microsoft.com/office/drawing/2014/main" id="{5EB98E5D-B0AC-0566-8168-5E36040FBF42}"/>
                  </a:ext>
                </a:extLst>
              </p:cNvPr>
              <p:cNvSpPr/>
              <p:nvPr/>
            </p:nvSpPr>
            <p:spPr>
              <a:xfrm>
                <a:off x="8607645" y="5676374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加号 111">
                <a:extLst>
                  <a:ext uri="{FF2B5EF4-FFF2-40B4-BE49-F238E27FC236}">
                    <a16:creationId xmlns:a16="http://schemas.microsoft.com/office/drawing/2014/main" id="{390D67CC-06A5-A226-6841-30A23495517E}"/>
                  </a:ext>
                </a:extLst>
              </p:cNvPr>
              <p:cNvSpPr/>
              <p:nvPr/>
            </p:nvSpPr>
            <p:spPr>
              <a:xfrm>
                <a:off x="8803336" y="5680914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3" name="减号 112">
                <a:extLst>
                  <a:ext uri="{FF2B5EF4-FFF2-40B4-BE49-F238E27FC236}">
                    <a16:creationId xmlns:a16="http://schemas.microsoft.com/office/drawing/2014/main" id="{342520BE-09BE-6B07-E2AC-B4AAB7860F7B}"/>
                  </a:ext>
                </a:extLst>
              </p:cNvPr>
              <p:cNvSpPr/>
              <p:nvPr/>
            </p:nvSpPr>
            <p:spPr>
              <a:xfrm>
                <a:off x="8410270" y="5674948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加号 114">
                <a:extLst>
                  <a:ext uri="{FF2B5EF4-FFF2-40B4-BE49-F238E27FC236}">
                    <a16:creationId xmlns:a16="http://schemas.microsoft.com/office/drawing/2014/main" id="{F6A50BED-8900-CFCD-7AEB-1518D9DD173B}"/>
                  </a:ext>
                </a:extLst>
              </p:cNvPr>
              <p:cNvSpPr/>
              <p:nvPr/>
            </p:nvSpPr>
            <p:spPr>
              <a:xfrm>
                <a:off x="8801560" y="5902767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6" name="减号 115">
                <a:extLst>
                  <a:ext uri="{FF2B5EF4-FFF2-40B4-BE49-F238E27FC236}">
                    <a16:creationId xmlns:a16="http://schemas.microsoft.com/office/drawing/2014/main" id="{EA0C747C-A167-B77F-3832-92286C8737EA}"/>
                  </a:ext>
                </a:extLst>
              </p:cNvPr>
              <p:cNvSpPr/>
              <p:nvPr/>
            </p:nvSpPr>
            <p:spPr>
              <a:xfrm>
                <a:off x="8607645" y="5902767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加号 116">
                <a:extLst>
                  <a:ext uri="{FF2B5EF4-FFF2-40B4-BE49-F238E27FC236}">
                    <a16:creationId xmlns:a16="http://schemas.microsoft.com/office/drawing/2014/main" id="{40987BD7-A920-9674-3DC8-5E5D267E5566}"/>
                  </a:ext>
                </a:extLst>
              </p:cNvPr>
              <p:cNvSpPr/>
              <p:nvPr/>
            </p:nvSpPr>
            <p:spPr>
              <a:xfrm>
                <a:off x="8413730" y="5902767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加号 117">
                <a:extLst>
                  <a:ext uri="{FF2B5EF4-FFF2-40B4-BE49-F238E27FC236}">
                    <a16:creationId xmlns:a16="http://schemas.microsoft.com/office/drawing/2014/main" id="{79F1D61D-B9CC-9BF6-2CD4-75B3103F53DA}"/>
                  </a:ext>
                </a:extLst>
              </p:cNvPr>
              <p:cNvSpPr/>
              <p:nvPr/>
            </p:nvSpPr>
            <p:spPr>
              <a:xfrm>
                <a:off x="8406672" y="6118791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9" name="加号 118">
                <a:extLst>
                  <a:ext uri="{FF2B5EF4-FFF2-40B4-BE49-F238E27FC236}">
                    <a16:creationId xmlns:a16="http://schemas.microsoft.com/office/drawing/2014/main" id="{D6553A30-30BC-C00A-3A14-4BEC9396B1C9}"/>
                  </a:ext>
                </a:extLst>
              </p:cNvPr>
              <p:cNvSpPr/>
              <p:nvPr/>
            </p:nvSpPr>
            <p:spPr>
              <a:xfrm>
                <a:off x="8607309" y="6118791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0" name="减号 119">
                <a:extLst>
                  <a:ext uri="{FF2B5EF4-FFF2-40B4-BE49-F238E27FC236}">
                    <a16:creationId xmlns:a16="http://schemas.microsoft.com/office/drawing/2014/main" id="{9C7EC50F-0986-38AB-E0CC-850479EA4D32}"/>
                  </a:ext>
                </a:extLst>
              </p:cNvPr>
              <p:cNvSpPr/>
              <p:nvPr/>
            </p:nvSpPr>
            <p:spPr>
              <a:xfrm>
                <a:off x="8803240" y="6118791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6DCABEC-4C41-DADC-B408-112742DF2285}"/>
                </a:ext>
              </a:extLst>
            </p:cNvPr>
            <p:cNvSpPr txBox="1"/>
            <p:nvPr/>
          </p:nvSpPr>
          <p:spPr>
            <a:xfrm>
              <a:off x="7608168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1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21CBCAB2-5809-2090-2792-522B4BA6F597}"/>
                </a:ext>
              </a:extLst>
            </p:cNvPr>
            <p:cNvSpPr txBox="1"/>
            <p:nvPr/>
          </p:nvSpPr>
          <p:spPr>
            <a:xfrm>
              <a:off x="8401136" y="339648"/>
              <a:ext cx="6471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Sphere 2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72F2268C-7509-816B-3A12-454480278513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607221"/>
              <a:ext cx="540000" cy="0"/>
            </a:xfrm>
            <a:prstGeom prst="line">
              <a:avLst/>
            </a:prstGeom>
            <a:ln w="28575">
              <a:solidFill>
                <a:srgbClr val="383838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C1A803B-6134-3F85-FAF4-139868200A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1864" y="313534"/>
              <a:ext cx="540000" cy="0"/>
            </a:xfrm>
            <a:prstGeom prst="line">
              <a:avLst/>
            </a:prstGeom>
            <a:ln w="28575">
              <a:solidFill>
                <a:srgbClr val="650033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61" name="对象 160">
              <a:extLst>
                <a:ext uri="{FF2B5EF4-FFF2-40B4-BE49-F238E27FC236}">
                  <a16:creationId xmlns:a16="http://schemas.microsoft.com/office/drawing/2014/main" id="{30377B18-CC0C-D2E6-7E89-8C339F8D88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1141636"/>
                </p:ext>
              </p:extLst>
            </p:nvPr>
          </p:nvGraphicFramePr>
          <p:xfrm>
            <a:off x="5485740" y="149531"/>
            <a:ext cx="36671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332280" imgH="248400" progId="Equation.AxMath">
                    <p:embed/>
                  </p:oleObj>
                </mc:Choice>
                <mc:Fallback>
                  <p:oleObj name="AxMath" r:id="rId3" imgW="332280" imgH="2484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485740" y="149531"/>
                          <a:ext cx="366713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C0CF690-9750-E260-39E0-6210708F7E0E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313534"/>
              <a:ext cx="540000" cy="0"/>
            </a:xfrm>
            <a:prstGeom prst="line">
              <a:avLst/>
            </a:prstGeom>
            <a:ln w="28575">
              <a:solidFill>
                <a:srgbClr val="005E0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F0EC39D7-29B7-E26E-05AC-8DD1D407A15D}"/>
                </a:ext>
              </a:extLst>
            </p:cNvPr>
            <p:cNvCxnSpPr>
              <a:cxnSpLocks/>
            </p:cNvCxnSpPr>
            <p:nvPr/>
          </p:nvCxnSpPr>
          <p:spPr>
            <a:xfrm>
              <a:off x="6163196" y="607221"/>
              <a:ext cx="540000" cy="0"/>
            </a:xfrm>
            <a:prstGeom prst="line">
              <a:avLst/>
            </a:prstGeom>
            <a:ln w="28575">
              <a:solidFill>
                <a:srgbClr val="6B0086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对象 169">
              <a:extLst>
                <a:ext uri="{FF2B5EF4-FFF2-40B4-BE49-F238E27FC236}">
                  <a16:creationId xmlns:a16="http://schemas.microsoft.com/office/drawing/2014/main" id="{10BAB63D-9DC1-F4F0-1B2B-A408C6AB6F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631076"/>
                </p:ext>
              </p:extLst>
            </p:nvPr>
          </p:nvGraphicFramePr>
          <p:xfrm>
            <a:off x="6819181" y="150815"/>
            <a:ext cx="788987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712080" imgH="295200" progId="Equation.AxMath">
                    <p:embed/>
                  </p:oleObj>
                </mc:Choice>
                <mc:Fallback>
                  <p:oleObj name="AxMath" r:id="rId5" imgW="712080" imgH="2952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19181" y="150815"/>
                          <a:ext cx="788987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对象 172">
              <a:extLst>
                <a:ext uri="{FF2B5EF4-FFF2-40B4-BE49-F238E27FC236}">
                  <a16:creationId xmlns:a16="http://schemas.microsoft.com/office/drawing/2014/main" id="{47B98904-F673-5AA2-5F6C-2D7BD06274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04249"/>
                </p:ext>
              </p:extLst>
            </p:nvPr>
          </p:nvGraphicFramePr>
          <p:xfrm>
            <a:off x="6819181" y="444503"/>
            <a:ext cx="7889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712080" imgH="295200" progId="Equation.AxMath">
                    <p:embed/>
                  </p:oleObj>
                </mc:Choice>
                <mc:Fallback>
                  <p:oleObj name="AxMath" r:id="rId7" imgW="712080" imgH="295200" progId="Equation.AxMath">
                    <p:embed/>
                    <p:pic>
                      <p:nvPicPr>
                        <p:cNvPr id="170" name="对象 169">
                          <a:extLst>
                            <a:ext uri="{FF2B5EF4-FFF2-40B4-BE49-F238E27FC236}">
                              <a16:creationId xmlns:a16="http://schemas.microsoft.com/office/drawing/2014/main" id="{10BAB63D-9DC1-F4F0-1B2B-A408C6AB6F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19181" y="444503"/>
                          <a:ext cx="7889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2ECA4C3-9C81-F270-CB69-BFF2CAD14B92}"/>
                </a:ext>
              </a:extLst>
            </p:cNvPr>
            <p:cNvSpPr txBox="1"/>
            <p:nvPr/>
          </p:nvSpPr>
          <p:spPr>
            <a:xfrm>
              <a:off x="7929829" y="6540365"/>
              <a:ext cx="11184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Decreasing </a:t>
              </a:r>
              <a:r>
                <a:rPr lang="en-US" altLang="zh-CN" sz="900" i="1" dirty="0">
                  <a:solidFill>
                    <a:srgbClr val="65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h/a            </a:t>
              </a:r>
              <a:endParaRPr lang="zh-CN" altLang="en-US" sz="900" i="1" dirty="0">
                <a:solidFill>
                  <a:srgbClr val="65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2DF39D25-B645-9184-0EB4-4696C38BE3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775432"/>
                </p:ext>
              </p:extLst>
            </p:nvPr>
          </p:nvGraphicFramePr>
          <p:xfrm>
            <a:off x="3613151" y="461605"/>
            <a:ext cx="465138" cy="201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439560" imgH="191160" progId="Equation.AxMath">
                    <p:embed/>
                  </p:oleObj>
                </mc:Choice>
                <mc:Fallback>
                  <p:oleObj name="AxMath" r:id="rId9" imgW="439560" imgH="1911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13151" y="461605"/>
                          <a:ext cx="465138" cy="201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626290C5-2ED3-5590-A8C8-B9786D1A55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448179"/>
                </p:ext>
              </p:extLst>
            </p:nvPr>
          </p:nvGraphicFramePr>
          <p:xfrm>
            <a:off x="5481771" y="428985"/>
            <a:ext cx="3746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338040" imgH="248400" progId="Equation.AxMath">
                    <p:embed/>
                  </p:oleObj>
                </mc:Choice>
                <mc:Fallback>
                  <p:oleObj name="AxMath" r:id="rId11" imgW="338040" imgH="248400" progId="Equation.AxMath">
                    <p:embed/>
                    <p:pic>
                      <p:nvPicPr>
                        <p:cNvPr id="161" name="对象 160">
                          <a:extLst>
                            <a:ext uri="{FF2B5EF4-FFF2-40B4-BE49-F238E27FC236}">
                              <a16:creationId xmlns:a16="http://schemas.microsoft.com/office/drawing/2014/main" id="{30377B18-CC0C-D2E6-7E89-8C339F8D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81771" y="428985"/>
                          <a:ext cx="37465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1" name="图片 180">
              <a:extLst>
                <a:ext uri="{FF2B5EF4-FFF2-40B4-BE49-F238E27FC236}">
                  <a16:creationId xmlns:a16="http://schemas.microsoft.com/office/drawing/2014/main" id="{D6C52B9F-08F4-4F8A-091F-746EBFFE7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872526"/>
              <a:ext cx="1475235" cy="1475235"/>
            </a:xfrm>
            <a:prstGeom prst="rect">
              <a:avLst/>
            </a:prstGeom>
          </p:spPr>
        </p:pic>
        <p:pic>
          <p:nvPicPr>
            <p:cNvPr id="183" name="图片 182">
              <a:extLst>
                <a:ext uri="{FF2B5EF4-FFF2-40B4-BE49-F238E27FC236}">
                  <a16:creationId xmlns:a16="http://schemas.microsoft.com/office/drawing/2014/main" id="{F8450E77-E636-0843-01C0-67CF4FAC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062" y="872527"/>
              <a:ext cx="1476759" cy="1476759"/>
            </a:xfrm>
            <a:prstGeom prst="rect">
              <a:avLst/>
            </a:prstGeom>
          </p:spPr>
        </p:pic>
        <p:pic>
          <p:nvPicPr>
            <p:cNvPr id="126" name="图片 125" descr="形状&#10;&#10;描述已自动生成">
              <a:extLst>
                <a:ext uri="{FF2B5EF4-FFF2-40B4-BE49-F238E27FC236}">
                  <a16:creationId xmlns:a16="http://schemas.microsoft.com/office/drawing/2014/main" id="{1F7EB571-1DA5-0D07-55C7-E00ECB51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809" y="3789040"/>
              <a:ext cx="1475235" cy="14752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26" name="图片 25" descr="形状&#10;&#10;描述已自动生成">
              <a:extLst>
                <a:ext uri="{FF2B5EF4-FFF2-40B4-BE49-F238E27FC236}">
                  <a16:creationId xmlns:a16="http://schemas.microsoft.com/office/drawing/2014/main" id="{75FCAFCF-F434-F431-ABD0-EDE4000DB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809" y="2312281"/>
              <a:ext cx="1475235" cy="14752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13" name="图片 12" descr="形状&#10;&#10;描述已自动生成">
              <a:extLst>
                <a:ext uri="{FF2B5EF4-FFF2-40B4-BE49-F238E27FC236}">
                  <a16:creationId xmlns:a16="http://schemas.microsoft.com/office/drawing/2014/main" id="{257B90F0-289A-E44D-85BA-FF161539F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809" y="872527"/>
              <a:ext cx="1475235" cy="14752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</p:pic>
        <p:pic>
          <p:nvPicPr>
            <p:cNvPr id="186" name="图片 185" descr="图表, 折线图&#10;&#10;描述已自动生成">
              <a:extLst>
                <a:ext uri="{FF2B5EF4-FFF2-40B4-BE49-F238E27FC236}">
                  <a16:creationId xmlns:a16="http://schemas.microsoft.com/office/drawing/2014/main" id="{888DFCFA-33DD-98F0-4CD9-ED77D905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2312281"/>
              <a:ext cx="1475235" cy="1475235"/>
            </a:xfrm>
            <a:prstGeom prst="rect">
              <a:avLst/>
            </a:prstGeom>
          </p:spPr>
        </p:pic>
        <p:pic>
          <p:nvPicPr>
            <p:cNvPr id="188" name="图片 187" descr="图示&#10;&#10;描述已自动生成">
              <a:extLst>
                <a:ext uri="{FF2B5EF4-FFF2-40B4-BE49-F238E27FC236}">
                  <a16:creationId xmlns:a16="http://schemas.microsoft.com/office/drawing/2014/main" id="{D5D88EC7-A6D7-8B45-ED3A-56DFD9CB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062" y="2312281"/>
              <a:ext cx="1476759" cy="1476759"/>
            </a:xfrm>
            <a:prstGeom prst="rect">
              <a:avLst/>
            </a:prstGeom>
          </p:spPr>
        </p:pic>
        <p:pic>
          <p:nvPicPr>
            <p:cNvPr id="190" name="图片 189" descr="图表, 矩形&#10;&#10;描述已自动生成">
              <a:extLst>
                <a:ext uri="{FF2B5EF4-FFF2-40B4-BE49-F238E27FC236}">
                  <a16:creationId xmlns:a16="http://schemas.microsoft.com/office/drawing/2014/main" id="{90255C8F-0D5E-95E8-00CA-C3ABAAC6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3789040"/>
              <a:ext cx="1475235" cy="1475235"/>
            </a:xfrm>
            <a:prstGeom prst="rect">
              <a:avLst/>
            </a:prstGeom>
          </p:spPr>
        </p:pic>
        <p:pic>
          <p:nvPicPr>
            <p:cNvPr id="192" name="图片 191" descr="图示&#10;&#10;描述已自动生成">
              <a:extLst>
                <a:ext uri="{FF2B5EF4-FFF2-40B4-BE49-F238E27FC236}">
                  <a16:creationId xmlns:a16="http://schemas.microsoft.com/office/drawing/2014/main" id="{C03810B3-DD00-A2C2-FC62-758B8EC8C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062" y="3789040"/>
              <a:ext cx="1476759" cy="1476759"/>
            </a:xfrm>
            <a:prstGeom prst="rect">
              <a:avLst/>
            </a:prstGeom>
          </p:spPr>
        </p:pic>
        <p:pic>
          <p:nvPicPr>
            <p:cNvPr id="194" name="图片 193" descr="图表, 折线图&#10;&#10;描述已自动生成">
              <a:extLst>
                <a:ext uri="{FF2B5EF4-FFF2-40B4-BE49-F238E27FC236}">
                  <a16:creationId xmlns:a16="http://schemas.microsoft.com/office/drawing/2014/main" id="{175785E3-AA10-8D98-5DA6-3BCA46621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25" y="5227448"/>
              <a:ext cx="1475235" cy="1475235"/>
            </a:xfrm>
            <a:prstGeom prst="rect">
              <a:avLst/>
            </a:prstGeom>
          </p:spPr>
        </p:pic>
        <p:pic>
          <p:nvPicPr>
            <p:cNvPr id="196" name="图片 195" descr="图表&#10;&#10;描述已自动生成">
              <a:extLst>
                <a:ext uri="{FF2B5EF4-FFF2-40B4-BE49-F238E27FC236}">
                  <a16:creationId xmlns:a16="http://schemas.microsoft.com/office/drawing/2014/main" id="{4646734E-79B8-9761-141A-1731314A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062" y="5227448"/>
              <a:ext cx="1476759" cy="1476759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E409678-2DA8-4CC7-D6F7-E51942AAA487}"/>
                </a:ext>
              </a:extLst>
            </p:cNvPr>
            <p:cNvSpPr txBox="1"/>
            <p:nvPr/>
          </p:nvSpPr>
          <p:spPr>
            <a:xfrm>
              <a:off x="3762036" y="6556858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93882A2E-C6C7-2942-5FE1-1C858220D5F7}"/>
                </a:ext>
              </a:extLst>
            </p:cNvPr>
            <p:cNvSpPr txBox="1"/>
            <p:nvPr/>
          </p:nvSpPr>
          <p:spPr>
            <a:xfrm>
              <a:off x="5237561" y="6552204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044053-A7C9-6652-E2CB-8810C04C4FDA}"/>
                </a:ext>
              </a:extLst>
            </p:cNvPr>
            <p:cNvSpPr txBox="1"/>
            <p:nvPr/>
          </p:nvSpPr>
          <p:spPr>
            <a:xfrm>
              <a:off x="6777866" y="6552204"/>
              <a:ext cx="4978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h/a</a:t>
              </a:r>
              <a:endParaRPr lang="zh-CN" altLang="en-US" sz="9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03F3BFA5-5F89-B846-E0B7-E96E199D84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523709"/>
                </p:ext>
              </p:extLst>
            </p:nvPr>
          </p:nvGraphicFramePr>
          <p:xfrm>
            <a:off x="2862720" y="1315174"/>
            <a:ext cx="243690" cy="252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4" imgW="190440" imgH="197280" progId="Equation.AxMath">
                    <p:embed/>
                  </p:oleObj>
                </mc:Choice>
                <mc:Fallback>
                  <p:oleObj name="AxMath" r:id="rId24" imgW="190440" imgH="197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862720" y="1315174"/>
                          <a:ext cx="243690" cy="252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" name="对象 144">
              <a:extLst>
                <a:ext uri="{FF2B5EF4-FFF2-40B4-BE49-F238E27FC236}">
                  <a16:creationId xmlns:a16="http://schemas.microsoft.com/office/drawing/2014/main" id="{2B73656B-B4D0-98E9-E49A-488526B0FA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2145870"/>
                </p:ext>
              </p:extLst>
            </p:nvPr>
          </p:nvGraphicFramePr>
          <p:xfrm>
            <a:off x="2855640" y="2795590"/>
            <a:ext cx="25241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6" imgW="196920" imgH="197280" progId="Equation.AxMath">
                    <p:embed/>
                  </p:oleObj>
                </mc:Choice>
                <mc:Fallback>
                  <p:oleObj name="AxMath" r:id="rId26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855640" y="2795590"/>
                          <a:ext cx="252412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" name="对象 145">
              <a:extLst>
                <a:ext uri="{FF2B5EF4-FFF2-40B4-BE49-F238E27FC236}">
                  <a16:creationId xmlns:a16="http://schemas.microsoft.com/office/drawing/2014/main" id="{3E78D016-B3AD-18C9-926A-C6070C7390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7685172"/>
                </p:ext>
              </p:extLst>
            </p:nvPr>
          </p:nvGraphicFramePr>
          <p:xfrm>
            <a:off x="2865165" y="4240215"/>
            <a:ext cx="231775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8" imgW="180720" imgH="197280" progId="Equation.AxMath">
                    <p:embed/>
                  </p:oleObj>
                </mc:Choice>
                <mc:Fallback>
                  <p:oleObj name="AxMath" r:id="rId28" imgW="1807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865165" y="4240215"/>
                          <a:ext cx="231775" cy="2524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" name="对象 146">
              <a:extLst>
                <a:ext uri="{FF2B5EF4-FFF2-40B4-BE49-F238E27FC236}">
                  <a16:creationId xmlns:a16="http://schemas.microsoft.com/office/drawing/2014/main" id="{4BC5DB07-C3D0-9F4F-EBD1-6CCBBA090F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3651480"/>
                </p:ext>
              </p:extLst>
            </p:nvPr>
          </p:nvGraphicFramePr>
          <p:xfrm>
            <a:off x="2863577" y="5715003"/>
            <a:ext cx="25082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0" imgW="196920" imgH="197280" progId="Equation.AxMath">
                    <p:embed/>
                  </p:oleObj>
                </mc:Choice>
                <mc:Fallback>
                  <p:oleObj name="AxMath" r:id="rId30" imgW="196920" imgH="19728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03F3BFA5-5F89-B846-E0B7-E96E199D84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863577" y="5715003"/>
                          <a:ext cx="250825" cy="250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C1B62FFA-9F38-1F74-678C-D5B16132BA18}"/>
                </a:ext>
              </a:extLst>
            </p:cNvPr>
            <p:cNvGrpSpPr/>
            <p:nvPr/>
          </p:nvGrpSpPr>
          <p:grpSpPr>
            <a:xfrm>
              <a:off x="7604358" y="4009466"/>
              <a:ext cx="1501168" cy="874800"/>
              <a:chOff x="7608168" y="2544961"/>
              <a:chExt cx="1501168" cy="874800"/>
            </a:xfrm>
          </p:grpSpPr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50E800A0-DAD7-BA01-BBF8-D417ABB330AD}"/>
                  </a:ext>
                </a:extLst>
              </p:cNvPr>
              <p:cNvSpPr/>
              <p:nvPr/>
            </p:nvSpPr>
            <p:spPr>
              <a:xfrm>
                <a:off x="7608168" y="2811173"/>
                <a:ext cx="612000" cy="215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>
                    <a:solidFill>
                      <a:schemeClr val="tx2"/>
                    </a:solidFill>
                  </a:ln>
                </a:endParaRPr>
              </a:p>
            </p:txBody>
          </p:sp>
          <p:sp>
            <p:nvSpPr>
              <p:cNvPr id="202" name="减号 201">
                <a:extLst>
                  <a:ext uri="{FF2B5EF4-FFF2-40B4-BE49-F238E27FC236}">
                    <a16:creationId xmlns:a16="http://schemas.microsoft.com/office/drawing/2014/main" id="{97986211-9DA8-37FD-9A59-677A974AD448}"/>
                  </a:ext>
                </a:extLst>
              </p:cNvPr>
              <p:cNvSpPr/>
              <p:nvPr/>
            </p:nvSpPr>
            <p:spPr>
              <a:xfrm>
                <a:off x="8008945" y="2828857"/>
                <a:ext cx="180000" cy="180000"/>
              </a:xfrm>
              <a:prstGeom prst="mathMinus">
                <a:avLst/>
              </a:prstGeom>
              <a:solidFill>
                <a:schemeClr val="accent2"/>
              </a:solidFill>
              <a:ln w="19050">
                <a:solidFill>
                  <a:srgbClr val="2F559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加号 202">
                <a:extLst>
                  <a:ext uri="{FF2B5EF4-FFF2-40B4-BE49-F238E27FC236}">
                    <a16:creationId xmlns:a16="http://schemas.microsoft.com/office/drawing/2014/main" id="{D883297D-7DD7-52FB-E230-395931A26BD0}"/>
                  </a:ext>
                </a:extLst>
              </p:cNvPr>
              <p:cNvSpPr/>
              <p:nvPr/>
            </p:nvSpPr>
            <p:spPr>
              <a:xfrm>
                <a:off x="7626245" y="2836989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9050" cap="flat">
                <a:solidFill>
                  <a:srgbClr val="2F5597"/>
                </a:solidFill>
                <a:prstDash val="sysDot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4" name="加号 203">
                <a:extLst>
                  <a:ext uri="{FF2B5EF4-FFF2-40B4-BE49-F238E27FC236}">
                    <a16:creationId xmlns:a16="http://schemas.microsoft.com/office/drawing/2014/main" id="{B131827D-5E97-7E10-5EA0-59027DE1E0B1}"/>
                  </a:ext>
                </a:extLst>
              </p:cNvPr>
              <p:cNvSpPr/>
              <p:nvPr/>
            </p:nvSpPr>
            <p:spPr>
              <a:xfrm>
                <a:off x="7818958" y="2836989"/>
                <a:ext cx="180000" cy="180000"/>
              </a:xfrm>
              <a:prstGeom prst="mathPlus">
                <a:avLst/>
              </a:prstGeom>
              <a:solidFill>
                <a:schemeClr val="accent2"/>
              </a:solidFill>
              <a:ln w="12700">
                <a:solidFill>
                  <a:schemeClr val="accent4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2A46E01D-EBD8-A19A-0FFB-B1F6E2165278}"/>
                  </a:ext>
                </a:extLst>
              </p:cNvPr>
              <p:cNvSpPr/>
              <p:nvPr/>
            </p:nvSpPr>
            <p:spPr>
              <a:xfrm>
                <a:off x="8390779" y="2613060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870D6C94-2732-6C81-AE83-75CB47861E1F}"/>
                  </a:ext>
                </a:extLst>
              </p:cNvPr>
              <p:cNvSpPr/>
              <p:nvPr/>
            </p:nvSpPr>
            <p:spPr>
              <a:xfrm>
                <a:off x="8390779" y="2820612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01054AD6-D327-F190-D31D-FC9C7A8C5F49}"/>
                  </a:ext>
                </a:extLst>
              </p:cNvPr>
              <p:cNvSpPr/>
              <p:nvPr/>
            </p:nvSpPr>
            <p:spPr>
              <a:xfrm>
                <a:off x="8390779" y="3035253"/>
                <a:ext cx="612000" cy="21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rgbClr val="2F55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加号 207">
                <a:extLst>
                  <a:ext uri="{FF2B5EF4-FFF2-40B4-BE49-F238E27FC236}">
                    <a16:creationId xmlns:a16="http://schemas.microsoft.com/office/drawing/2014/main" id="{8FE19D64-503A-ED06-29A5-B964FD33F75A}"/>
                  </a:ext>
                </a:extLst>
              </p:cNvPr>
              <p:cNvSpPr/>
              <p:nvPr/>
            </p:nvSpPr>
            <p:spPr>
              <a:xfrm>
                <a:off x="8606779" y="263106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减号 208">
                <a:extLst>
                  <a:ext uri="{FF2B5EF4-FFF2-40B4-BE49-F238E27FC236}">
                    <a16:creationId xmlns:a16="http://schemas.microsoft.com/office/drawing/2014/main" id="{A9702861-FC09-8F83-C101-D3E65A0A260B}"/>
                  </a:ext>
                </a:extLst>
              </p:cNvPr>
              <p:cNvSpPr/>
              <p:nvPr/>
            </p:nvSpPr>
            <p:spPr>
              <a:xfrm>
                <a:off x="8408181" y="2625094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加号 209">
                <a:extLst>
                  <a:ext uri="{FF2B5EF4-FFF2-40B4-BE49-F238E27FC236}">
                    <a16:creationId xmlns:a16="http://schemas.microsoft.com/office/drawing/2014/main" id="{E856C363-042B-E9F5-58A2-3D7982724F85}"/>
                  </a:ext>
                </a:extLst>
              </p:cNvPr>
              <p:cNvSpPr/>
              <p:nvPr/>
            </p:nvSpPr>
            <p:spPr>
              <a:xfrm>
                <a:off x="8805788" y="263560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5A5F9E2C-027A-B620-889B-E5CD9DFE4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336" y="2544961"/>
                <a:ext cx="0" cy="874800"/>
              </a:xfrm>
              <a:prstGeom prst="straightConnector1">
                <a:avLst/>
              </a:prstGeom>
              <a:ln w="38100">
                <a:solidFill>
                  <a:srgbClr val="2F559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加号 211">
                <a:extLst>
                  <a:ext uri="{FF2B5EF4-FFF2-40B4-BE49-F238E27FC236}">
                    <a16:creationId xmlns:a16="http://schemas.microsoft.com/office/drawing/2014/main" id="{A98F4B62-030D-A3FE-F70E-8C48A9F1D947}"/>
                  </a:ext>
                </a:extLst>
              </p:cNvPr>
              <p:cNvSpPr/>
              <p:nvPr/>
            </p:nvSpPr>
            <p:spPr>
              <a:xfrm>
                <a:off x="8606779" y="283407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3" name="加号 212">
                <a:extLst>
                  <a:ext uri="{FF2B5EF4-FFF2-40B4-BE49-F238E27FC236}">
                    <a16:creationId xmlns:a16="http://schemas.microsoft.com/office/drawing/2014/main" id="{39DDB30F-E485-C651-E7A5-6F18579911FD}"/>
                  </a:ext>
                </a:extLst>
              </p:cNvPr>
              <p:cNvSpPr/>
              <p:nvPr/>
            </p:nvSpPr>
            <p:spPr>
              <a:xfrm>
                <a:off x="8802470" y="2838612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减号 213">
                <a:extLst>
                  <a:ext uri="{FF2B5EF4-FFF2-40B4-BE49-F238E27FC236}">
                    <a16:creationId xmlns:a16="http://schemas.microsoft.com/office/drawing/2014/main" id="{9100038F-9899-CA3E-5FA9-CE99F71649F9}"/>
                  </a:ext>
                </a:extLst>
              </p:cNvPr>
              <p:cNvSpPr/>
              <p:nvPr/>
            </p:nvSpPr>
            <p:spPr>
              <a:xfrm>
                <a:off x="8409404" y="2832646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加号 214">
                <a:extLst>
                  <a:ext uri="{FF2B5EF4-FFF2-40B4-BE49-F238E27FC236}">
                    <a16:creationId xmlns:a16="http://schemas.microsoft.com/office/drawing/2014/main" id="{02534841-95A9-4981-B757-DE4210449AFF}"/>
                  </a:ext>
                </a:extLst>
              </p:cNvPr>
              <p:cNvSpPr/>
              <p:nvPr/>
            </p:nvSpPr>
            <p:spPr>
              <a:xfrm>
                <a:off x="8800694" y="305348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2700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6" name="减号 215">
                <a:extLst>
                  <a:ext uri="{FF2B5EF4-FFF2-40B4-BE49-F238E27FC236}">
                    <a16:creationId xmlns:a16="http://schemas.microsoft.com/office/drawing/2014/main" id="{93FFFCDE-933E-4C20-C9F3-B603C6B5BF8D}"/>
                  </a:ext>
                </a:extLst>
              </p:cNvPr>
              <p:cNvSpPr/>
              <p:nvPr/>
            </p:nvSpPr>
            <p:spPr>
              <a:xfrm>
                <a:off x="8606779" y="3053480"/>
                <a:ext cx="180000" cy="180000"/>
              </a:xfrm>
              <a:prstGeom prst="mathMin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加号 216">
                <a:extLst>
                  <a:ext uri="{FF2B5EF4-FFF2-40B4-BE49-F238E27FC236}">
                    <a16:creationId xmlns:a16="http://schemas.microsoft.com/office/drawing/2014/main" id="{3393767D-DA76-F945-6931-9C6F7ADF30DE}"/>
                  </a:ext>
                </a:extLst>
              </p:cNvPr>
              <p:cNvSpPr/>
              <p:nvPr/>
            </p:nvSpPr>
            <p:spPr>
              <a:xfrm>
                <a:off x="8412864" y="3053480"/>
                <a:ext cx="180000" cy="180000"/>
              </a:xfrm>
              <a:prstGeom prst="mathPlus">
                <a:avLst/>
              </a:prstGeom>
              <a:solidFill>
                <a:srgbClr val="2F5597"/>
              </a:solidFill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037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的N次方 一</dc:creator>
  <cp:lastModifiedBy>的N次方 一</cp:lastModifiedBy>
  <cp:revision>12</cp:revision>
  <dcterms:created xsi:type="dcterms:W3CDTF">2024-09-11T12:52:20Z</dcterms:created>
  <dcterms:modified xsi:type="dcterms:W3CDTF">2025-02-09T01:50:55Z</dcterms:modified>
</cp:coreProperties>
</file>