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650033"/>
    <a:srgbClr val="005E00"/>
    <a:srgbClr val="6B0086"/>
    <a:srgbClr val="F8C194"/>
    <a:srgbClr val="ED7D31"/>
    <a:srgbClr val="383838"/>
    <a:srgbClr val="2D2D97"/>
    <a:srgbClr val="7E0000"/>
    <a:srgbClr val="6F5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26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B9D8-1243-EB04-E22C-14DABF15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A304D6-2A6B-52FA-58D4-7FD61AA8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ED50D-EBF3-0B11-9085-58195C9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A5193-FC3E-D662-DDCB-DC9D9540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C5623-DF02-BD7E-1BD2-CD55BE6A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5EF6C-5FB8-3A40-FB6B-F3B5137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18870-F674-D36E-28B5-7EA0FCE19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B705D-CA42-0D28-4B62-3DB250C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88CD7-1E7E-A874-7340-EF918D76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F0925-A517-CB5D-5B53-CD752A3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9A15F-447A-7421-60E8-6B14C12D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1ED65-8CA1-4509-6F7C-086477B3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BC23-17CF-67DB-57D3-E4E9679C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9866E-0CCC-B75B-C102-173ED08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FBB19-74CD-3EA2-9C58-4EA7931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E9659-D4E4-2F11-D870-79179384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D8245-CE27-E0A6-AB6B-896F84F6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A3971-C94C-EA18-1627-5E3F3C47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1DFA5-EE5D-432A-5C0A-B8E5D905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D2D31-A805-23EC-A07A-1B29F064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1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750EB-880A-34CC-E066-7470C348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A86A1-A9E1-4937-0289-46F29753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7BE1-D87F-1AF1-72E8-F4B78E55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2DA2D-C811-95E0-FA4F-6761A7D6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3524D-2BCF-77B6-4FD1-CC69C3F0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5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C4F52-5A44-EE92-AF2C-48CED6EB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69AE9-2554-0FAE-2713-D3C9A5BE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CE13E-7A1F-6B82-77E3-B0CC15E0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83ACF-D52B-F44B-C9A3-9EAEA08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C3B4-7D53-3609-CEAC-629CA76D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DAD5D-3C00-EB1F-9D2E-0DD86316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9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123E-1AAA-1BD2-57BB-0806022D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333BB-B0F8-DE3F-A1F1-9B674227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83CF9-921A-BB2C-84B0-0FEECEF8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7E7E68-C3BC-9D58-DE3D-9C58ABCA5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FC5E14-EEE6-6D92-CD70-9E4D7B217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E71FC7-2565-AAA7-0D2E-04CEED60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C71EE-66E8-FA17-FEE7-E671E813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837400-4729-CF9F-71B0-8FD3D4D5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AAA29-E9CA-CFD4-B275-B1610BFC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49C34-6B4E-66BC-C57A-1741492C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A9ABD-B09F-5860-42F6-EAD997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A520A1-6B5C-4F52-CC21-C05E03AD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D6A557-2076-1F7D-301E-06D497D0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BF77E-0580-1F21-E1DA-292FF421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A85C8-2105-7C29-19BE-B371F394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5BCB-135F-7D74-3D1F-6A3D206D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AB51B-1BB6-E788-2B76-DB00B6DC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64624-51B5-286F-2D42-011EE5D5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864F9-D3C6-735C-69E9-811AF3DC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FA27C-403B-F167-00F6-56190B6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9E683-B31D-2B7C-B028-80C1C62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B5F0-1D38-1CB9-756D-9ADD8424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39DACB-525E-71ED-779B-2942E522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5AE9C-0A47-3882-BDDD-4F74744F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8233D-52CE-B95C-74FF-92238D4C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89A3-610D-444B-5AF4-F44AE728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5B4F7-9D8B-5367-6E9A-7A641739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6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349997-F149-7E86-9160-EAD9D99C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D4A29-1D28-2C7C-EBE2-7ADFFB80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24953-14AB-8415-E41E-A6907A78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48B1-A0D3-F63D-C581-1D810FA60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59487-5FD4-AA1B-28A0-DB8685E9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png"/><Relationship Id="rId18" Type="http://schemas.openxmlformats.org/officeDocument/2006/relationships/oleObject" Target="../embeddings/oleObject6.bin"/><Relationship Id="rId26" Type="http://schemas.openxmlformats.org/officeDocument/2006/relationships/image" Target="../media/image18.png"/><Relationship Id="rId3" Type="http://schemas.openxmlformats.org/officeDocument/2006/relationships/image" Target="../media/image1.wmf"/><Relationship Id="rId21" Type="http://schemas.openxmlformats.org/officeDocument/2006/relationships/image" Target="../media/image13.wmf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7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png"/><Relationship Id="rId20" Type="http://schemas.openxmlformats.org/officeDocument/2006/relationships/oleObject" Target="../embeddings/oleObject7.bin"/><Relationship Id="rId29" Type="http://schemas.openxmlformats.org/officeDocument/2006/relationships/image" Target="../media/image20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image" Target="../media/image16.png"/><Relationship Id="rId5" Type="http://schemas.openxmlformats.org/officeDocument/2006/relationships/image" Target="../media/image2.wmf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31" Type="http://schemas.openxmlformats.org/officeDocument/2006/relationships/image" Target="../media/image2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image" Target="../media/image8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3ED8FA05-046A-C42D-FC1D-72993E5C0B84}"/>
              </a:ext>
            </a:extLst>
          </p:cNvPr>
          <p:cNvGrpSpPr/>
          <p:nvPr/>
        </p:nvGrpSpPr>
        <p:grpSpPr>
          <a:xfrm>
            <a:off x="2783632" y="116632"/>
            <a:ext cx="6480719" cy="6660000"/>
            <a:chOff x="2783632" y="116632"/>
            <a:chExt cx="6480719" cy="6660000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DD36340-74E8-58F3-FF44-AF0552DDFE54}"/>
                </a:ext>
              </a:extLst>
            </p:cNvPr>
            <p:cNvSpPr/>
            <p:nvPr/>
          </p:nvSpPr>
          <p:spPr>
            <a:xfrm>
              <a:off x="2784351" y="116632"/>
              <a:ext cx="6480000" cy="66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C3DC810-C341-D5C3-815C-71C41BD33500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790389"/>
              <a:ext cx="64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B7FE90-16B6-7CC7-8E61-959E21D91A2D}"/>
                </a:ext>
              </a:extLst>
            </p:cNvPr>
            <p:cNvCxnSpPr>
              <a:cxnSpLocks/>
            </p:cNvCxnSpPr>
            <p:nvPr/>
          </p:nvCxnSpPr>
          <p:spPr>
            <a:xfrm>
              <a:off x="3575720" y="348934"/>
              <a:ext cx="540000" cy="0"/>
            </a:xfrm>
            <a:prstGeom prst="line">
              <a:avLst/>
            </a:prstGeom>
            <a:ln w="28575">
              <a:solidFill>
                <a:srgbClr val="00007E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36DCABEC-4C41-DADC-B408-112742DF2285}"/>
                </a:ext>
              </a:extLst>
            </p:cNvPr>
            <p:cNvSpPr txBox="1"/>
            <p:nvPr/>
          </p:nvSpPr>
          <p:spPr>
            <a:xfrm>
              <a:off x="7608168" y="339648"/>
              <a:ext cx="647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Sphere 1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21CBCAB2-5809-2090-2792-522B4BA6F597}"/>
                </a:ext>
              </a:extLst>
            </p:cNvPr>
            <p:cNvSpPr txBox="1"/>
            <p:nvPr/>
          </p:nvSpPr>
          <p:spPr>
            <a:xfrm>
              <a:off x="8401136" y="339648"/>
              <a:ext cx="647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Sphere 2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72F2268C-7509-816B-3A12-454480278513}"/>
                </a:ext>
              </a:extLst>
            </p:cNvPr>
            <p:cNvCxnSpPr>
              <a:cxnSpLocks/>
            </p:cNvCxnSpPr>
            <p:nvPr/>
          </p:nvCxnSpPr>
          <p:spPr>
            <a:xfrm>
              <a:off x="4871864" y="607221"/>
              <a:ext cx="540000" cy="0"/>
            </a:xfrm>
            <a:prstGeom prst="line">
              <a:avLst/>
            </a:prstGeom>
            <a:ln w="28575">
              <a:solidFill>
                <a:srgbClr val="383838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C1A803B-6134-3F85-FAF4-139868200A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1864" y="313534"/>
              <a:ext cx="540000" cy="0"/>
            </a:xfrm>
            <a:prstGeom prst="line">
              <a:avLst/>
            </a:prstGeom>
            <a:ln w="28575">
              <a:solidFill>
                <a:srgbClr val="650033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1" name="对象 160">
              <a:extLst>
                <a:ext uri="{FF2B5EF4-FFF2-40B4-BE49-F238E27FC236}">
                  <a16:creationId xmlns:a16="http://schemas.microsoft.com/office/drawing/2014/main" id="{30377B18-CC0C-D2E6-7E89-8C339F8D88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5575380"/>
                </p:ext>
              </p:extLst>
            </p:nvPr>
          </p:nvGraphicFramePr>
          <p:xfrm>
            <a:off x="5485740" y="149531"/>
            <a:ext cx="366713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332280" imgH="248400" progId="Equation.AxMath">
                    <p:embed/>
                  </p:oleObj>
                </mc:Choice>
                <mc:Fallback>
                  <p:oleObj name="AxMath" r:id="rId2" imgW="332280" imgH="2484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485740" y="149531"/>
                          <a:ext cx="366713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C0CF690-9750-E260-39E0-6210708F7E0E}"/>
                </a:ext>
              </a:extLst>
            </p:cNvPr>
            <p:cNvCxnSpPr>
              <a:cxnSpLocks/>
            </p:cNvCxnSpPr>
            <p:nvPr/>
          </p:nvCxnSpPr>
          <p:spPr>
            <a:xfrm>
              <a:off x="6163196" y="313534"/>
              <a:ext cx="540000" cy="0"/>
            </a:xfrm>
            <a:prstGeom prst="line">
              <a:avLst/>
            </a:prstGeom>
            <a:ln w="28575">
              <a:solidFill>
                <a:srgbClr val="005E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F0EC39D7-29B7-E26E-05AC-8DD1D407A15D}"/>
                </a:ext>
              </a:extLst>
            </p:cNvPr>
            <p:cNvCxnSpPr>
              <a:cxnSpLocks/>
            </p:cNvCxnSpPr>
            <p:nvPr/>
          </p:nvCxnSpPr>
          <p:spPr>
            <a:xfrm>
              <a:off x="6163196" y="607221"/>
              <a:ext cx="540000" cy="0"/>
            </a:xfrm>
            <a:prstGeom prst="line">
              <a:avLst/>
            </a:prstGeom>
            <a:ln w="28575">
              <a:solidFill>
                <a:srgbClr val="6B008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对象 169">
              <a:extLst>
                <a:ext uri="{FF2B5EF4-FFF2-40B4-BE49-F238E27FC236}">
                  <a16:creationId xmlns:a16="http://schemas.microsoft.com/office/drawing/2014/main" id="{10BAB63D-9DC1-F4F0-1B2B-A408C6AB6F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1061179"/>
                </p:ext>
              </p:extLst>
            </p:nvPr>
          </p:nvGraphicFramePr>
          <p:xfrm>
            <a:off x="6819181" y="150815"/>
            <a:ext cx="788987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712080" imgH="295200" progId="Equation.AxMath">
                    <p:embed/>
                  </p:oleObj>
                </mc:Choice>
                <mc:Fallback>
                  <p:oleObj name="AxMath" r:id="rId4" imgW="712080" imgH="295200" progId="Equation.AxMath">
                    <p:embed/>
                    <p:pic>
                      <p:nvPicPr>
                        <p:cNvPr id="161" name="对象 160">
                          <a:extLst>
                            <a:ext uri="{FF2B5EF4-FFF2-40B4-BE49-F238E27FC236}">
                              <a16:creationId xmlns:a16="http://schemas.microsoft.com/office/drawing/2014/main" id="{30377B18-CC0C-D2E6-7E89-8C339F8D88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819181" y="150815"/>
                          <a:ext cx="788987" cy="325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对象 172">
              <a:extLst>
                <a:ext uri="{FF2B5EF4-FFF2-40B4-BE49-F238E27FC236}">
                  <a16:creationId xmlns:a16="http://schemas.microsoft.com/office/drawing/2014/main" id="{47B98904-F673-5AA2-5F6C-2D7BD06274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6713598"/>
                </p:ext>
              </p:extLst>
            </p:nvPr>
          </p:nvGraphicFramePr>
          <p:xfrm>
            <a:off x="6819181" y="444503"/>
            <a:ext cx="788987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712080" imgH="295200" progId="Equation.AxMath">
                    <p:embed/>
                  </p:oleObj>
                </mc:Choice>
                <mc:Fallback>
                  <p:oleObj name="AxMath" r:id="rId6" imgW="712080" imgH="295200" progId="Equation.AxMath">
                    <p:embed/>
                    <p:pic>
                      <p:nvPicPr>
                        <p:cNvPr id="170" name="对象 169">
                          <a:extLst>
                            <a:ext uri="{FF2B5EF4-FFF2-40B4-BE49-F238E27FC236}">
                              <a16:creationId xmlns:a16="http://schemas.microsoft.com/office/drawing/2014/main" id="{10BAB63D-9DC1-F4F0-1B2B-A408C6AB6F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19181" y="444503"/>
                          <a:ext cx="788987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22ECA4C3-9C81-F270-CB69-BFF2CAD14B92}"/>
                </a:ext>
              </a:extLst>
            </p:cNvPr>
            <p:cNvSpPr txBox="1"/>
            <p:nvPr/>
          </p:nvSpPr>
          <p:spPr>
            <a:xfrm>
              <a:off x="7939070" y="6500448"/>
              <a:ext cx="1118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Decreasing </a:t>
              </a:r>
              <a:r>
                <a:rPr lang="en-US" altLang="zh-CN" sz="900" i="1" dirty="0">
                  <a:solidFill>
                    <a:srgbClr val="65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h/a            </a:t>
              </a:r>
              <a:endParaRPr lang="zh-CN" altLang="en-US" sz="900" i="1" dirty="0">
                <a:solidFill>
                  <a:srgbClr val="65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2DF39D25-B645-9184-0EB4-4696C38BE3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4717645"/>
                </p:ext>
              </p:extLst>
            </p:nvPr>
          </p:nvGraphicFramePr>
          <p:xfrm>
            <a:off x="3613151" y="461605"/>
            <a:ext cx="465138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439560" imgH="191160" progId="Equation.AxMath">
                    <p:embed/>
                  </p:oleObj>
                </mc:Choice>
                <mc:Fallback>
                  <p:oleObj name="AxMath" r:id="rId8" imgW="439560" imgH="1911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13151" y="461605"/>
                          <a:ext cx="465138" cy="20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626290C5-2ED3-5590-A8C8-B9786D1A55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370150"/>
                </p:ext>
              </p:extLst>
            </p:nvPr>
          </p:nvGraphicFramePr>
          <p:xfrm>
            <a:off x="5481771" y="428985"/>
            <a:ext cx="3746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338040" imgH="248400" progId="Equation.AxMath">
                    <p:embed/>
                  </p:oleObj>
                </mc:Choice>
                <mc:Fallback>
                  <p:oleObj name="AxMath" r:id="rId10" imgW="338040" imgH="248400" progId="Equation.AxMath">
                    <p:embed/>
                    <p:pic>
                      <p:nvPicPr>
                        <p:cNvPr id="161" name="对象 160">
                          <a:extLst>
                            <a:ext uri="{FF2B5EF4-FFF2-40B4-BE49-F238E27FC236}">
                              <a16:creationId xmlns:a16="http://schemas.microsoft.com/office/drawing/2014/main" id="{30377B18-CC0C-D2E6-7E89-8C339F8D88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81771" y="428985"/>
                          <a:ext cx="37465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" name="图片 3" descr="图表&#10;&#10;描述已自动生成">
              <a:extLst>
                <a:ext uri="{FF2B5EF4-FFF2-40B4-BE49-F238E27FC236}">
                  <a16:creationId xmlns:a16="http://schemas.microsoft.com/office/drawing/2014/main" id="{79D3DD86-AE1A-CD06-8F1F-6C08396E0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25" y="830642"/>
              <a:ext cx="1475235" cy="1475235"/>
            </a:xfrm>
            <a:prstGeom prst="rect">
              <a:avLst/>
            </a:prstGeom>
          </p:spPr>
        </p:pic>
        <p:pic>
          <p:nvPicPr>
            <p:cNvPr id="6" name="图片 5" descr="形状&#10;&#10;描述已自动生成">
              <a:extLst>
                <a:ext uri="{FF2B5EF4-FFF2-40B4-BE49-F238E27FC236}">
                  <a16:creationId xmlns:a16="http://schemas.microsoft.com/office/drawing/2014/main" id="{005FAAF0-DBBB-636D-2C4F-E3F27721C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757" y="830642"/>
              <a:ext cx="1475235" cy="1475235"/>
            </a:xfrm>
            <a:prstGeom prst="rect">
              <a:avLst/>
            </a:prstGeom>
          </p:spPr>
        </p:pic>
        <p:pic>
          <p:nvPicPr>
            <p:cNvPr id="9" name="图片 8" descr="图表&#10;&#10;低可信度描述已自动生成">
              <a:extLst>
                <a:ext uri="{FF2B5EF4-FFF2-40B4-BE49-F238E27FC236}">
                  <a16:creationId xmlns:a16="http://schemas.microsoft.com/office/drawing/2014/main" id="{CFE4B147-DF6E-A453-A976-05436BD92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833" y="830642"/>
              <a:ext cx="1476759" cy="1476759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DA35451-D6D6-7AA8-E810-BC4D720246B8}"/>
                </a:ext>
              </a:extLst>
            </p:cNvPr>
            <p:cNvGrpSpPr/>
            <p:nvPr/>
          </p:nvGrpSpPr>
          <p:grpSpPr>
            <a:xfrm>
              <a:off x="7655145" y="3446632"/>
              <a:ext cx="1491982" cy="468000"/>
              <a:chOff x="7608168" y="1281205"/>
              <a:chExt cx="1491982" cy="468000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6397696-942B-646B-AAD2-244C0C6B08C1}"/>
                  </a:ext>
                </a:extLst>
              </p:cNvPr>
              <p:cNvSpPr/>
              <p:nvPr/>
            </p:nvSpPr>
            <p:spPr>
              <a:xfrm>
                <a:off x="7608168" y="1357799"/>
                <a:ext cx="612000" cy="2153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2"/>
                    </a:solidFill>
                  </a:ln>
                </a:endParaRPr>
              </a:p>
            </p:txBody>
          </p:sp>
          <p:sp>
            <p:nvSpPr>
              <p:cNvPr id="58" name="减号 57">
                <a:extLst>
                  <a:ext uri="{FF2B5EF4-FFF2-40B4-BE49-F238E27FC236}">
                    <a16:creationId xmlns:a16="http://schemas.microsoft.com/office/drawing/2014/main" id="{281F1251-56D7-31F9-3B36-DBCBB179E569}"/>
                  </a:ext>
                </a:extLst>
              </p:cNvPr>
              <p:cNvSpPr/>
              <p:nvPr/>
            </p:nvSpPr>
            <p:spPr>
              <a:xfrm>
                <a:off x="7634359" y="1382769"/>
                <a:ext cx="180000" cy="180000"/>
              </a:xfrm>
              <a:prstGeom prst="mathMinus">
                <a:avLst/>
              </a:prstGeom>
              <a:solidFill>
                <a:schemeClr val="accent2"/>
              </a:solidFill>
              <a:ln w="19050">
                <a:solidFill>
                  <a:srgbClr val="2F5597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加号 58">
                <a:extLst>
                  <a:ext uri="{FF2B5EF4-FFF2-40B4-BE49-F238E27FC236}">
                    <a16:creationId xmlns:a16="http://schemas.microsoft.com/office/drawing/2014/main" id="{20062B08-FC54-9D68-DA0F-1864D4A7ED90}"/>
                  </a:ext>
                </a:extLst>
              </p:cNvPr>
              <p:cNvSpPr/>
              <p:nvPr/>
            </p:nvSpPr>
            <p:spPr>
              <a:xfrm>
                <a:off x="8021561" y="1376830"/>
                <a:ext cx="180000" cy="180000"/>
              </a:xfrm>
              <a:prstGeom prst="mathPlus">
                <a:avLst/>
              </a:prstGeom>
              <a:solidFill>
                <a:schemeClr val="accent2"/>
              </a:solidFill>
              <a:ln w="19050" cap="flat">
                <a:solidFill>
                  <a:srgbClr val="2F5597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加号 59">
                <a:extLst>
                  <a:ext uri="{FF2B5EF4-FFF2-40B4-BE49-F238E27FC236}">
                    <a16:creationId xmlns:a16="http://schemas.microsoft.com/office/drawing/2014/main" id="{BD4678CB-1685-816E-A290-F88F485CBF02}"/>
                  </a:ext>
                </a:extLst>
              </p:cNvPr>
              <p:cNvSpPr/>
              <p:nvPr/>
            </p:nvSpPr>
            <p:spPr>
              <a:xfrm>
                <a:off x="7818958" y="1383615"/>
                <a:ext cx="180000" cy="180000"/>
              </a:xfrm>
              <a:prstGeom prst="mathPlus">
                <a:avLst/>
              </a:prstGeom>
              <a:solidFill>
                <a:schemeClr val="accent2"/>
              </a:solidFill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E19706A-B635-4806-CB74-3983CA08A004}"/>
                  </a:ext>
                </a:extLst>
              </p:cNvPr>
              <p:cNvSpPr/>
              <p:nvPr/>
            </p:nvSpPr>
            <p:spPr>
              <a:xfrm>
                <a:off x="8362144" y="1357167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减号 63">
                <a:extLst>
                  <a:ext uri="{FF2B5EF4-FFF2-40B4-BE49-F238E27FC236}">
                    <a16:creationId xmlns:a16="http://schemas.microsoft.com/office/drawing/2014/main" id="{49C2A295-522E-713B-D429-50F23D67364F}"/>
                  </a:ext>
                </a:extLst>
              </p:cNvPr>
              <p:cNvSpPr/>
              <p:nvPr/>
            </p:nvSpPr>
            <p:spPr>
              <a:xfrm>
                <a:off x="8378654" y="1382013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加号 64">
                <a:extLst>
                  <a:ext uri="{FF2B5EF4-FFF2-40B4-BE49-F238E27FC236}">
                    <a16:creationId xmlns:a16="http://schemas.microsoft.com/office/drawing/2014/main" id="{3B8F3074-1E29-CB4D-2AED-E1A8D1C3086C}"/>
                  </a:ext>
                </a:extLst>
              </p:cNvPr>
              <p:cNvSpPr/>
              <p:nvPr/>
            </p:nvSpPr>
            <p:spPr>
              <a:xfrm>
                <a:off x="8785327" y="1374733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DAB88D65-7225-D333-B523-46E9C1777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0150" y="1281205"/>
                <a:ext cx="0" cy="468000"/>
              </a:xfrm>
              <a:prstGeom prst="straightConnector1">
                <a:avLst/>
              </a:prstGeom>
              <a:ln w="38100">
                <a:solidFill>
                  <a:srgbClr val="2F55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减号 11">
                <a:extLst>
                  <a:ext uri="{FF2B5EF4-FFF2-40B4-BE49-F238E27FC236}">
                    <a16:creationId xmlns:a16="http://schemas.microsoft.com/office/drawing/2014/main" id="{43B68E20-A61A-214D-D8B1-7F920D515518}"/>
                  </a:ext>
                </a:extLst>
              </p:cNvPr>
              <p:cNvSpPr/>
              <p:nvPr/>
            </p:nvSpPr>
            <p:spPr>
              <a:xfrm>
                <a:off x="8586399" y="1384672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7" name="图片 16" descr="图表&#10;&#10;描述已自动生成">
              <a:extLst>
                <a:ext uri="{FF2B5EF4-FFF2-40B4-BE49-F238E27FC236}">
                  <a16:creationId xmlns:a16="http://schemas.microsoft.com/office/drawing/2014/main" id="{E4CBF5DA-9C7D-B41C-4261-D3E40094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25" y="2257804"/>
              <a:ext cx="1475235" cy="1475235"/>
            </a:xfrm>
            <a:prstGeom prst="rect">
              <a:avLst/>
            </a:prstGeom>
          </p:spPr>
        </p:pic>
        <p:pic>
          <p:nvPicPr>
            <p:cNvPr id="19" name="图片 18" descr="形状&#10;&#10;描述已自动生成">
              <a:extLst>
                <a:ext uri="{FF2B5EF4-FFF2-40B4-BE49-F238E27FC236}">
                  <a16:creationId xmlns:a16="http://schemas.microsoft.com/office/drawing/2014/main" id="{9092A608-2F74-D9DF-8E71-C1223246A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757" y="2257804"/>
              <a:ext cx="1475235" cy="1475235"/>
            </a:xfrm>
            <a:prstGeom prst="rect">
              <a:avLst/>
            </a:prstGeom>
          </p:spPr>
        </p:pic>
        <p:pic>
          <p:nvPicPr>
            <p:cNvPr id="22" name="图片 21" descr="图示&#10;&#10;中度可信度描述已自动生成">
              <a:extLst>
                <a:ext uri="{FF2B5EF4-FFF2-40B4-BE49-F238E27FC236}">
                  <a16:creationId xmlns:a16="http://schemas.microsoft.com/office/drawing/2014/main" id="{A6DF3869-32E9-236B-9199-02DC0904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833" y="2257804"/>
              <a:ext cx="1476759" cy="1476759"/>
            </a:xfrm>
            <a:prstGeom prst="rect">
              <a:avLst/>
            </a:prstGeom>
          </p:spPr>
        </p:pic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03F3BFA5-5F89-B846-E0B7-E96E199D84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8914211"/>
                </p:ext>
              </p:extLst>
            </p:nvPr>
          </p:nvGraphicFramePr>
          <p:xfrm>
            <a:off x="2855640" y="1315174"/>
            <a:ext cx="243690" cy="252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8" imgW="190440" imgH="197280" progId="Equation.AxMath">
                    <p:embed/>
                  </p:oleObj>
                </mc:Choice>
                <mc:Fallback>
                  <p:oleObj name="AxMath" r:id="rId18" imgW="190440" imgH="1972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855640" y="1315174"/>
                          <a:ext cx="243690" cy="2521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对象 144">
              <a:extLst>
                <a:ext uri="{FF2B5EF4-FFF2-40B4-BE49-F238E27FC236}">
                  <a16:creationId xmlns:a16="http://schemas.microsoft.com/office/drawing/2014/main" id="{2B73656B-B4D0-98E9-E49A-488526B0FA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806704"/>
                </p:ext>
              </p:extLst>
            </p:nvPr>
          </p:nvGraphicFramePr>
          <p:xfrm>
            <a:off x="2855640" y="2795590"/>
            <a:ext cx="2524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0" imgW="196920" imgH="197280" progId="Equation.AxMath">
                    <p:embed/>
                  </p:oleObj>
                </mc:Choice>
                <mc:Fallback>
                  <p:oleObj name="AxMath" r:id="rId20" imgW="1969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855640" y="2795590"/>
                          <a:ext cx="252412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图片 23" descr="图表&#10;&#10;描述已自动生成">
              <a:extLst>
                <a:ext uri="{FF2B5EF4-FFF2-40B4-BE49-F238E27FC236}">
                  <a16:creationId xmlns:a16="http://schemas.microsoft.com/office/drawing/2014/main" id="{A7F86A5A-5942-BAAD-ED88-0F36C6A4E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25" y="3721149"/>
              <a:ext cx="1475235" cy="1475235"/>
            </a:xfrm>
            <a:prstGeom prst="rect">
              <a:avLst/>
            </a:prstGeom>
          </p:spPr>
        </p:pic>
        <p:pic>
          <p:nvPicPr>
            <p:cNvPr id="27" name="图片 26" descr="形状&#10;&#10;描述已自动生成">
              <a:extLst>
                <a:ext uri="{FF2B5EF4-FFF2-40B4-BE49-F238E27FC236}">
                  <a16:creationId xmlns:a16="http://schemas.microsoft.com/office/drawing/2014/main" id="{5A3B6605-A4CE-812B-50B3-3F190D83A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757" y="3721149"/>
              <a:ext cx="1475235" cy="1475235"/>
            </a:xfrm>
            <a:prstGeom prst="rect">
              <a:avLst/>
            </a:prstGeom>
          </p:spPr>
        </p:pic>
        <p:pic>
          <p:nvPicPr>
            <p:cNvPr id="29" name="图片 28" descr="图示&#10;&#10;中度可信度描述已自动生成">
              <a:extLst>
                <a:ext uri="{FF2B5EF4-FFF2-40B4-BE49-F238E27FC236}">
                  <a16:creationId xmlns:a16="http://schemas.microsoft.com/office/drawing/2014/main" id="{404230E2-A287-C1C2-BB39-0D59C0571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833" y="3721149"/>
              <a:ext cx="1476759" cy="1476759"/>
            </a:xfrm>
            <a:prstGeom prst="rect">
              <a:avLst/>
            </a:prstGeom>
          </p:spPr>
        </p:pic>
        <p:pic>
          <p:nvPicPr>
            <p:cNvPr id="31" name="图片 30" descr="图表, 折线图&#10;&#10;描述已自动生成">
              <a:extLst>
                <a:ext uri="{FF2B5EF4-FFF2-40B4-BE49-F238E27FC236}">
                  <a16:creationId xmlns:a16="http://schemas.microsoft.com/office/drawing/2014/main" id="{5CB28AE9-BA33-CA3C-58C1-3EB73009A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25" y="5160005"/>
              <a:ext cx="1475235" cy="1475235"/>
            </a:xfrm>
            <a:prstGeom prst="rect">
              <a:avLst/>
            </a:prstGeom>
          </p:spPr>
        </p:pic>
        <p:pic>
          <p:nvPicPr>
            <p:cNvPr id="40" name="图片 39" descr="形状&#10;&#10;描述已自动生成">
              <a:extLst>
                <a:ext uri="{FF2B5EF4-FFF2-40B4-BE49-F238E27FC236}">
                  <a16:creationId xmlns:a16="http://schemas.microsoft.com/office/drawing/2014/main" id="{C56A24AA-F079-9F54-286D-3E7ACDF25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757" y="5160005"/>
              <a:ext cx="1475235" cy="1475235"/>
            </a:xfrm>
            <a:prstGeom prst="rect">
              <a:avLst/>
            </a:prstGeom>
          </p:spPr>
        </p:pic>
        <p:pic>
          <p:nvPicPr>
            <p:cNvPr id="54" name="图片 53" descr="图表&#10;&#10;中度可信度描述已自动生成">
              <a:extLst>
                <a:ext uri="{FF2B5EF4-FFF2-40B4-BE49-F238E27FC236}">
                  <a16:creationId xmlns:a16="http://schemas.microsoft.com/office/drawing/2014/main" id="{6BB5ADCD-033E-B17F-B270-545CF490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833" y="5160005"/>
              <a:ext cx="1476759" cy="1476759"/>
            </a:xfrm>
            <a:prstGeom prst="rect">
              <a:avLst/>
            </a:prstGeom>
          </p:spPr>
        </p:pic>
        <p:graphicFrame>
          <p:nvGraphicFramePr>
            <p:cNvPr id="146" name="对象 145">
              <a:extLst>
                <a:ext uri="{FF2B5EF4-FFF2-40B4-BE49-F238E27FC236}">
                  <a16:creationId xmlns:a16="http://schemas.microsoft.com/office/drawing/2014/main" id="{3E78D016-B3AD-18C9-926A-C6070C7390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380963"/>
                </p:ext>
              </p:extLst>
            </p:nvPr>
          </p:nvGraphicFramePr>
          <p:xfrm>
            <a:off x="2855640" y="4240215"/>
            <a:ext cx="231775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8" imgW="180720" imgH="197280" progId="Equation.AxMath">
                    <p:embed/>
                  </p:oleObj>
                </mc:Choice>
                <mc:Fallback>
                  <p:oleObj name="AxMath" r:id="rId28" imgW="1807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855640" y="4240215"/>
                          <a:ext cx="231775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对象 146">
              <a:extLst>
                <a:ext uri="{FF2B5EF4-FFF2-40B4-BE49-F238E27FC236}">
                  <a16:creationId xmlns:a16="http://schemas.microsoft.com/office/drawing/2014/main" id="{4BC5DB07-C3D0-9F4F-EBD1-6CCBBA090F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22808"/>
                </p:ext>
              </p:extLst>
            </p:nvPr>
          </p:nvGraphicFramePr>
          <p:xfrm>
            <a:off x="2855640" y="5715003"/>
            <a:ext cx="250825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0" imgW="196920" imgH="197280" progId="Equation.AxMath">
                    <p:embed/>
                  </p:oleObj>
                </mc:Choice>
                <mc:Fallback>
                  <p:oleObj name="AxMath" r:id="rId30" imgW="1969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855640" y="5715003"/>
                          <a:ext cx="250825" cy="250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409678-2DA8-4CC7-D6F7-E51942AAA487}"/>
                </a:ext>
              </a:extLst>
            </p:cNvPr>
            <p:cNvSpPr txBox="1"/>
            <p:nvPr/>
          </p:nvSpPr>
          <p:spPr>
            <a:xfrm>
              <a:off x="3759570" y="6519824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93882A2E-C6C7-2942-5FE1-1C858220D5F7}"/>
                </a:ext>
              </a:extLst>
            </p:cNvPr>
            <p:cNvSpPr txBox="1"/>
            <p:nvPr/>
          </p:nvSpPr>
          <p:spPr>
            <a:xfrm>
              <a:off x="5268718" y="6526824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044053-A7C9-6652-E2CB-8810C04C4FDA}"/>
                </a:ext>
              </a:extLst>
            </p:cNvPr>
            <p:cNvSpPr txBox="1"/>
            <p:nvPr/>
          </p:nvSpPr>
          <p:spPr>
            <a:xfrm>
              <a:off x="6777866" y="6510536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7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的N次方 一</dc:creator>
  <cp:lastModifiedBy>的N次方 一</cp:lastModifiedBy>
  <cp:revision>15</cp:revision>
  <dcterms:created xsi:type="dcterms:W3CDTF">2024-09-11T12:52:20Z</dcterms:created>
  <dcterms:modified xsi:type="dcterms:W3CDTF">2025-02-09T02:00:31Z</dcterms:modified>
</cp:coreProperties>
</file>