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E"/>
    <a:srgbClr val="650033"/>
    <a:srgbClr val="005E00"/>
    <a:srgbClr val="6B0086"/>
    <a:srgbClr val="F8C194"/>
    <a:srgbClr val="ED7D31"/>
    <a:srgbClr val="383838"/>
    <a:srgbClr val="2D2D97"/>
    <a:srgbClr val="7E0000"/>
    <a:srgbClr val="6F51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26" autoAdjust="0"/>
  </p:normalViewPr>
  <p:slideViewPr>
    <p:cSldViewPr>
      <p:cViewPr varScale="1">
        <p:scale>
          <a:sx n="82" d="100"/>
          <a:sy n="82" d="100"/>
        </p:scale>
        <p:origin x="691" y="72"/>
      </p:cViewPr>
      <p:guideLst>
        <p:guide orient="horz" pos="20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1B9D8-1243-EB04-E22C-14DABF158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A304D6-2A6B-52FA-58D4-7FD61AA8E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BED50D-EBF3-0B11-9085-58195C9EA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6E80-E815-4210-9A9B-29E33F60A126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CA5193-FC3E-D662-DDCB-DC9D95409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DC5623-DF02-BD7E-1BD2-CD55BE6A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049-E4EB-4AB5-93F4-823B4B508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71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5EF6C-5FB8-3A40-FB6B-F3B5137F1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718870-F674-D36E-28B5-7EA0FCE19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6B705D-CA42-0D28-4B62-3DB250C9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6E80-E815-4210-9A9B-29E33F60A126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488CD7-1E7E-A874-7340-EF918D761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DF0925-A517-CB5D-5B53-CD752A35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049-E4EB-4AB5-93F4-823B4B508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82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F9A15F-447A-7421-60E8-6B14C12D20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B1ED65-8CA1-4509-6F7C-086477B32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2BC23-17CF-67DB-57D3-E4E9679C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6E80-E815-4210-9A9B-29E33F60A126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E9866E-0CCC-B75B-C102-173ED085B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1FBB19-74CD-3EA2-9C58-4EA7931A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049-E4EB-4AB5-93F4-823B4B508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E9659-D4E4-2F11-D870-79179384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3D8245-CE27-E0A6-AB6B-896F84F6F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7A3971-C94C-EA18-1627-5E3F3C47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6E80-E815-4210-9A9B-29E33F60A126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F1DFA5-EE5D-432A-5C0A-B8E5D9056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CD2D31-A805-23EC-A07A-1B29F0647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049-E4EB-4AB5-93F4-823B4B508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01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750EB-880A-34CC-E066-7470C348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8A86A1-A9E1-4937-0289-46F297535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A7BE1-D87F-1AF1-72E8-F4B78E554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6E80-E815-4210-9A9B-29E33F60A126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12DA2D-C811-95E0-FA4F-6761A7D67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83524D-2BCF-77B6-4FD1-CC69C3F08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049-E4EB-4AB5-93F4-823B4B508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45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C4F52-5A44-EE92-AF2C-48CED6EB0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69AE9-2554-0FAE-2713-D3C9A5BED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1CE13E-7A1F-6B82-77E3-B0CC15E05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683ACF-D52B-F44B-C9A3-9EAEA082B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6E80-E815-4210-9A9B-29E33F60A126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15C3B4-7D53-3609-CEAC-629CA76D6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5DAD5D-3C00-EB1F-9D2E-0DD86316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049-E4EB-4AB5-93F4-823B4B508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79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6123E-1AAA-1BD2-57BB-0806022DA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A333BB-B0F8-DE3F-A1F1-9B674227C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183CF9-921A-BB2C-84B0-0FEECEF8E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7E7E68-C3BC-9D58-DE3D-9C58ABCA5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FC5E14-EEE6-6D92-CD70-9E4D7B2175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E71FC7-2565-AAA7-0D2E-04CEED600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6E80-E815-4210-9A9B-29E33F60A126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0C71EE-66E8-FA17-FEE7-E671E813D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837400-4729-CF9F-71B0-8FD3D4D50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049-E4EB-4AB5-93F4-823B4B508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76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AAA29-E9CA-CFD4-B275-B1610BFC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549C34-6B4E-66BC-C57A-1741492C2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6E80-E815-4210-9A9B-29E33F60A126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FA9ABD-B09F-5860-42F6-EAD997E97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A520A1-6B5C-4F52-CC21-C05E03AD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049-E4EB-4AB5-93F4-823B4B508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821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D6A557-2076-1F7D-301E-06D497D0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6E80-E815-4210-9A9B-29E33F60A126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0BF77E-0580-1F21-E1DA-292FF421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5A85C8-2105-7C29-19BE-B371F394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049-E4EB-4AB5-93F4-823B4B508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38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A5BCB-135F-7D74-3D1F-6A3D206D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AAB51B-1BB6-E788-2B76-DB00B6DC5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C64624-51B5-286F-2D42-011EE5D5B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1864F9-D3C6-735C-69E9-811AF3DCD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6E80-E815-4210-9A9B-29E33F60A126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CFA27C-403B-F167-00F6-56190B66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E9E683-B31D-2B7C-B028-80C1C629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049-E4EB-4AB5-93F4-823B4B508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09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EB5F0-1D38-1CB9-756D-9ADD8424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39DACB-525E-71ED-779B-2942E5221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95AE9C-0A47-3882-BDDD-4F74744FD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E8233D-52CE-B95C-74FF-92238D4C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6E80-E815-4210-9A9B-29E33F60A126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8E89A3-610D-444B-5AF4-F44AE7284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85B4F7-9D8B-5367-6E9A-7A6417390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049-E4EB-4AB5-93F4-823B4B508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36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349997-F149-7E86-9160-EAD9D99C4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3D4A29-1D28-2C7C-EBE2-7ADFFB80E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F24953-14AB-8415-E41E-A6907A789D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56E80-E815-4210-9A9B-29E33F60A126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CD48B1-A0D3-F63D-C581-1D810FA60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F59487-5FD4-AA1B-28A0-DB8685E9F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B1049-E4EB-4AB5-93F4-823B4B508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37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oleObject" Target="../embeddings/oleObject7.bin"/><Relationship Id="rId3" Type="http://schemas.openxmlformats.org/officeDocument/2006/relationships/image" Target="../media/image1.wmf"/><Relationship Id="rId21" Type="http://schemas.openxmlformats.org/officeDocument/2006/relationships/image" Target="../media/image15.png"/><Relationship Id="rId7" Type="http://schemas.openxmlformats.org/officeDocument/2006/relationships/image" Target="../media/image3.wmf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8.wmf"/><Relationship Id="rId2" Type="http://schemas.openxmlformats.org/officeDocument/2006/relationships/oleObject" Target="../embeddings/oleObject1.bin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29" Type="http://schemas.openxmlformats.org/officeDocument/2006/relationships/image" Target="../media/image20.wmf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24" Type="http://schemas.openxmlformats.org/officeDocument/2006/relationships/oleObject" Target="../embeddings/oleObject6.bin"/><Relationship Id="rId5" Type="http://schemas.openxmlformats.org/officeDocument/2006/relationships/image" Target="../media/image2.wmf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oleObject" Target="../embeddings/oleObject8.bin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3.png"/><Relationship Id="rId31" Type="http://schemas.openxmlformats.org/officeDocument/2006/relationships/image" Target="../media/image21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19.wmf"/><Relationship Id="rId30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B0FA2221-B061-A31F-D57C-97F47C956912}"/>
              </a:ext>
            </a:extLst>
          </p:cNvPr>
          <p:cNvGrpSpPr/>
          <p:nvPr/>
        </p:nvGrpSpPr>
        <p:grpSpPr>
          <a:xfrm>
            <a:off x="2781835" y="116632"/>
            <a:ext cx="6481797" cy="6660000"/>
            <a:chOff x="2781835" y="116632"/>
            <a:chExt cx="6481797" cy="6660000"/>
          </a:xfrm>
        </p:grpSpPr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6DD36340-74E8-58F3-FF44-AF0552DDFE54}"/>
                </a:ext>
              </a:extLst>
            </p:cNvPr>
            <p:cNvSpPr/>
            <p:nvPr/>
          </p:nvSpPr>
          <p:spPr>
            <a:xfrm>
              <a:off x="2781835" y="116632"/>
              <a:ext cx="6480000" cy="66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C3DC810-C341-D5C3-815C-71C41BD33500}"/>
                </a:ext>
              </a:extLst>
            </p:cNvPr>
            <p:cNvCxnSpPr>
              <a:cxnSpLocks/>
            </p:cNvCxnSpPr>
            <p:nvPr/>
          </p:nvCxnSpPr>
          <p:spPr>
            <a:xfrm>
              <a:off x="2783632" y="790389"/>
              <a:ext cx="648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1AB7FE90-16B6-7CC7-8E61-959E21D91A2D}"/>
                </a:ext>
              </a:extLst>
            </p:cNvPr>
            <p:cNvCxnSpPr>
              <a:cxnSpLocks/>
            </p:cNvCxnSpPr>
            <p:nvPr/>
          </p:nvCxnSpPr>
          <p:spPr>
            <a:xfrm>
              <a:off x="3575720" y="348934"/>
              <a:ext cx="540000" cy="0"/>
            </a:xfrm>
            <a:prstGeom prst="line">
              <a:avLst/>
            </a:prstGeom>
            <a:ln w="28575">
              <a:solidFill>
                <a:srgbClr val="00007E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36DCABEC-4C41-DADC-B408-112742DF2285}"/>
                </a:ext>
              </a:extLst>
            </p:cNvPr>
            <p:cNvSpPr txBox="1"/>
            <p:nvPr/>
          </p:nvSpPr>
          <p:spPr>
            <a:xfrm>
              <a:off x="7608168" y="339648"/>
              <a:ext cx="6471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Sphere 1</a:t>
              </a:r>
              <a:endParaRPr lang="zh-CN" alt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21CBCAB2-5809-2090-2792-522B4BA6F597}"/>
                </a:ext>
              </a:extLst>
            </p:cNvPr>
            <p:cNvSpPr txBox="1"/>
            <p:nvPr/>
          </p:nvSpPr>
          <p:spPr>
            <a:xfrm>
              <a:off x="8401136" y="339648"/>
              <a:ext cx="6471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Sphere 2</a:t>
              </a:r>
              <a:endParaRPr lang="zh-CN" alt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72F2268C-7509-816B-3A12-454480278513}"/>
                </a:ext>
              </a:extLst>
            </p:cNvPr>
            <p:cNvCxnSpPr>
              <a:cxnSpLocks/>
            </p:cNvCxnSpPr>
            <p:nvPr/>
          </p:nvCxnSpPr>
          <p:spPr>
            <a:xfrm>
              <a:off x="4871864" y="607221"/>
              <a:ext cx="540000" cy="0"/>
            </a:xfrm>
            <a:prstGeom prst="line">
              <a:avLst/>
            </a:prstGeom>
            <a:ln w="28575">
              <a:solidFill>
                <a:srgbClr val="383838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EC1A803B-6134-3F85-FAF4-139868200A09}"/>
                </a:ext>
              </a:extLst>
            </p:cNvPr>
            <p:cNvCxnSpPr>
              <a:cxnSpLocks/>
            </p:cNvCxnSpPr>
            <p:nvPr/>
          </p:nvCxnSpPr>
          <p:spPr>
            <a:xfrm>
              <a:off x="4871864" y="313534"/>
              <a:ext cx="540000" cy="0"/>
            </a:xfrm>
            <a:prstGeom prst="line">
              <a:avLst/>
            </a:prstGeom>
            <a:ln w="28575">
              <a:solidFill>
                <a:srgbClr val="650033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61" name="对象 160">
              <a:extLst>
                <a:ext uri="{FF2B5EF4-FFF2-40B4-BE49-F238E27FC236}">
                  <a16:creationId xmlns:a16="http://schemas.microsoft.com/office/drawing/2014/main" id="{30377B18-CC0C-D2E6-7E89-8C339F8D88E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3524370"/>
                </p:ext>
              </p:extLst>
            </p:nvPr>
          </p:nvGraphicFramePr>
          <p:xfrm>
            <a:off x="5485740" y="149531"/>
            <a:ext cx="366713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2" imgW="332280" imgH="248400" progId="Equation.AxMath">
                    <p:embed/>
                  </p:oleObj>
                </mc:Choice>
                <mc:Fallback>
                  <p:oleObj name="AxMath" r:id="rId2" imgW="332280" imgH="24840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5485740" y="149531"/>
                          <a:ext cx="366713" cy="273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2C0CF690-9750-E260-39E0-6210708F7E0E}"/>
                </a:ext>
              </a:extLst>
            </p:cNvPr>
            <p:cNvCxnSpPr>
              <a:cxnSpLocks/>
            </p:cNvCxnSpPr>
            <p:nvPr/>
          </p:nvCxnSpPr>
          <p:spPr>
            <a:xfrm>
              <a:off x="6163196" y="313534"/>
              <a:ext cx="540000" cy="0"/>
            </a:xfrm>
            <a:prstGeom prst="line">
              <a:avLst/>
            </a:prstGeom>
            <a:ln w="28575">
              <a:solidFill>
                <a:srgbClr val="005E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F0EC39D7-29B7-E26E-05AC-8DD1D407A15D}"/>
                </a:ext>
              </a:extLst>
            </p:cNvPr>
            <p:cNvCxnSpPr>
              <a:cxnSpLocks/>
            </p:cNvCxnSpPr>
            <p:nvPr/>
          </p:nvCxnSpPr>
          <p:spPr>
            <a:xfrm>
              <a:off x="6163196" y="607221"/>
              <a:ext cx="540000" cy="0"/>
            </a:xfrm>
            <a:prstGeom prst="line">
              <a:avLst/>
            </a:prstGeom>
            <a:ln w="28575">
              <a:solidFill>
                <a:srgbClr val="6B0086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70" name="对象 169">
              <a:extLst>
                <a:ext uri="{FF2B5EF4-FFF2-40B4-BE49-F238E27FC236}">
                  <a16:creationId xmlns:a16="http://schemas.microsoft.com/office/drawing/2014/main" id="{10BAB63D-9DC1-F4F0-1B2B-A408C6AB6F8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1806299"/>
                </p:ext>
              </p:extLst>
            </p:nvPr>
          </p:nvGraphicFramePr>
          <p:xfrm>
            <a:off x="6819181" y="150815"/>
            <a:ext cx="788987" cy="325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4" imgW="712080" imgH="295200" progId="Equation.AxMath">
                    <p:embed/>
                  </p:oleObj>
                </mc:Choice>
                <mc:Fallback>
                  <p:oleObj name="AxMath" r:id="rId4" imgW="712080" imgH="295200" progId="Equation.AxMath">
                    <p:embed/>
                    <p:pic>
                      <p:nvPicPr>
                        <p:cNvPr id="161" name="对象 160">
                          <a:extLst>
                            <a:ext uri="{FF2B5EF4-FFF2-40B4-BE49-F238E27FC236}">
                              <a16:creationId xmlns:a16="http://schemas.microsoft.com/office/drawing/2014/main" id="{30377B18-CC0C-D2E6-7E89-8C339F8D88E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819181" y="150815"/>
                          <a:ext cx="788987" cy="3254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3" name="对象 172">
              <a:extLst>
                <a:ext uri="{FF2B5EF4-FFF2-40B4-BE49-F238E27FC236}">
                  <a16:creationId xmlns:a16="http://schemas.microsoft.com/office/drawing/2014/main" id="{47B98904-F673-5AA2-5F6C-2D7BD062742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5207935"/>
                </p:ext>
              </p:extLst>
            </p:nvPr>
          </p:nvGraphicFramePr>
          <p:xfrm>
            <a:off x="6819181" y="444503"/>
            <a:ext cx="788987" cy="325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6" imgW="712080" imgH="295200" progId="Equation.AxMath">
                    <p:embed/>
                  </p:oleObj>
                </mc:Choice>
                <mc:Fallback>
                  <p:oleObj name="AxMath" r:id="rId6" imgW="712080" imgH="295200" progId="Equation.AxMath">
                    <p:embed/>
                    <p:pic>
                      <p:nvPicPr>
                        <p:cNvPr id="170" name="对象 169">
                          <a:extLst>
                            <a:ext uri="{FF2B5EF4-FFF2-40B4-BE49-F238E27FC236}">
                              <a16:creationId xmlns:a16="http://schemas.microsoft.com/office/drawing/2014/main" id="{10BAB63D-9DC1-F4F0-1B2B-A408C6AB6F8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819181" y="444503"/>
                          <a:ext cx="788987" cy="3254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22ECA4C3-9C81-F270-CB69-BFF2CAD14B92}"/>
                </a:ext>
              </a:extLst>
            </p:cNvPr>
            <p:cNvSpPr txBox="1"/>
            <p:nvPr/>
          </p:nvSpPr>
          <p:spPr>
            <a:xfrm>
              <a:off x="7939300" y="6501435"/>
              <a:ext cx="11184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Decreasing </a:t>
              </a:r>
              <a:r>
                <a:rPr lang="en-US" altLang="zh-CN" sz="900" i="1" dirty="0">
                  <a:solidFill>
                    <a:srgbClr val="6500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h/a            </a:t>
              </a:r>
              <a:endParaRPr lang="zh-CN" altLang="en-US" sz="900" i="1" dirty="0">
                <a:solidFill>
                  <a:srgbClr val="65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" name="对象 1">
              <a:extLst>
                <a:ext uri="{FF2B5EF4-FFF2-40B4-BE49-F238E27FC236}">
                  <a16:creationId xmlns:a16="http://schemas.microsoft.com/office/drawing/2014/main" id="{2DF39D25-B645-9184-0EB4-4696C38BE3A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8218235"/>
                </p:ext>
              </p:extLst>
            </p:nvPr>
          </p:nvGraphicFramePr>
          <p:xfrm>
            <a:off x="3613151" y="461605"/>
            <a:ext cx="465138" cy="201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8" imgW="439560" imgH="191160" progId="Equation.AxMath">
                    <p:embed/>
                  </p:oleObj>
                </mc:Choice>
                <mc:Fallback>
                  <p:oleObj name="AxMath" r:id="rId8" imgW="439560" imgH="19116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613151" y="461605"/>
                          <a:ext cx="465138" cy="201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对象 45">
              <a:extLst>
                <a:ext uri="{FF2B5EF4-FFF2-40B4-BE49-F238E27FC236}">
                  <a16:creationId xmlns:a16="http://schemas.microsoft.com/office/drawing/2014/main" id="{626290C5-2ED3-5590-A8C8-B9786D1A556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3203154"/>
                </p:ext>
              </p:extLst>
            </p:nvPr>
          </p:nvGraphicFramePr>
          <p:xfrm>
            <a:off x="5481771" y="428985"/>
            <a:ext cx="374650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0" imgW="338040" imgH="248400" progId="Equation.AxMath">
                    <p:embed/>
                  </p:oleObj>
                </mc:Choice>
                <mc:Fallback>
                  <p:oleObj name="AxMath" r:id="rId10" imgW="338040" imgH="248400" progId="Equation.AxMath">
                    <p:embed/>
                    <p:pic>
                      <p:nvPicPr>
                        <p:cNvPr id="161" name="对象 160">
                          <a:extLst>
                            <a:ext uri="{FF2B5EF4-FFF2-40B4-BE49-F238E27FC236}">
                              <a16:creationId xmlns:a16="http://schemas.microsoft.com/office/drawing/2014/main" id="{30377B18-CC0C-D2E6-7E89-8C339F8D88E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481771" y="428985"/>
                          <a:ext cx="374650" cy="273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5" name="图片 4" descr="图表&#10;&#10;描述已自动生成">
              <a:extLst>
                <a:ext uri="{FF2B5EF4-FFF2-40B4-BE49-F238E27FC236}">
                  <a16:creationId xmlns:a16="http://schemas.microsoft.com/office/drawing/2014/main" id="{D4572A16-DEF9-83CF-A523-72EC706DA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6932" y="872121"/>
              <a:ext cx="1475235" cy="1475235"/>
            </a:xfrm>
            <a:prstGeom prst="rect">
              <a:avLst/>
            </a:prstGeom>
          </p:spPr>
        </p:pic>
        <p:pic>
          <p:nvPicPr>
            <p:cNvPr id="10" name="图片 9" descr="形状&#10;&#10;描述已自动生成">
              <a:extLst>
                <a:ext uri="{FF2B5EF4-FFF2-40B4-BE49-F238E27FC236}">
                  <a16:creationId xmlns:a16="http://schemas.microsoft.com/office/drawing/2014/main" id="{8C679378-F975-2714-2D80-58D0FED15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0358" y="872121"/>
              <a:ext cx="1475235" cy="1475235"/>
            </a:xfrm>
            <a:prstGeom prst="rect">
              <a:avLst/>
            </a:prstGeom>
          </p:spPr>
        </p:pic>
        <p:pic>
          <p:nvPicPr>
            <p:cNvPr id="13" name="图片 12" descr="图表&#10;&#10;描述已自动生成">
              <a:extLst>
                <a:ext uri="{FF2B5EF4-FFF2-40B4-BE49-F238E27FC236}">
                  <a16:creationId xmlns:a16="http://schemas.microsoft.com/office/drawing/2014/main" id="{BBE4989C-5BA5-3638-901B-8BA2D8F6F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477" y="872121"/>
              <a:ext cx="1476759" cy="1476759"/>
            </a:xfrm>
            <a:prstGeom prst="rect">
              <a:avLst/>
            </a:prstGeom>
          </p:spPr>
        </p:pic>
        <p:pic>
          <p:nvPicPr>
            <p:cNvPr id="18" name="图片 17" descr="图表, 折线图&#10;&#10;描述已自动生成">
              <a:extLst>
                <a:ext uri="{FF2B5EF4-FFF2-40B4-BE49-F238E27FC236}">
                  <a16:creationId xmlns:a16="http://schemas.microsoft.com/office/drawing/2014/main" id="{D8D4A2E5-EEB0-FCF5-5BCE-9C3AD8CD4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6932" y="2306751"/>
              <a:ext cx="1475235" cy="1475235"/>
            </a:xfrm>
            <a:prstGeom prst="rect">
              <a:avLst/>
            </a:prstGeom>
          </p:spPr>
        </p:pic>
        <p:pic>
          <p:nvPicPr>
            <p:cNvPr id="23" name="图片 22" descr="形状&#10;&#10;描述已自动生成">
              <a:extLst>
                <a:ext uri="{FF2B5EF4-FFF2-40B4-BE49-F238E27FC236}">
                  <a16:creationId xmlns:a16="http://schemas.microsoft.com/office/drawing/2014/main" id="{1F3A5D8D-0F63-791E-2B23-95A5E2304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0358" y="2306751"/>
              <a:ext cx="1475235" cy="1475235"/>
            </a:xfrm>
            <a:prstGeom prst="rect">
              <a:avLst/>
            </a:prstGeom>
          </p:spPr>
        </p:pic>
        <p:pic>
          <p:nvPicPr>
            <p:cNvPr id="26" name="图片 25" descr="图片包含 图形用户界面&#10;&#10;描述已自动生成">
              <a:extLst>
                <a:ext uri="{FF2B5EF4-FFF2-40B4-BE49-F238E27FC236}">
                  <a16:creationId xmlns:a16="http://schemas.microsoft.com/office/drawing/2014/main" id="{A88FDCF0-23D2-32E2-1FA7-31300D341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477" y="2306751"/>
              <a:ext cx="1476759" cy="1476759"/>
            </a:xfrm>
            <a:prstGeom prst="rect">
              <a:avLst/>
            </a:prstGeom>
          </p:spPr>
        </p:pic>
        <p:pic>
          <p:nvPicPr>
            <p:cNvPr id="30" name="图片 29" descr="图表, 折线图&#10;&#10;描述已自动生成">
              <a:extLst>
                <a:ext uri="{FF2B5EF4-FFF2-40B4-BE49-F238E27FC236}">
                  <a16:creationId xmlns:a16="http://schemas.microsoft.com/office/drawing/2014/main" id="{9526F0FA-6466-F9CF-ABBA-C5147A99D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6932" y="3739710"/>
              <a:ext cx="1475235" cy="1475235"/>
            </a:xfrm>
            <a:prstGeom prst="rect">
              <a:avLst/>
            </a:prstGeom>
          </p:spPr>
        </p:pic>
        <p:pic>
          <p:nvPicPr>
            <p:cNvPr id="34" name="图片 33" descr="图表, 形状&#10;&#10;描述已自动生成">
              <a:extLst>
                <a:ext uri="{FF2B5EF4-FFF2-40B4-BE49-F238E27FC236}">
                  <a16:creationId xmlns:a16="http://schemas.microsoft.com/office/drawing/2014/main" id="{03A426F8-781E-1311-394C-D03FE900C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0358" y="3739710"/>
              <a:ext cx="1475235" cy="1475235"/>
            </a:xfrm>
            <a:prstGeom prst="rect">
              <a:avLst/>
            </a:prstGeom>
          </p:spPr>
        </p:pic>
        <p:pic>
          <p:nvPicPr>
            <p:cNvPr id="36" name="图片 35" descr="图表&#10;&#10;低可信度描述已自动生成">
              <a:extLst>
                <a:ext uri="{FF2B5EF4-FFF2-40B4-BE49-F238E27FC236}">
                  <a16:creationId xmlns:a16="http://schemas.microsoft.com/office/drawing/2014/main" id="{B1ECFED9-B8D4-B936-836B-19F987115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477" y="3739710"/>
              <a:ext cx="1476759" cy="1476759"/>
            </a:xfrm>
            <a:prstGeom prst="rect">
              <a:avLst/>
            </a:prstGeom>
          </p:spPr>
        </p:pic>
        <p:pic>
          <p:nvPicPr>
            <p:cNvPr id="38" name="图片 37" descr="图表, 折线图&#10;&#10;描述已自动生成">
              <a:extLst>
                <a:ext uri="{FF2B5EF4-FFF2-40B4-BE49-F238E27FC236}">
                  <a16:creationId xmlns:a16="http://schemas.microsoft.com/office/drawing/2014/main" id="{95BCC861-B1D5-BA96-5B8B-E822F2115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6932" y="5169977"/>
              <a:ext cx="1475235" cy="1475235"/>
            </a:xfrm>
            <a:prstGeom prst="rect">
              <a:avLst/>
            </a:prstGeom>
          </p:spPr>
        </p:pic>
        <p:pic>
          <p:nvPicPr>
            <p:cNvPr id="41" name="图片 40" descr="形状&#10;&#10;描述已自动生成">
              <a:extLst>
                <a:ext uri="{FF2B5EF4-FFF2-40B4-BE49-F238E27FC236}">
                  <a16:creationId xmlns:a16="http://schemas.microsoft.com/office/drawing/2014/main" id="{88090E24-5903-71F4-3B9B-CE5740427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0358" y="5169977"/>
              <a:ext cx="1475235" cy="1475235"/>
            </a:xfrm>
            <a:prstGeom prst="rect">
              <a:avLst/>
            </a:prstGeom>
          </p:spPr>
        </p:pic>
        <p:pic>
          <p:nvPicPr>
            <p:cNvPr id="43" name="图片 42" descr="直方图&#10;&#10;低可信度描述已自动生成">
              <a:extLst>
                <a:ext uri="{FF2B5EF4-FFF2-40B4-BE49-F238E27FC236}">
                  <a16:creationId xmlns:a16="http://schemas.microsoft.com/office/drawing/2014/main" id="{F4CD23A6-932E-53ED-FE1D-732F8FDA2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477" y="5169977"/>
              <a:ext cx="1476759" cy="1476759"/>
            </a:xfrm>
            <a:prstGeom prst="rect">
              <a:avLst/>
            </a:prstGeom>
          </p:spPr>
        </p:pic>
        <p:graphicFrame>
          <p:nvGraphicFramePr>
            <p:cNvPr id="20" name="对象 19">
              <a:extLst>
                <a:ext uri="{FF2B5EF4-FFF2-40B4-BE49-F238E27FC236}">
                  <a16:creationId xmlns:a16="http://schemas.microsoft.com/office/drawing/2014/main" id="{03F3BFA5-5F89-B846-E0B7-E96E199D843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71517153"/>
                </p:ext>
              </p:extLst>
            </p:nvPr>
          </p:nvGraphicFramePr>
          <p:xfrm>
            <a:off x="2855640" y="1315174"/>
            <a:ext cx="243690" cy="252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24" imgW="190440" imgH="197280" progId="Equation.AxMath">
                    <p:embed/>
                  </p:oleObj>
                </mc:Choice>
                <mc:Fallback>
                  <p:oleObj name="AxMath" r:id="rId24" imgW="190440" imgH="19728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855640" y="1315174"/>
                          <a:ext cx="243690" cy="25213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5" name="对象 144">
              <a:extLst>
                <a:ext uri="{FF2B5EF4-FFF2-40B4-BE49-F238E27FC236}">
                  <a16:creationId xmlns:a16="http://schemas.microsoft.com/office/drawing/2014/main" id="{2B73656B-B4D0-98E9-E49A-488526B0FA0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9421448"/>
                </p:ext>
              </p:extLst>
            </p:nvPr>
          </p:nvGraphicFramePr>
          <p:xfrm>
            <a:off x="2855640" y="2795590"/>
            <a:ext cx="252412" cy="252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26" imgW="196920" imgH="197280" progId="Equation.AxMath">
                    <p:embed/>
                  </p:oleObj>
                </mc:Choice>
                <mc:Fallback>
                  <p:oleObj name="AxMath" r:id="rId26" imgW="196920" imgH="197280" progId="Equation.AxMath">
                    <p:embed/>
                    <p:pic>
                      <p:nvPicPr>
                        <p:cNvPr id="20" name="对象 19">
                          <a:extLst>
                            <a:ext uri="{FF2B5EF4-FFF2-40B4-BE49-F238E27FC236}">
                              <a16:creationId xmlns:a16="http://schemas.microsoft.com/office/drawing/2014/main" id="{03F3BFA5-5F89-B846-E0B7-E96E199D843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855640" y="2795590"/>
                          <a:ext cx="252412" cy="2524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6" name="对象 145">
              <a:extLst>
                <a:ext uri="{FF2B5EF4-FFF2-40B4-BE49-F238E27FC236}">
                  <a16:creationId xmlns:a16="http://schemas.microsoft.com/office/drawing/2014/main" id="{3E78D016-B3AD-18C9-926A-C6070C73909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4123203"/>
                </p:ext>
              </p:extLst>
            </p:nvPr>
          </p:nvGraphicFramePr>
          <p:xfrm>
            <a:off x="2855640" y="4240215"/>
            <a:ext cx="231775" cy="252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28" imgW="180720" imgH="197280" progId="Equation.AxMath">
                    <p:embed/>
                  </p:oleObj>
                </mc:Choice>
                <mc:Fallback>
                  <p:oleObj name="AxMath" r:id="rId28" imgW="180720" imgH="197280" progId="Equation.AxMath">
                    <p:embed/>
                    <p:pic>
                      <p:nvPicPr>
                        <p:cNvPr id="20" name="对象 19">
                          <a:extLst>
                            <a:ext uri="{FF2B5EF4-FFF2-40B4-BE49-F238E27FC236}">
                              <a16:creationId xmlns:a16="http://schemas.microsoft.com/office/drawing/2014/main" id="{03F3BFA5-5F89-B846-E0B7-E96E199D843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2855640" y="4240215"/>
                          <a:ext cx="231775" cy="2524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" name="对象 146">
              <a:extLst>
                <a:ext uri="{FF2B5EF4-FFF2-40B4-BE49-F238E27FC236}">
                  <a16:creationId xmlns:a16="http://schemas.microsoft.com/office/drawing/2014/main" id="{4BC5DB07-C3D0-9F4F-EBD1-6CCBBA090F3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15558251"/>
                </p:ext>
              </p:extLst>
            </p:nvPr>
          </p:nvGraphicFramePr>
          <p:xfrm>
            <a:off x="2855640" y="5715003"/>
            <a:ext cx="250825" cy="250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30" imgW="196920" imgH="197280" progId="Equation.AxMath">
                    <p:embed/>
                  </p:oleObj>
                </mc:Choice>
                <mc:Fallback>
                  <p:oleObj name="AxMath" r:id="rId30" imgW="196920" imgH="197280" progId="Equation.AxMath">
                    <p:embed/>
                    <p:pic>
                      <p:nvPicPr>
                        <p:cNvPr id="20" name="对象 19">
                          <a:extLst>
                            <a:ext uri="{FF2B5EF4-FFF2-40B4-BE49-F238E27FC236}">
                              <a16:creationId xmlns:a16="http://schemas.microsoft.com/office/drawing/2014/main" id="{03F3BFA5-5F89-B846-E0B7-E96E199D843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2855640" y="5715003"/>
                          <a:ext cx="250825" cy="250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E409678-2DA8-4CC7-D6F7-E51942AAA487}"/>
                </a:ext>
              </a:extLst>
            </p:cNvPr>
            <p:cNvSpPr txBox="1"/>
            <p:nvPr/>
          </p:nvSpPr>
          <p:spPr>
            <a:xfrm>
              <a:off x="3759570" y="6505311"/>
              <a:ext cx="4978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h/a</a:t>
              </a:r>
              <a:endParaRPr lang="zh-CN" altLang="en-US" sz="9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93882A2E-C6C7-2942-5FE1-1C858220D5F7}"/>
                </a:ext>
              </a:extLst>
            </p:cNvPr>
            <p:cNvSpPr txBox="1"/>
            <p:nvPr/>
          </p:nvSpPr>
          <p:spPr>
            <a:xfrm>
              <a:off x="5286624" y="6505311"/>
              <a:ext cx="4978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h/a</a:t>
              </a:r>
              <a:endParaRPr lang="zh-CN" altLang="en-US" sz="9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64044053-A7C9-6652-E2CB-8810C04C4FDA}"/>
                </a:ext>
              </a:extLst>
            </p:cNvPr>
            <p:cNvSpPr txBox="1"/>
            <p:nvPr/>
          </p:nvSpPr>
          <p:spPr>
            <a:xfrm>
              <a:off x="6776389" y="6505311"/>
              <a:ext cx="4978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h/a</a:t>
              </a:r>
              <a:endParaRPr lang="zh-CN" altLang="en-US" sz="9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AE65F45-44D9-27A7-91AF-05363C5C4706}"/>
                </a:ext>
              </a:extLst>
            </p:cNvPr>
            <p:cNvGrpSpPr/>
            <p:nvPr/>
          </p:nvGrpSpPr>
          <p:grpSpPr>
            <a:xfrm>
              <a:off x="7590931" y="1922270"/>
              <a:ext cx="1603738" cy="569137"/>
              <a:chOff x="7590931" y="1922270"/>
              <a:chExt cx="1603738" cy="569137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FDE6B4EF-ADEA-D163-9300-85ACAED1EBF8}"/>
                  </a:ext>
                </a:extLst>
              </p:cNvPr>
              <p:cNvGrpSpPr/>
              <p:nvPr/>
            </p:nvGrpSpPr>
            <p:grpSpPr>
              <a:xfrm>
                <a:off x="7590931" y="2117576"/>
                <a:ext cx="612000" cy="215368"/>
                <a:chOff x="7671725" y="2119009"/>
                <a:chExt cx="612000" cy="215368"/>
              </a:xfrm>
            </p:grpSpPr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4A01340E-D17A-5F8D-362C-6C3E7584CE99}"/>
                    </a:ext>
                  </a:extLst>
                </p:cNvPr>
                <p:cNvSpPr/>
                <p:nvPr/>
              </p:nvSpPr>
              <p:spPr>
                <a:xfrm>
                  <a:off x="7671725" y="2119009"/>
                  <a:ext cx="612000" cy="21536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n>
                      <a:solidFill>
                        <a:schemeClr val="tx2"/>
                      </a:solidFill>
                    </a:ln>
                  </a:endParaRPr>
                </a:p>
              </p:txBody>
            </p:sp>
            <p:sp>
              <p:nvSpPr>
                <p:cNvPr id="47" name="减号 46">
                  <a:extLst>
                    <a:ext uri="{FF2B5EF4-FFF2-40B4-BE49-F238E27FC236}">
                      <a16:creationId xmlns:a16="http://schemas.microsoft.com/office/drawing/2014/main" id="{2B32A667-03CB-F2F8-33F0-6B04D6B89F97}"/>
                    </a:ext>
                  </a:extLst>
                </p:cNvPr>
                <p:cNvSpPr/>
                <p:nvPr/>
              </p:nvSpPr>
              <p:spPr>
                <a:xfrm>
                  <a:off x="7692104" y="2144509"/>
                  <a:ext cx="180000" cy="180000"/>
                </a:xfrm>
                <a:prstGeom prst="mathMinus">
                  <a:avLst/>
                </a:prstGeom>
                <a:solidFill>
                  <a:schemeClr val="accent2"/>
                </a:solidFill>
                <a:ln w="19050">
                  <a:solidFill>
                    <a:srgbClr val="2F5597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加号 47">
                  <a:extLst>
                    <a:ext uri="{FF2B5EF4-FFF2-40B4-BE49-F238E27FC236}">
                      <a16:creationId xmlns:a16="http://schemas.microsoft.com/office/drawing/2014/main" id="{9EE0DF16-096A-B97E-5B0C-1E20E2FDE7AF}"/>
                    </a:ext>
                  </a:extLst>
                </p:cNvPr>
                <p:cNvSpPr/>
                <p:nvPr/>
              </p:nvSpPr>
              <p:spPr>
                <a:xfrm>
                  <a:off x="8094225" y="2144967"/>
                  <a:ext cx="180000" cy="180000"/>
                </a:xfrm>
                <a:prstGeom prst="mathPlus">
                  <a:avLst/>
                </a:prstGeom>
                <a:solidFill>
                  <a:schemeClr val="accent2"/>
                </a:solidFill>
                <a:ln w="19050" cap="flat">
                  <a:solidFill>
                    <a:srgbClr val="2F5597"/>
                  </a:solidFill>
                  <a:prstDash val="sysDot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9" name="加号 48">
                  <a:extLst>
                    <a:ext uri="{FF2B5EF4-FFF2-40B4-BE49-F238E27FC236}">
                      <a16:creationId xmlns:a16="http://schemas.microsoft.com/office/drawing/2014/main" id="{474A4F6B-8FDE-2E47-E8E6-8150333F221A}"/>
                    </a:ext>
                  </a:extLst>
                </p:cNvPr>
                <p:cNvSpPr/>
                <p:nvPr/>
              </p:nvSpPr>
              <p:spPr>
                <a:xfrm>
                  <a:off x="7882515" y="2144825"/>
                  <a:ext cx="180000" cy="180000"/>
                </a:xfrm>
                <a:prstGeom prst="mathPlus">
                  <a:avLst/>
                </a:prstGeom>
                <a:solidFill>
                  <a:schemeClr val="accent2"/>
                </a:solidFill>
                <a:ln w="1270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8AC0FAA4-0238-242B-A14D-D106A8AB3EE6}"/>
                  </a:ext>
                </a:extLst>
              </p:cNvPr>
              <p:cNvGrpSpPr/>
              <p:nvPr/>
            </p:nvGrpSpPr>
            <p:grpSpPr>
              <a:xfrm>
                <a:off x="8349587" y="2117576"/>
                <a:ext cx="612048" cy="216000"/>
                <a:chOff x="8706982" y="2234266"/>
                <a:chExt cx="612048" cy="216000"/>
              </a:xfrm>
            </p:grpSpPr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4A5ECAC3-75B4-2B3E-53AA-0283CA1ACA8C}"/>
                    </a:ext>
                  </a:extLst>
                </p:cNvPr>
                <p:cNvSpPr/>
                <p:nvPr/>
              </p:nvSpPr>
              <p:spPr>
                <a:xfrm>
                  <a:off x="8706982" y="2234266"/>
                  <a:ext cx="612000" cy="216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2" name="减号 51">
                  <a:extLst>
                    <a:ext uri="{FF2B5EF4-FFF2-40B4-BE49-F238E27FC236}">
                      <a16:creationId xmlns:a16="http://schemas.microsoft.com/office/drawing/2014/main" id="{260F3A9A-E705-4D65-96F1-3A775612EEDA}"/>
                    </a:ext>
                  </a:extLst>
                </p:cNvPr>
                <p:cNvSpPr/>
                <p:nvPr/>
              </p:nvSpPr>
              <p:spPr>
                <a:xfrm>
                  <a:off x="9139030" y="2260834"/>
                  <a:ext cx="180000" cy="180000"/>
                </a:xfrm>
                <a:prstGeom prst="mathMinus">
                  <a:avLst/>
                </a:prstGeom>
                <a:solidFill>
                  <a:srgbClr val="2F5597"/>
                </a:solidFill>
                <a:ln w="19050">
                  <a:solidFill>
                    <a:schemeClr val="accent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加号 52">
                  <a:extLst>
                    <a:ext uri="{FF2B5EF4-FFF2-40B4-BE49-F238E27FC236}">
                      <a16:creationId xmlns:a16="http://schemas.microsoft.com/office/drawing/2014/main" id="{BE3E7AFF-29C3-4A22-6C52-D2446D88F5D8}"/>
                    </a:ext>
                  </a:extLst>
                </p:cNvPr>
                <p:cNvSpPr/>
                <p:nvPr/>
              </p:nvSpPr>
              <p:spPr>
                <a:xfrm>
                  <a:off x="8706982" y="2256412"/>
                  <a:ext cx="180000" cy="180000"/>
                </a:xfrm>
                <a:prstGeom prst="mathPlus">
                  <a:avLst/>
                </a:prstGeom>
                <a:solidFill>
                  <a:srgbClr val="2F5597"/>
                </a:solidFill>
                <a:ln w="19050">
                  <a:solidFill>
                    <a:schemeClr val="accent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5" name="加号 54">
                  <a:extLst>
                    <a:ext uri="{FF2B5EF4-FFF2-40B4-BE49-F238E27FC236}">
                      <a16:creationId xmlns:a16="http://schemas.microsoft.com/office/drawing/2014/main" id="{FC0C1256-F862-8BEE-7FEC-CA26DBA37795}"/>
                    </a:ext>
                  </a:extLst>
                </p:cNvPr>
                <p:cNvSpPr/>
                <p:nvPr/>
              </p:nvSpPr>
              <p:spPr>
                <a:xfrm>
                  <a:off x="8923006" y="2259523"/>
                  <a:ext cx="180000" cy="180000"/>
                </a:xfrm>
                <a:prstGeom prst="mathPlus">
                  <a:avLst/>
                </a:prstGeom>
                <a:solidFill>
                  <a:srgbClr val="2F5597"/>
                </a:solidFill>
                <a:ln w="19050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cxnSp>
            <p:nvCxnSpPr>
              <p:cNvPr id="80" name="直接箭头连接符 79">
                <a:extLst>
                  <a:ext uri="{FF2B5EF4-FFF2-40B4-BE49-F238E27FC236}">
                    <a16:creationId xmlns:a16="http://schemas.microsoft.com/office/drawing/2014/main" id="{5B3AF6D6-07B4-B4FD-8B7B-559C213338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6750" y="1987407"/>
                <a:ext cx="0" cy="504000"/>
              </a:xfrm>
              <a:prstGeom prst="straightConnector1">
                <a:avLst/>
              </a:prstGeom>
              <a:ln w="38100">
                <a:solidFill>
                  <a:srgbClr val="2F559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C89C4F1-16C4-C9B2-7FD7-3D013CD794B4}"/>
                  </a:ext>
                </a:extLst>
              </p:cNvPr>
              <p:cNvSpPr txBox="1"/>
              <p:nvPr/>
            </p:nvSpPr>
            <p:spPr>
              <a:xfrm>
                <a:off x="8141868" y="1932200"/>
                <a:ext cx="280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Agency FB" panose="020B0503020202020204" pitchFamily="34" charset="0"/>
                  </a:rPr>
                  <a:t>_</a:t>
                </a:r>
                <a:endParaRPr lang="zh-CN" altLang="en-US" b="1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9F04CDF-FC60-C74D-02A1-98BBCADEAE97}"/>
                  </a:ext>
                </a:extLst>
              </p:cNvPr>
              <p:cNvSpPr txBox="1"/>
              <p:nvPr/>
            </p:nvSpPr>
            <p:spPr>
              <a:xfrm>
                <a:off x="8913801" y="1922270"/>
                <a:ext cx="280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Agency FB" panose="020B0503020202020204" pitchFamily="34" charset="0"/>
                  </a:rPr>
                  <a:t>_</a:t>
                </a:r>
                <a:endParaRPr lang="zh-CN" altLang="en-US" b="1" dirty="0"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13D8C4F9-774E-45AB-E28D-DF89B2B130E7}"/>
                </a:ext>
              </a:extLst>
            </p:cNvPr>
            <p:cNvGrpSpPr/>
            <p:nvPr/>
          </p:nvGrpSpPr>
          <p:grpSpPr>
            <a:xfrm>
              <a:off x="7591681" y="4648491"/>
              <a:ext cx="1602988" cy="791186"/>
              <a:chOff x="7585774" y="2523781"/>
              <a:chExt cx="1602988" cy="791186"/>
            </a:xfrm>
          </p:grpSpPr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5830BF5-8F42-9CD3-3B08-AA3F7042EAEC}"/>
                  </a:ext>
                </a:extLst>
              </p:cNvPr>
              <p:cNvSpPr txBox="1"/>
              <p:nvPr/>
            </p:nvSpPr>
            <p:spPr>
              <a:xfrm>
                <a:off x="8907894" y="2523781"/>
                <a:ext cx="280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Agency FB" panose="020B0503020202020204" pitchFamily="34" charset="0"/>
                  </a:rPr>
                  <a:t>_</a:t>
                </a:r>
                <a:endParaRPr lang="zh-CN" altLang="en-US" b="1" dirty="0">
                  <a:latin typeface="Agency FB" panose="020B0503020202020204" pitchFamily="34" charset="0"/>
                </a:endParaRPr>
              </a:p>
            </p:txBody>
          </p: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36644B74-2F52-812B-31FE-F7AA3C75A39D}"/>
                  </a:ext>
                </a:extLst>
              </p:cNvPr>
              <p:cNvGrpSpPr/>
              <p:nvPr/>
            </p:nvGrpSpPr>
            <p:grpSpPr>
              <a:xfrm>
                <a:off x="7585774" y="2840740"/>
                <a:ext cx="612000" cy="216078"/>
                <a:chOff x="7590931" y="2815248"/>
                <a:chExt cx="612000" cy="216078"/>
              </a:xfrm>
            </p:grpSpPr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2B59A01E-E3A1-AFDB-0646-E1A1A4249F87}"/>
                    </a:ext>
                  </a:extLst>
                </p:cNvPr>
                <p:cNvSpPr/>
                <p:nvPr/>
              </p:nvSpPr>
              <p:spPr>
                <a:xfrm>
                  <a:off x="7590931" y="2815248"/>
                  <a:ext cx="612000" cy="21536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n>
                      <a:solidFill>
                        <a:schemeClr val="tx2"/>
                      </a:solidFill>
                    </a:ln>
                  </a:endParaRPr>
                </a:p>
              </p:txBody>
            </p:sp>
            <p:sp>
              <p:nvSpPr>
                <p:cNvPr id="67" name="减号 66">
                  <a:extLst>
                    <a:ext uri="{FF2B5EF4-FFF2-40B4-BE49-F238E27FC236}">
                      <a16:creationId xmlns:a16="http://schemas.microsoft.com/office/drawing/2014/main" id="{F275BB92-157C-4D40-D441-A800AB24F4B3}"/>
                    </a:ext>
                  </a:extLst>
                </p:cNvPr>
                <p:cNvSpPr/>
                <p:nvPr/>
              </p:nvSpPr>
              <p:spPr>
                <a:xfrm>
                  <a:off x="7611139" y="2851326"/>
                  <a:ext cx="180000" cy="180000"/>
                </a:xfrm>
                <a:prstGeom prst="mathMinus">
                  <a:avLst/>
                </a:prstGeom>
                <a:solidFill>
                  <a:schemeClr val="accent2"/>
                </a:solidFill>
                <a:ln w="19050">
                  <a:solidFill>
                    <a:srgbClr val="2F5597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加号 67">
                  <a:extLst>
                    <a:ext uri="{FF2B5EF4-FFF2-40B4-BE49-F238E27FC236}">
                      <a16:creationId xmlns:a16="http://schemas.microsoft.com/office/drawing/2014/main" id="{4D8F5E78-50CA-DD34-1FB8-C7676FD7231E}"/>
                    </a:ext>
                  </a:extLst>
                </p:cNvPr>
                <p:cNvSpPr/>
                <p:nvPr/>
              </p:nvSpPr>
              <p:spPr>
                <a:xfrm>
                  <a:off x="8013431" y="2841209"/>
                  <a:ext cx="180000" cy="180000"/>
                </a:xfrm>
                <a:prstGeom prst="mathPlus">
                  <a:avLst/>
                </a:prstGeom>
                <a:solidFill>
                  <a:schemeClr val="accent2"/>
                </a:solidFill>
                <a:ln w="19050" cap="flat">
                  <a:solidFill>
                    <a:srgbClr val="2F5597"/>
                  </a:solidFill>
                  <a:prstDash val="sysDot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9" name="加号 68">
                  <a:extLst>
                    <a:ext uri="{FF2B5EF4-FFF2-40B4-BE49-F238E27FC236}">
                      <a16:creationId xmlns:a16="http://schemas.microsoft.com/office/drawing/2014/main" id="{99E33297-736A-C49E-8A48-5E67AB66681E}"/>
                    </a:ext>
                  </a:extLst>
                </p:cNvPr>
                <p:cNvSpPr/>
                <p:nvPr/>
              </p:nvSpPr>
              <p:spPr>
                <a:xfrm>
                  <a:off x="7801721" y="2841064"/>
                  <a:ext cx="180000" cy="180000"/>
                </a:xfrm>
                <a:prstGeom prst="mathPlus">
                  <a:avLst/>
                </a:prstGeom>
                <a:solidFill>
                  <a:schemeClr val="accent2"/>
                </a:solidFill>
                <a:ln w="1270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5550B638-5DB4-6029-578D-064F0DE3E4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0843" y="2598145"/>
                <a:ext cx="0" cy="716822"/>
              </a:xfrm>
              <a:prstGeom prst="straightConnector1">
                <a:avLst/>
              </a:prstGeom>
              <a:ln w="38100">
                <a:solidFill>
                  <a:srgbClr val="2F559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26C2CEA7-0E6C-4CFF-EA37-0A3ABC515633}"/>
                  </a:ext>
                </a:extLst>
              </p:cNvPr>
              <p:cNvGrpSpPr/>
              <p:nvPr/>
            </p:nvGrpSpPr>
            <p:grpSpPr>
              <a:xfrm>
                <a:off x="8349587" y="2719856"/>
                <a:ext cx="612000" cy="423552"/>
                <a:chOff x="8400256" y="2715064"/>
                <a:chExt cx="612000" cy="423552"/>
              </a:xfrm>
            </p:grpSpPr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BEBAB5FE-7883-446B-E916-B06FD37159BA}"/>
                    </a:ext>
                  </a:extLst>
                </p:cNvPr>
                <p:cNvSpPr/>
                <p:nvPr/>
              </p:nvSpPr>
              <p:spPr>
                <a:xfrm>
                  <a:off x="8400256" y="2715064"/>
                  <a:ext cx="612000" cy="216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D89B4DF2-CA26-7EB6-5890-E4FBCF809E0B}"/>
                    </a:ext>
                  </a:extLst>
                </p:cNvPr>
                <p:cNvSpPr/>
                <p:nvPr/>
              </p:nvSpPr>
              <p:spPr>
                <a:xfrm>
                  <a:off x="8400256" y="2922616"/>
                  <a:ext cx="612000" cy="216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3" name="减号 72">
                  <a:extLst>
                    <a:ext uri="{FF2B5EF4-FFF2-40B4-BE49-F238E27FC236}">
                      <a16:creationId xmlns:a16="http://schemas.microsoft.com/office/drawing/2014/main" id="{501633F6-582D-5E3F-D48F-D3232792DB31}"/>
                    </a:ext>
                  </a:extLst>
                </p:cNvPr>
                <p:cNvSpPr/>
                <p:nvPr/>
              </p:nvSpPr>
              <p:spPr>
                <a:xfrm>
                  <a:off x="8832256" y="2741632"/>
                  <a:ext cx="180000" cy="180000"/>
                </a:xfrm>
                <a:prstGeom prst="mathMinus">
                  <a:avLst/>
                </a:prstGeom>
                <a:solidFill>
                  <a:srgbClr val="2F5597"/>
                </a:solidFill>
                <a:ln w="19050">
                  <a:solidFill>
                    <a:schemeClr val="accent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加号 73">
                  <a:extLst>
                    <a:ext uri="{FF2B5EF4-FFF2-40B4-BE49-F238E27FC236}">
                      <a16:creationId xmlns:a16="http://schemas.microsoft.com/office/drawing/2014/main" id="{7AE7A7BA-567C-63C8-E7F2-C8BB37074291}"/>
                    </a:ext>
                  </a:extLst>
                </p:cNvPr>
                <p:cNvSpPr/>
                <p:nvPr/>
              </p:nvSpPr>
              <p:spPr>
                <a:xfrm>
                  <a:off x="8413889" y="2737210"/>
                  <a:ext cx="180000" cy="180000"/>
                </a:xfrm>
                <a:prstGeom prst="mathPlus">
                  <a:avLst/>
                </a:prstGeom>
                <a:solidFill>
                  <a:srgbClr val="2F5597"/>
                </a:solidFill>
                <a:ln w="19050">
                  <a:solidFill>
                    <a:schemeClr val="accent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6" name="加号 75">
                  <a:extLst>
                    <a:ext uri="{FF2B5EF4-FFF2-40B4-BE49-F238E27FC236}">
                      <a16:creationId xmlns:a16="http://schemas.microsoft.com/office/drawing/2014/main" id="{4EF50702-DF5C-6EF5-A459-BD6E8FC4163C}"/>
                    </a:ext>
                  </a:extLst>
                </p:cNvPr>
                <p:cNvSpPr/>
                <p:nvPr/>
              </p:nvSpPr>
              <p:spPr>
                <a:xfrm>
                  <a:off x="8413889" y="2941704"/>
                  <a:ext cx="180000" cy="180000"/>
                </a:xfrm>
                <a:prstGeom prst="mathPlus">
                  <a:avLst/>
                </a:prstGeom>
                <a:solidFill>
                  <a:srgbClr val="2F5597"/>
                </a:solidFill>
                <a:ln w="19050">
                  <a:solidFill>
                    <a:schemeClr val="accent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7" name="减号 76">
                  <a:extLst>
                    <a:ext uri="{FF2B5EF4-FFF2-40B4-BE49-F238E27FC236}">
                      <a16:creationId xmlns:a16="http://schemas.microsoft.com/office/drawing/2014/main" id="{109B0090-E5D0-9AB0-DC5D-FE207B2F35FA}"/>
                    </a:ext>
                  </a:extLst>
                </p:cNvPr>
                <p:cNvSpPr/>
                <p:nvPr/>
              </p:nvSpPr>
              <p:spPr>
                <a:xfrm>
                  <a:off x="8627031" y="2944934"/>
                  <a:ext cx="180000" cy="180000"/>
                </a:xfrm>
                <a:prstGeom prst="mathMinus">
                  <a:avLst/>
                </a:prstGeom>
                <a:solidFill>
                  <a:srgbClr val="2F5597"/>
                </a:solidFill>
                <a:ln w="19050">
                  <a:solidFill>
                    <a:schemeClr val="accent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加号 77">
                  <a:extLst>
                    <a:ext uri="{FF2B5EF4-FFF2-40B4-BE49-F238E27FC236}">
                      <a16:creationId xmlns:a16="http://schemas.microsoft.com/office/drawing/2014/main" id="{CD250D60-593B-73EB-60D2-9F8943ED8D03}"/>
                    </a:ext>
                  </a:extLst>
                </p:cNvPr>
                <p:cNvSpPr/>
                <p:nvPr/>
              </p:nvSpPr>
              <p:spPr>
                <a:xfrm>
                  <a:off x="8622717" y="2737674"/>
                  <a:ext cx="180000" cy="180000"/>
                </a:xfrm>
                <a:prstGeom prst="mathPlus">
                  <a:avLst/>
                </a:prstGeom>
                <a:solidFill>
                  <a:srgbClr val="2F5597"/>
                </a:solidFill>
                <a:ln w="19050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9" name="加号 78">
                  <a:extLst>
                    <a:ext uri="{FF2B5EF4-FFF2-40B4-BE49-F238E27FC236}">
                      <a16:creationId xmlns:a16="http://schemas.microsoft.com/office/drawing/2014/main" id="{C332986A-7C33-E268-70EB-0D55BC4729D1}"/>
                    </a:ext>
                  </a:extLst>
                </p:cNvPr>
                <p:cNvSpPr/>
                <p:nvPr/>
              </p:nvSpPr>
              <p:spPr>
                <a:xfrm>
                  <a:off x="8827991" y="2942947"/>
                  <a:ext cx="180000" cy="180000"/>
                </a:xfrm>
                <a:prstGeom prst="mathPlus">
                  <a:avLst/>
                </a:prstGeom>
                <a:solidFill>
                  <a:srgbClr val="2F5597"/>
                </a:solidFill>
                <a:ln w="19050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285DA6E-8C32-1A9A-C210-E533F1070E93}"/>
                  </a:ext>
                </a:extLst>
              </p:cNvPr>
              <p:cNvSpPr txBox="1"/>
              <p:nvPr/>
            </p:nvSpPr>
            <p:spPr>
              <a:xfrm>
                <a:off x="8907894" y="2725850"/>
                <a:ext cx="280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Agency FB" panose="020B0503020202020204" pitchFamily="34" charset="0"/>
                  </a:rPr>
                  <a:t>_</a:t>
                </a:r>
                <a:endParaRPr lang="zh-CN" altLang="en-US" b="1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B981CDE-F994-0A81-063B-95AEE64AE172}"/>
                  </a:ext>
                </a:extLst>
              </p:cNvPr>
              <p:cNvSpPr txBox="1"/>
              <p:nvPr/>
            </p:nvSpPr>
            <p:spPr>
              <a:xfrm>
                <a:off x="8141508" y="2753893"/>
                <a:ext cx="280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Agency FB" panose="020B0503020202020204" pitchFamily="34" charset="0"/>
                  </a:rPr>
                  <a:t>_</a:t>
                </a:r>
                <a:endParaRPr lang="zh-CN" altLang="en-US" b="1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B70B778-A81F-B03F-A5A2-E36C15264100}"/>
                  </a:ext>
                </a:extLst>
              </p:cNvPr>
              <p:cNvSpPr txBox="1"/>
              <p:nvPr/>
            </p:nvSpPr>
            <p:spPr>
              <a:xfrm>
                <a:off x="8140331" y="2528426"/>
                <a:ext cx="280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Agency FB" panose="020B0503020202020204" pitchFamily="34" charset="0"/>
                  </a:rPr>
                  <a:t>_</a:t>
                </a:r>
                <a:endParaRPr lang="zh-CN" altLang="en-US" b="1" dirty="0">
                  <a:latin typeface="Agency FB" panose="020B0503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0378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23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Agency FB</vt:lpstr>
      <vt:lpstr>Arial</vt:lpstr>
      <vt:lpstr>Times New Roman</vt:lpstr>
      <vt:lpstr>Office 主题​​</vt:lpstr>
      <vt:lpstr>AxMath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的N次方 一</dc:creator>
  <cp:lastModifiedBy>的N次方 一</cp:lastModifiedBy>
  <cp:revision>16</cp:revision>
  <dcterms:created xsi:type="dcterms:W3CDTF">2024-09-11T12:52:20Z</dcterms:created>
  <dcterms:modified xsi:type="dcterms:W3CDTF">2025-02-09T02:26:48Z</dcterms:modified>
</cp:coreProperties>
</file>