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650033"/>
    <a:srgbClr val="005E00"/>
    <a:srgbClr val="6B0086"/>
    <a:srgbClr val="F8C194"/>
    <a:srgbClr val="ED7D31"/>
    <a:srgbClr val="383838"/>
    <a:srgbClr val="2D2D97"/>
    <a:srgbClr val="7E0000"/>
    <a:srgbClr val="6F5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26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B9D8-1243-EB04-E22C-14DABF15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304D6-2A6B-52FA-58D4-7FD61AA8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ED50D-EBF3-0B11-9085-58195C9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A5193-FC3E-D662-DDCB-DC9D954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5623-DF02-BD7E-1BD2-CD55BE6A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5EF6C-5FB8-3A40-FB6B-F3B5137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18870-F674-D36E-28B5-7EA0FCE19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B705D-CA42-0D28-4B62-3DB250C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88CD7-1E7E-A874-7340-EF918D76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F0925-A517-CB5D-5B53-CD752A3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9A15F-447A-7421-60E8-6B14C12D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1ED65-8CA1-4509-6F7C-086477B3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BC23-17CF-67DB-57D3-E4E9679C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866E-0CCC-B75B-C102-173ED08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FBB19-74CD-3EA2-9C58-4EA7931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E9659-D4E4-2F11-D870-79179384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D8245-CE27-E0A6-AB6B-896F84F6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A3971-C94C-EA18-1627-5E3F3C47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DFA5-EE5D-432A-5C0A-B8E5D905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D2D31-A805-23EC-A07A-1B29F06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50EB-880A-34CC-E066-7470C348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A86A1-A9E1-4937-0289-46F29753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7BE1-D87F-1AF1-72E8-F4B78E55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2DA2D-C811-95E0-FA4F-6761A7D6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3524D-2BCF-77B6-4FD1-CC69C3F0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5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C4F52-5A44-EE92-AF2C-48CED6E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9AE9-2554-0FAE-2713-D3C9A5BE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CE13E-7A1F-6B82-77E3-B0CC15E0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83ACF-D52B-F44B-C9A3-9EAEA08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C3B4-7D53-3609-CEAC-629CA76D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DAD5D-3C00-EB1F-9D2E-0DD86316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9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123E-1AAA-1BD2-57BB-0806022D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333BB-B0F8-DE3F-A1F1-9B674227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83CF9-921A-BB2C-84B0-0FEECEF8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7E7E68-C3BC-9D58-DE3D-9C58ABCA5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FC5E14-EEE6-6D92-CD70-9E4D7B217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E71FC7-2565-AAA7-0D2E-04CEED60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C71EE-66E8-FA17-FEE7-E671E813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37400-4729-CF9F-71B0-8FD3D4D5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AA29-E9CA-CFD4-B275-B1610BFC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49C34-6B4E-66BC-C57A-1741492C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A9ABD-B09F-5860-42F6-EAD997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A520A1-6B5C-4F52-CC21-C05E03AD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D6A557-2076-1F7D-301E-06D497D0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BF77E-0580-1F21-E1DA-292FF421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A85C8-2105-7C29-19BE-B371F394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5BCB-135F-7D74-3D1F-6A3D206D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B51B-1BB6-E788-2B76-DB00B6DC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64624-51B5-286F-2D42-011EE5D5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864F9-D3C6-735C-69E9-811AF3DC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FA27C-403B-F167-00F6-56190B6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9E683-B31D-2B7C-B028-80C1C62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B5F0-1D38-1CB9-756D-9ADD8424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39DACB-525E-71ED-779B-2942E522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5AE9C-0A47-3882-BDDD-4F74744F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8233D-52CE-B95C-74FF-92238D4C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89A3-610D-444B-5AF4-F44AE728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5B4F7-9D8B-5367-6E9A-7A641739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6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49997-F149-7E86-9160-EAD9D99C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D4A29-1D28-2C7C-EBE2-7ADFFB80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24953-14AB-8415-E41E-A6907A78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48B1-A0D3-F63D-C581-1D810FA60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59487-5FD4-AA1B-28A0-DB8685E9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oleObject" Target="../embeddings/oleObject7.bin"/><Relationship Id="rId3" Type="http://schemas.openxmlformats.org/officeDocument/2006/relationships/image" Target="../media/image1.wmf"/><Relationship Id="rId21" Type="http://schemas.openxmlformats.org/officeDocument/2006/relationships/image" Target="../media/image15.png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0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3.png"/><Relationship Id="rId31" Type="http://schemas.openxmlformats.org/officeDocument/2006/relationships/image" Target="../media/image2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63B10B0A-447B-FE91-E4B3-1E907D64B83C}"/>
              </a:ext>
            </a:extLst>
          </p:cNvPr>
          <p:cNvGrpSpPr/>
          <p:nvPr/>
        </p:nvGrpSpPr>
        <p:grpSpPr>
          <a:xfrm>
            <a:off x="2855640" y="0"/>
            <a:ext cx="6480719" cy="6660000"/>
            <a:chOff x="2783632" y="116632"/>
            <a:chExt cx="6480719" cy="6660000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DD36340-74E8-58F3-FF44-AF0552DDFE54}"/>
                </a:ext>
              </a:extLst>
            </p:cNvPr>
            <p:cNvSpPr/>
            <p:nvPr/>
          </p:nvSpPr>
          <p:spPr>
            <a:xfrm>
              <a:off x="2784351" y="116632"/>
              <a:ext cx="6480000" cy="66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C3DC810-C341-D5C3-815C-71C41BD33500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790389"/>
              <a:ext cx="64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B7FE90-16B6-7CC7-8E61-959E21D91A2D}"/>
                </a:ext>
              </a:extLst>
            </p:cNvPr>
            <p:cNvCxnSpPr>
              <a:cxnSpLocks/>
            </p:cNvCxnSpPr>
            <p:nvPr/>
          </p:nvCxnSpPr>
          <p:spPr>
            <a:xfrm>
              <a:off x="3575720" y="348934"/>
              <a:ext cx="540000" cy="0"/>
            </a:xfrm>
            <a:prstGeom prst="line">
              <a:avLst/>
            </a:prstGeom>
            <a:ln w="28575">
              <a:solidFill>
                <a:srgbClr val="00007E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36DCABEC-4C41-DADC-B408-112742DF2285}"/>
                </a:ext>
              </a:extLst>
            </p:cNvPr>
            <p:cNvSpPr txBox="1"/>
            <p:nvPr/>
          </p:nvSpPr>
          <p:spPr>
            <a:xfrm>
              <a:off x="7608168" y="339648"/>
              <a:ext cx="647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Sphere 1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21CBCAB2-5809-2090-2792-522B4BA6F597}"/>
                </a:ext>
              </a:extLst>
            </p:cNvPr>
            <p:cNvSpPr txBox="1"/>
            <p:nvPr/>
          </p:nvSpPr>
          <p:spPr>
            <a:xfrm>
              <a:off x="8401136" y="339648"/>
              <a:ext cx="647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Sphere 2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72F2268C-7509-816B-3A12-454480278513}"/>
                </a:ext>
              </a:extLst>
            </p:cNvPr>
            <p:cNvCxnSpPr>
              <a:cxnSpLocks/>
            </p:cNvCxnSpPr>
            <p:nvPr/>
          </p:nvCxnSpPr>
          <p:spPr>
            <a:xfrm>
              <a:off x="4871864" y="607221"/>
              <a:ext cx="540000" cy="0"/>
            </a:xfrm>
            <a:prstGeom prst="line">
              <a:avLst/>
            </a:prstGeom>
            <a:ln w="28575">
              <a:solidFill>
                <a:srgbClr val="383838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C1A803B-6134-3F85-FAF4-139868200A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1864" y="313534"/>
              <a:ext cx="540000" cy="0"/>
            </a:xfrm>
            <a:prstGeom prst="line">
              <a:avLst/>
            </a:prstGeom>
            <a:ln w="28575">
              <a:solidFill>
                <a:srgbClr val="65003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1" name="对象 160">
              <a:extLst>
                <a:ext uri="{FF2B5EF4-FFF2-40B4-BE49-F238E27FC236}">
                  <a16:creationId xmlns:a16="http://schemas.microsoft.com/office/drawing/2014/main" id="{30377B18-CC0C-D2E6-7E89-8C339F8D88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124073"/>
                </p:ext>
              </p:extLst>
            </p:nvPr>
          </p:nvGraphicFramePr>
          <p:xfrm>
            <a:off x="5485740" y="149531"/>
            <a:ext cx="366713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332280" imgH="248400" progId="Equation.AxMath">
                    <p:embed/>
                  </p:oleObj>
                </mc:Choice>
                <mc:Fallback>
                  <p:oleObj name="AxMath" r:id="rId2" imgW="332280" imgH="2484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485740" y="149531"/>
                          <a:ext cx="366713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C0CF690-9750-E260-39E0-6210708F7E0E}"/>
                </a:ext>
              </a:extLst>
            </p:cNvPr>
            <p:cNvCxnSpPr>
              <a:cxnSpLocks/>
            </p:cNvCxnSpPr>
            <p:nvPr/>
          </p:nvCxnSpPr>
          <p:spPr>
            <a:xfrm>
              <a:off x="6163196" y="313534"/>
              <a:ext cx="540000" cy="0"/>
            </a:xfrm>
            <a:prstGeom prst="line">
              <a:avLst/>
            </a:prstGeom>
            <a:ln w="28575">
              <a:solidFill>
                <a:srgbClr val="005E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F0EC39D7-29B7-E26E-05AC-8DD1D407A15D}"/>
                </a:ext>
              </a:extLst>
            </p:cNvPr>
            <p:cNvCxnSpPr>
              <a:cxnSpLocks/>
            </p:cNvCxnSpPr>
            <p:nvPr/>
          </p:nvCxnSpPr>
          <p:spPr>
            <a:xfrm>
              <a:off x="6163196" y="607221"/>
              <a:ext cx="540000" cy="0"/>
            </a:xfrm>
            <a:prstGeom prst="line">
              <a:avLst/>
            </a:prstGeom>
            <a:ln w="28575">
              <a:solidFill>
                <a:srgbClr val="6B008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对象 169">
              <a:extLst>
                <a:ext uri="{FF2B5EF4-FFF2-40B4-BE49-F238E27FC236}">
                  <a16:creationId xmlns:a16="http://schemas.microsoft.com/office/drawing/2014/main" id="{10BAB63D-9DC1-F4F0-1B2B-A408C6AB6F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3893739"/>
                </p:ext>
              </p:extLst>
            </p:nvPr>
          </p:nvGraphicFramePr>
          <p:xfrm>
            <a:off x="6819181" y="150815"/>
            <a:ext cx="788987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712080" imgH="295200" progId="Equation.AxMath">
                    <p:embed/>
                  </p:oleObj>
                </mc:Choice>
                <mc:Fallback>
                  <p:oleObj name="AxMath" r:id="rId4" imgW="712080" imgH="295200" progId="Equation.AxMath">
                    <p:embed/>
                    <p:pic>
                      <p:nvPicPr>
                        <p:cNvPr id="161" name="对象 160">
                          <a:extLst>
                            <a:ext uri="{FF2B5EF4-FFF2-40B4-BE49-F238E27FC236}">
                              <a16:creationId xmlns:a16="http://schemas.microsoft.com/office/drawing/2014/main" id="{30377B18-CC0C-D2E6-7E89-8C339F8D88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819181" y="150815"/>
                          <a:ext cx="788987" cy="325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对象 172">
              <a:extLst>
                <a:ext uri="{FF2B5EF4-FFF2-40B4-BE49-F238E27FC236}">
                  <a16:creationId xmlns:a16="http://schemas.microsoft.com/office/drawing/2014/main" id="{47B98904-F673-5AA2-5F6C-2D7BD06274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3148340"/>
                </p:ext>
              </p:extLst>
            </p:nvPr>
          </p:nvGraphicFramePr>
          <p:xfrm>
            <a:off x="6819181" y="444503"/>
            <a:ext cx="788987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712080" imgH="295200" progId="Equation.AxMath">
                    <p:embed/>
                  </p:oleObj>
                </mc:Choice>
                <mc:Fallback>
                  <p:oleObj name="AxMath" r:id="rId6" imgW="712080" imgH="295200" progId="Equation.AxMath">
                    <p:embed/>
                    <p:pic>
                      <p:nvPicPr>
                        <p:cNvPr id="170" name="对象 169">
                          <a:extLst>
                            <a:ext uri="{FF2B5EF4-FFF2-40B4-BE49-F238E27FC236}">
                              <a16:creationId xmlns:a16="http://schemas.microsoft.com/office/drawing/2014/main" id="{10BAB63D-9DC1-F4F0-1B2B-A408C6AB6F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819181" y="444503"/>
                          <a:ext cx="788987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2ECA4C3-9C81-F270-CB69-BFF2CAD14B92}"/>
                </a:ext>
              </a:extLst>
            </p:cNvPr>
            <p:cNvSpPr txBox="1"/>
            <p:nvPr/>
          </p:nvSpPr>
          <p:spPr>
            <a:xfrm>
              <a:off x="7918110" y="6499653"/>
              <a:ext cx="1118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Decreasing </a:t>
              </a:r>
              <a:r>
                <a:rPr lang="en-US" altLang="zh-CN" sz="900" i="1" dirty="0">
                  <a:solidFill>
                    <a:srgbClr val="65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h/a            </a:t>
              </a:r>
              <a:endParaRPr lang="zh-CN" altLang="en-US" sz="900" i="1" dirty="0">
                <a:solidFill>
                  <a:srgbClr val="65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2DF39D25-B645-9184-0EB4-4696C38BE3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2086825"/>
                </p:ext>
              </p:extLst>
            </p:nvPr>
          </p:nvGraphicFramePr>
          <p:xfrm>
            <a:off x="3613151" y="461605"/>
            <a:ext cx="465138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439560" imgH="191160" progId="Equation.AxMath">
                    <p:embed/>
                  </p:oleObj>
                </mc:Choice>
                <mc:Fallback>
                  <p:oleObj name="AxMath" r:id="rId8" imgW="439560" imgH="1911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13151" y="461605"/>
                          <a:ext cx="465138" cy="20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626290C5-2ED3-5590-A8C8-B9786D1A55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752660"/>
                </p:ext>
              </p:extLst>
            </p:nvPr>
          </p:nvGraphicFramePr>
          <p:xfrm>
            <a:off x="5481771" y="428985"/>
            <a:ext cx="3746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338040" imgH="248400" progId="Equation.AxMath">
                    <p:embed/>
                  </p:oleObj>
                </mc:Choice>
                <mc:Fallback>
                  <p:oleObj name="AxMath" r:id="rId10" imgW="338040" imgH="248400" progId="Equation.AxMath">
                    <p:embed/>
                    <p:pic>
                      <p:nvPicPr>
                        <p:cNvPr id="161" name="对象 160">
                          <a:extLst>
                            <a:ext uri="{FF2B5EF4-FFF2-40B4-BE49-F238E27FC236}">
                              <a16:creationId xmlns:a16="http://schemas.microsoft.com/office/drawing/2014/main" id="{30377B18-CC0C-D2E6-7E89-8C339F8D88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81771" y="428985"/>
                          <a:ext cx="37465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3" descr="图表, 折线图&#10;&#10;描述已自动生成">
              <a:extLst>
                <a:ext uri="{FF2B5EF4-FFF2-40B4-BE49-F238E27FC236}">
                  <a16:creationId xmlns:a16="http://schemas.microsoft.com/office/drawing/2014/main" id="{D96766BB-D022-845D-8125-7FD0676F1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841464"/>
              <a:ext cx="1475235" cy="1475235"/>
            </a:xfrm>
            <a:prstGeom prst="rect">
              <a:avLst/>
            </a:prstGeom>
          </p:spPr>
        </p:pic>
        <p:pic>
          <p:nvPicPr>
            <p:cNvPr id="6" name="图片 5" descr="形状&#10;&#10;描述已自动生成">
              <a:extLst>
                <a:ext uri="{FF2B5EF4-FFF2-40B4-BE49-F238E27FC236}">
                  <a16:creationId xmlns:a16="http://schemas.microsoft.com/office/drawing/2014/main" id="{359F73C1-427F-0208-7EAE-4FEB30DF4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059" y="841464"/>
              <a:ext cx="1475235" cy="1475235"/>
            </a:xfrm>
            <a:prstGeom prst="rect">
              <a:avLst/>
            </a:prstGeom>
          </p:spPr>
        </p:pic>
        <p:pic>
          <p:nvPicPr>
            <p:cNvPr id="11" name="图片 10" descr="图表&#10;&#10;描述已自动生成">
              <a:extLst>
                <a:ext uri="{FF2B5EF4-FFF2-40B4-BE49-F238E27FC236}">
                  <a16:creationId xmlns:a16="http://schemas.microsoft.com/office/drawing/2014/main" id="{F51A5E2C-6007-EF94-EF53-E1194FA7E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726" y="841464"/>
              <a:ext cx="1476759" cy="1476759"/>
            </a:xfrm>
            <a:prstGeom prst="rect">
              <a:avLst/>
            </a:prstGeom>
          </p:spPr>
        </p:pic>
        <p:pic>
          <p:nvPicPr>
            <p:cNvPr id="15" name="图片 14" descr="图表, 折线图&#10;&#10;描述已自动生成">
              <a:extLst>
                <a:ext uri="{FF2B5EF4-FFF2-40B4-BE49-F238E27FC236}">
                  <a16:creationId xmlns:a16="http://schemas.microsoft.com/office/drawing/2014/main" id="{7268B800-EAF6-57F1-55F5-C5F75C724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302484"/>
              <a:ext cx="1475235" cy="1475235"/>
            </a:xfrm>
            <a:prstGeom prst="rect">
              <a:avLst/>
            </a:prstGeom>
          </p:spPr>
        </p:pic>
        <p:pic>
          <p:nvPicPr>
            <p:cNvPr id="17" name="图片 16" descr="形状&#10;&#10;描述已自动生成">
              <a:extLst>
                <a:ext uri="{FF2B5EF4-FFF2-40B4-BE49-F238E27FC236}">
                  <a16:creationId xmlns:a16="http://schemas.microsoft.com/office/drawing/2014/main" id="{9AE4F7CC-A902-BD7D-48E4-50A6C2C2E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059" y="2302484"/>
              <a:ext cx="1475235" cy="1475235"/>
            </a:xfrm>
            <a:prstGeom prst="rect">
              <a:avLst/>
            </a:prstGeom>
          </p:spPr>
        </p:pic>
        <p:pic>
          <p:nvPicPr>
            <p:cNvPr id="19" name="图片 18" descr="直方图&#10;&#10;中度可信度描述已自动生成">
              <a:extLst>
                <a:ext uri="{FF2B5EF4-FFF2-40B4-BE49-F238E27FC236}">
                  <a16:creationId xmlns:a16="http://schemas.microsoft.com/office/drawing/2014/main" id="{D67C812B-9F37-8BF3-9E2A-A0CCE890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726" y="2302484"/>
              <a:ext cx="1476759" cy="1476759"/>
            </a:xfrm>
            <a:prstGeom prst="rect">
              <a:avLst/>
            </a:prstGeom>
          </p:spPr>
        </p:pic>
        <p:pic>
          <p:nvPicPr>
            <p:cNvPr id="22" name="图片 21" descr="图表, 折线图&#10;&#10;描述已自动生成">
              <a:extLst>
                <a:ext uri="{FF2B5EF4-FFF2-40B4-BE49-F238E27FC236}">
                  <a16:creationId xmlns:a16="http://schemas.microsoft.com/office/drawing/2014/main" id="{F0598243-1997-DBC3-CCA8-EA0D6BED8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721340"/>
              <a:ext cx="1475235" cy="1475235"/>
            </a:xfrm>
            <a:prstGeom prst="rect">
              <a:avLst/>
            </a:prstGeom>
          </p:spPr>
        </p:pic>
        <p:pic>
          <p:nvPicPr>
            <p:cNvPr id="24" name="图片 23" descr="形状&#10;&#10;中度可信度描述已自动生成">
              <a:extLst>
                <a:ext uri="{FF2B5EF4-FFF2-40B4-BE49-F238E27FC236}">
                  <a16:creationId xmlns:a16="http://schemas.microsoft.com/office/drawing/2014/main" id="{625192F7-2F87-9C56-961A-A92538BD8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059" y="3721340"/>
              <a:ext cx="1475235" cy="1475235"/>
            </a:xfrm>
            <a:prstGeom prst="rect">
              <a:avLst/>
            </a:prstGeom>
          </p:spPr>
        </p:pic>
        <p:pic>
          <p:nvPicPr>
            <p:cNvPr id="27" name="图片 26" descr="直方图&#10;&#10;中度可信度描述已自动生成">
              <a:extLst>
                <a:ext uri="{FF2B5EF4-FFF2-40B4-BE49-F238E27FC236}">
                  <a16:creationId xmlns:a16="http://schemas.microsoft.com/office/drawing/2014/main" id="{FB785A1B-5E4A-A25C-5BC3-E4B99D3F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726" y="3721340"/>
              <a:ext cx="1476759" cy="1476759"/>
            </a:xfrm>
            <a:prstGeom prst="rect">
              <a:avLst/>
            </a:prstGeom>
          </p:spPr>
        </p:pic>
        <p:pic>
          <p:nvPicPr>
            <p:cNvPr id="29" name="图片 28" descr="图表&#10;&#10;描述已自动生成">
              <a:extLst>
                <a:ext uri="{FF2B5EF4-FFF2-40B4-BE49-F238E27FC236}">
                  <a16:creationId xmlns:a16="http://schemas.microsoft.com/office/drawing/2014/main" id="{156CC31A-2C39-BB81-F7F0-335F59A98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187100"/>
              <a:ext cx="1475235" cy="1475235"/>
            </a:xfrm>
            <a:prstGeom prst="rect">
              <a:avLst/>
            </a:prstGeom>
          </p:spPr>
        </p:pic>
        <p:pic>
          <p:nvPicPr>
            <p:cNvPr id="31" name="图片 30" descr="形状&#10;&#10;描述已自动生成">
              <a:extLst>
                <a:ext uri="{FF2B5EF4-FFF2-40B4-BE49-F238E27FC236}">
                  <a16:creationId xmlns:a16="http://schemas.microsoft.com/office/drawing/2014/main" id="{BEF77239-195A-42A9-E1DB-81440B39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059" y="5187100"/>
              <a:ext cx="1475235" cy="1475235"/>
            </a:xfrm>
            <a:prstGeom prst="rect">
              <a:avLst/>
            </a:prstGeom>
          </p:spPr>
        </p:pic>
        <p:pic>
          <p:nvPicPr>
            <p:cNvPr id="40" name="图片 39" descr="图表, 直方图&#10;&#10;描述已自动生成">
              <a:extLst>
                <a:ext uri="{FF2B5EF4-FFF2-40B4-BE49-F238E27FC236}">
                  <a16:creationId xmlns:a16="http://schemas.microsoft.com/office/drawing/2014/main" id="{65CAB389-E7D1-1BEC-AE55-C5A592A3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726" y="5187100"/>
              <a:ext cx="1476759" cy="1476759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409678-2DA8-4CC7-D6F7-E51942AAA487}"/>
                </a:ext>
              </a:extLst>
            </p:cNvPr>
            <p:cNvSpPr txBox="1"/>
            <p:nvPr/>
          </p:nvSpPr>
          <p:spPr>
            <a:xfrm>
              <a:off x="3764332" y="6526881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93882A2E-C6C7-2942-5FE1-1C858220D5F7}"/>
                </a:ext>
              </a:extLst>
            </p:cNvPr>
            <p:cNvSpPr txBox="1"/>
            <p:nvPr/>
          </p:nvSpPr>
          <p:spPr>
            <a:xfrm>
              <a:off x="5247003" y="6526881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044053-A7C9-6652-E2CB-8810C04C4FDA}"/>
                </a:ext>
              </a:extLst>
            </p:cNvPr>
            <p:cNvSpPr txBox="1"/>
            <p:nvPr/>
          </p:nvSpPr>
          <p:spPr>
            <a:xfrm>
              <a:off x="6729674" y="6526881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03F3BFA5-5F89-B846-E0B7-E96E199D84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4122336"/>
                </p:ext>
              </p:extLst>
            </p:nvPr>
          </p:nvGraphicFramePr>
          <p:xfrm>
            <a:off x="2862720" y="1315174"/>
            <a:ext cx="243690" cy="252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4" imgW="190440" imgH="197280" progId="Equation.AxMath">
                    <p:embed/>
                  </p:oleObj>
                </mc:Choice>
                <mc:Fallback>
                  <p:oleObj name="AxMath" r:id="rId24" imgW="190440" imgH="1972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862720" y="1315174"/>
                          <a:ext cx="243690" cy="2521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对象 144">
              <a:extLst>
                <a:ext uri="{FF2B5EF4-FFF2-40B4-BE49-F238E27FC236}">
                  <a16:creationId xmlns:a16="http://schemas.microsoft.com/office/drawing/2014/main" id="{2B73656B-B4D0-98E9-E49A-488526B0FA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9731135"/>
                </p:ext>
              </p:extLst>
            </p:nvPr>
          </p:nvGraphicFramePr>
          <p:xfrm>
            <a:off x="2855640" y="2795590"/>
            <a:ext cx="2524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6" imgW="196920" imgH="197280" progId="Equation.AxMath">
                    <p:embed/>
                  </p:oleObj>
                </mc:Choice>
                <mc:Fallback>
                  <p:oleObj name="AxMath" r:id="rId26" imgW="1969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855640" y="2795590"/>
                          <a:ext cx="252412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对象 145">
              <a:extLst>
                <a:ext uri="{FF2B5EF4-FFF2-40B4-BE49-F238E27FC236}">
                  <a16:creationId xmlns:a16="http://schemas.microsoft.com/office/drawing/2014/main" id="{3E78D016-B3AD-18C9-926A-C6070C7390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6869309"/>
                </p:ext>
              </p:extLst>
            </p:nvPr>
          </p:nvGraphicFramePr>
          <p:xfrm>
            <a:off x="2865165" y="4240215"/>
            <a:ext cx="231775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8" imgW="180720" imgH="197280" progId="Equation.AxMath">
                    <p:embed/>
                  </p:oleObj>
                </mc:Choice>
                <mc:Fallback>
                  <p:oleObj name="AxMath" r:id="rId28" imgW="1807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865165" y="4240215"/>
                          <a:ext cx="231775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对象 146">
              <a:extLst>
                <a:ext uri="{FF2B5EF4-FFF2-40B4-BE49-F238E27FC236}">
                  <a16:creationId xmlns:a16="http://schemas.microsoft.com/office/drawing/2014/main" id="{4BC5DB07-C3D0-9F4F-EBD1-6CCBBA090F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755307"/>
                </p:ext>
              </p:extLst>
            </p:nvPr>
          </p:nvGraphicFramePr>
          <p:xfrm>
            <a:off x="2863577" y="5715003"/>
            <a:ext cx="250825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0" imgW="196920" imgH="197280" progId="Equation.AxMath">
                    <p:embed/>
                  </p:oleObj>
                </mc:Choice>
                <mc:Fallback>
                  <p:oleObj name="AxMath" r:id="rId30" imgW="1969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863577" y="5715003"/>
                          <a:ext cx="250825" cy="250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595A18B-E066-B2D4-2ED3-45C4E8D263EC}"/>
                </a:ext>
              </a:extLst>
            </p:cNvPr>
            <p:cNvGrpSpPr/>
            <p:nvPr/>
          </p:nvGrpSpPr>
          <p:grpSpPr>
            <a:xfrm>
              <a:off x="7608168" y="1176833"/>
              <a:ext cx="1595463" cy="659447"/>
              <a:chOff x="7612110" y="1185377"/>
              <a:chExt cx="1595463" cy="65944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5DD25D9-E5DF-54DA-48A6-B6BA4CC5CF50}"/>
                  </a:ext>
                </a:extLst>
              </p:cNvPr>
              <p:cNvGrpSpPr/>
              <p:nvPr/>
            </p:nvGrpSpPr>
            <p:grpSpPr>
              <a:xfrm>
                <a:off x="7612110" y="1348226"/>
                <a:ext cx="612000" cy="216078"/>
                <a:chOff x="7651576" y="1349694"/>
                <a:chExt cx="612000" cy="216078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87AC41ED-EF71-6F09-799B-E8DF02F36A1B}"/>
                    </a:ext>
                  </a:extLst>
                </p:cNvPr>
                <p:cNvSpPr/>
                <p:nvPr/>
              </p:nvSpPr>
              <p:spPr>
                <a:xfrm>
                  <a:off x="7651576" y="1349694"/>
                  <a:ext cx="612000" cy="2153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>
                      <a:solidFill>
                        <a:schemeClr val="tx2"/>
                      </a:solidFill>
                    </a:ln>
                  </a:endParaRPr>
                </a:p>
              </p:txBody>
            </p:sp>
            <p:sp>
              <p:nvSpPr>
                <p:cNvPr id="55" name="减号 54">
                  <a:extLst>
                    <a:ext uri="{FF2B5EF4-FFF2-40B4-BE49-F238E27FC236}">
                      <a16:creationId xmlns:a16="http://schemas.microsoft.com/office/drawing/2014/main" id="{865D3E2D-261F-2B01-A9EC-CCC6C78F4F96}"/>
                    </a:ext>
                  </a:extLst>
                </p:cNvPr>
                <p:cNvSpPr/>
                <p:nvPr/>
              </p:nvSpPr>
              <p:spPr>
                <a:xfrm>
                  <a:off x="8063674" y="1385772"/>
                  <a:ext cx="180000" cy="180000"/>
                </a:xfrm>
                <a:prstGeom prst="mathMinus">
                  <a:avLst/>
                </a:prstGeom>
                <a:solidFill>
                  <a:schemeClr val="accent2"/>
                </a:solidFill>
                <a:ln w="19050">
                  <a:solidFill>
                    <a:srgbClr val="2F5597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加号 55">
                  <a:extLst>
                    <a:ext uri="{FF2B5EF4-FFF2-40B4-BE49-F238E27FC236}">
                      <a16:creationId xmlns:a16="http://schemas.microsoft.com/office/drawing/2014/main" id="{6D4205CF-17AB-18BA-CED5-2EFC8782CAC3}"/>
                    </a:ext>
                  </a:extLst>
                </p:cNvPr>
                <p:cNvSpPr/>
                <p:nvPr/>
              </p:nvSpPr>
              <p:spPr>
                <a:xfrm>
                  <a:off x="7672862" y="1375655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9050" cap="flat">
                  <a:solidFill>
                    <a:srgbClr val="2F5597"/>
                  </a:solidFill>
                  <a:prstDash val="sysDot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加号 66">
                  <a:extLst>
                    <a:ext uri="{FF2B5EF4-FFF2-40B4-BE49-F238E27FC236}">
                      <a16:creationId xmlns:a16="http://schemas.microsoft.com/office/drawing/2014/main" id="{676F9FD1-390B-78E2-997D-3EBE268AB39A}"/>
                    </a:ext>
                  </a:extLst>
                </p:cNvPr>
                <p:cNvSpPr/>
                <p:nvPr/>
              </p:nvSpPr>
              <p:spPr>
                <a:xfrm>
                  <a:off x="7862366" y="1375510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1B90E14A-276A-6EDF-AE10-E7D17F261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663" y="1196824"/>
                <a:ext cx="0" cy="648000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9715B84-CB9D-6E9D-1239-92F8D0793DC9}"/>
                  </a:ext>
                </a:extLst>
              </p:cNvPr>
              <p:cNvGrpSpPr/>
              <p:nvPr/>
            </p:nvGrpSpPr>
            <p:grpSpPr>
              <a:xfrm>
                <a:off x="8383602" y="1263571"/>
                <a:ext cx="612000" cy="423552"/>
                <a:chOff x="8428997" y="1244498"/>
                <a:chExt cx="612000" cy="423552"/>
              </a:xfrm>
            </p:grpSpPr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0380B464-D586-FEAC-A65F-38E59D70A5F3}"/>
                    </a:ext>
                  </a:extLst>
                </p:cNvPr>
                <p:cNvSpPr/>
                <p:nvPr/>
              </p:nvSpPr>
              <p:spPr>
                <a:xfrm>
                  <a:off x="8428997" y="1244498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610305A2-E5F2-9EA3-61D7-8BE85FFF1FF2}"/>
                    </a:ext>
                  </a:extLst>
                </p:cNvPr>
                <p:cNvSpPr/>
                <p:nvPr/>
              </p:nvSpPr>
              <p:spPr>
                <a:xfrm>
                  <a:off x="8428997" y="1452050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减号 72">
                  <a:extLst>
                    <a:ext uri="{FF2B5EF4-FFF2-40B4-BE49-F238E27FC236}">
                      <a16:creationId xmlns:a16="http://schemas.microsoft.com/office/drawing/2014/main" id="{3DAA87B6-9A42-19AA-D002-DC7B9B68B8A3}"/>
                    </a:ext>
                  </a:extLst>
                </p:cNvPr>
                <p:cNvSpPr/>
                <p:nvPr/>
              </p:nvSpPr>
              <p:spPr>
                <a:xfrm>
                  <a:off x="8860997" y="1271066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加号 73">
                  <a:extLst>
                    <a:ext uri="{FF2B5EF4-FFF2-40B4-BE49-F238E27FC236}">
                      <a16:creationId xmlns:a16="http://schemas.microsoft.com/office/drawing/2014/main" id="{5B1BF9A1-010C-396C-A49B-284EBA29E7A6}"/>
                    </a:ext>
                  </a:extLst>
                </p:cNvPr>
                <p:cNvSpPr/>
                <p:nvPr/>
              </p:nvSpPr>
              <p:spPr>
                <a:xfrm>
                  <a:off x="8442630" y="1266644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" name="加号 75">
                  <a:extLst>
                    <a:ext uri="{FF2B5EF4-FFF2-40B4-BE49-F238E27FC236}">
                      <a16:creationId xmlns:a16="http://schemas.microsoft.com/office/drawing/2014/main" id="{B862677F-FC14-D4FB-8EEB-17C2A0ADD621}"/>
                    </a:ext>
                  </a:extLst>
                </p:cNvPr>
                <p:cNvSpPr/>
                <p:nvPr/>
              </p:nvSpPr>
              <p:spPr>
                <a:xfrm>
                  <a:off x="8442630" y="1471138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减号 76">
                  <a:extLst>
                    <a:ext uri="{FF2B5EF4-FFF2-40B4-BE49-F238E27FC236}">
                      <a16:creationId xmlns:a16="http://schemas.microsoft.com/office/drawing/2014/main" id="{4F616ACC-5A3C-68DF-B26F-49947EC7510D}"/>
                    </a:ext>
                  </a:extLst>
                </p:cNvPr>
                <p:cNvSpPr/>
                <p:nvPr/>
              </p:nvSpPr>
              <p:spPr>
                <a:xfrm>
                  <a:off x="8655772" y="1474368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减号 77">
                  <a:extLst>
                    <a:ext uri="{FF2B5EF4-FFF2-40B4-BE49-F238E27FC236}">
                      <a16:creationId xmlns:a16="http://schemas.microsoft.com/office/drawing/2014/main" id="{D57CC9E5-1FE4-8ACD-3102-9381DC4B45D1}"/>
                    </a:ext>
                  </a:extLst>
                </p:cNvPr>
                <p:cNvSpPr/>
                <p:nvPr/>
              </p:nvSpPr>
              <p:spPr>
                <a:xfrm>
                  <a:off x="8651782" y="1270679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减号 78">
                  <a:extLst>
                    <a:ext uri="{FF2B5EF4-FFF2-40B4-BE49-F238E27FC236}">
                      <a16:creationId xmlns:a16="http://schemas.microsoft.com/office/drawing/2014/main" id="{9653E72D-9DDF-B1A2-962C-10D2C093D83A}"/>
                    </a:ext>
                  </a:extLst>
                </p:cNvPr>
                <p:cNvSpPr/>
                <p:nvPr/>
              </p:nvSpPr>
              <p:spPr>
                <a:xfrm>
                  <a:off x="8854591" y="1471138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09B654-22D9-AEC1-1C28-B0F2B2EA791D}"/>
                  </a:ext>
                </a:extLst>
              </p:cNvPr>
              <p:cNvSpPr txBox="1"/>
              <p:nvPr/>
            </p:nvSpPr>
            <p:spPr>
              <a:xfrm>
                <a:off x="8158668" y="1204800"/>
                <a:ext cx="41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7FE5253-B29C-7EF4-5CA8-5C4F74ABB099}"/>
                  </a:ext>
                </a:extLst>
              </p:cNvPr>
              <p:cNvSpPr txBox="1"/>
              <p:nvPr/>
            </p:nvSpPr>
            <p:spPr>
              <a:xfrm>
                <a:off x="8158668" y="1385816"/>
                <a:ext cx="41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B7122-E2E4-8C57-AADB-380593191993}"/>
                  </a:ext>
                </a:extLst>
              </p:cNvPr>
              <p:cNvSpPr txBox="1"/>
              <p:nvPr/>
            </p:nvSpPr>
            <p:spPr>
              <a:xfrm>
                <a:off x="8158668" y="1203632"/>
                <a:ext cx="41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228924F-F7A7-8A81-9103-B2213EA3F4B8}"/>
                  </a:ext>
                </a:extLst>
              </p:cNvPr>
              <p:cNvSpPr txBox="1"/>
              <p:nvPr/>
            </p:nvSpPr>
            <p:spPr>
              <a:xfrm>
                <a:off x="8926310" y="1185377"/>
                <a:ext cx="248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3" name="文本框 6">
                <a:extLst>
                  <a:ext uri="{FF2B5EF4-FFF2-40B4-BE49-F238E27FC236}">
                    <a16:creationId xmlns:a16="http://schemas.microsoft.com/office/drawing/2014/main" id="{3F09B654-22D9-AEC1-1C28-B0F2B2EA791D}"/>
                  </a:ext>
                </a:extLst>
              </p:cNvPr>
              <p:cNvSpPr txBox="1"/>
              <p:nvPr/>
            </p:nvSpPr>
            <p:spPr>
              <a:xfrm>
                <a:off x="8926503" y="1396611"/>
                <a:ext cx="281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01BA0AF-EBD9-A9E7-9FDA-F04BF4FA4A78}"/>
                </a:ext>
              </a:extLst>
            </p:cNvPr>
            <p:cNvGrpSpPr/>
            <p:nvPr/>
          </p:nvGrpSpPr>
          <p:grpSpPr>
            <a:xfrm>
              <a:off x="7602958" y="2492896"/>
              <a:ext cx="1617555" cy="885690"/>
              <a:chOff x="7602958" y="1863009"/>
              <a:chExt cx="1617555" cy="88569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E70635B-D928-A766-CE1E-C808723EA1F2}"/>
                  </a:ext>
                </a:extLst>
              </p:cNvPr>
              <p:cNvGrpSpPr/>
              <p:nvPr/>
            </p:nvGrpSpPr>
            <p:grpSpPr>
              <a:xfrm>
                <a:off x="7602958" y="2187790"/>
                <a:ext cx="612000" cy="215368"/>
                <a:chOff x="7658339" y="2187162"/>
                <a:chExt cx="612000" cy="215368"/>
              </a:xfrm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DDF851F6-EA14-E032-1D91-45E0BDDCB12B}"/>
                    </a:ext>
                  </a:extLst>
                </p:cNvPr>
                <p:cNvSpPr/>
                <p:nvPr/>
              </p:nvSpPr>
              <p:spPr>
                <a:xfrm>
                  <a:off x="7658339" y="2187162"/>
                  <a:ext cx="612000" cy="2153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>
                      <a:solidFill>
                        <a:schemeClr val="tx2"/>
                      </a:solidFill>
                    </a:ln>
                  </a:endParaRPr>
                </a:p>
              </p:txBody>
            </p:sp>
            <p:sp>
              <p:nvSpPr>
                <p:cNvPr id="82" name="减号 81">
                  <a:extLst>
                    <a:ext uri="{FF2B5EF4-FFF2-40B4-BE49-F238E27FC236}">
                      <a16:creationId xmlns:a16="http://schemas.microsoft.com/office/drawing/2014/main" id="{D4D6CA54-2468-E90A-B58E-678C5ADAEB84}"/>
                    </a:ext>
                  </a:extLst>
                </p:cNvPr>
                <p:cNvSpPr/>
                <p:nvPr/>
              </p:nvSpPr>
              <p:spPr>
                <a:xfrm>
                  <a:off x="8059116" y="2204846"/>
                  <a:ext cx="180000" cy="180000"/>
                </a:xfrm>
                <a:prstGeom prst="mathMinus">
                  <a:avLst/>
                </a:prstGeom>
                <a:solidFill>
                  <a:schemeClr val="accent2"/>
                </a:solidFill>
                <a:ln w="19050">
                  <a:solidFill>
                    <a:srgbClr val="2F5597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加号 82">
                  <a:extLst>
                    <a:ext uri="{FF2B5EF4-FFF2-40B4-BE49-F238E27FC236}">
                      <a16:creationId xmlns:a16="http://schemas.microsoft.com/office/drawing/2014/main" id="{0F3084F4-8C4D-BD3E-B27B-CD3ECB8566F0}"/>
                    </a:ext>
                  </a:extLst>
                </p:cNvPr>
                <p:cNvSpPr/>
                <p:nvPr/>
              </p:nvSpPr>
              <p:spPr>
                <a:xfrm>
                  <a:off x="7676416" y="2212978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9050" cap="flat">
                  <a:solidFill>
                    <a:srgbClr val="2F5597"/>
                  </a:solidFill>
                  <a:prstDash val="sysDot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加号 83">
                  <a:extLst>
                    <a:ext uri="{FF2B5EF4-FFF2-40B4-BE49-F238E27FC236}">
                      <a16:creationId xmlns:a16="http://schemas.microsoft.com/office/drawing/2014/main" id="{D1AD1B06-2B4A-9985-B96E-E7B262509A46}"/>
                    </a:ext>
                  </a:extLst>
                </p:cNvPr>
                <p:cNvSpPr/>
                <p:nvPr/>
              </p:nvSpPr>
              <p:spPr>
                <a:xfrm>
                  <a:off x="7869129" y="2212978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CB906F32-EDCB-8131-51E7-EC005B71D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474" y="1884699"/>
                <a:ext cx="0" cy="864000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73F21071-2015-0DD9-C88C-6F83F47E41B9}"/>
                  </a:ext>
                </a:extLst>
              </p:cNvPr>
              <p:cNvGrpSpPr/>
              <p:nvPr/>
            </p:nvGrpSpPr>
            <p:grpSpPr>
              <a:xfrm>
                <a:off x="8379664" y="1964660"/>
                <a:ext cx="613690" cy="639696"/>
                <a:chOff x="8437983" y="1974451"/>
                <a:chExt cx="613690" cy="639696"/>
              </a:xfrm>
            </p:grpSpPr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F2EFA99D-7446-0090-4BE0-B5D6A4689AAF}"/>
                    </a:ext>
                  </a:extLst>
                </p:cNvPr>
                <p:cNvSpPr/>
                <p:nvPr/>
              </p:nvSpPr>
              <p:spPr>
                <a:xfrm>
                  <a:off x="8437983" y="2398147"/>
                  <a:ext cx="611999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08256191-6434-B457-34C2-118495BA0EB4}"/>
                    </a:ext>
                  </a:extLst>
                </p:cNvPr>
                <p:cNvSpPr/>
                <p:nvPr/>
              </p:nvSpPr>
              <p:spPr>
                <a:xfrm>
                  <a:off x="8439673" y="1974451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D1B59B94-B67D-269A-99AA-465ED1A5BF10}"/>
                    </a:ext>
                  </a:extLst>
                </p:cNvPr>
                <p:cNvSpPr/>
                <p:nvPr/>
              </p:nvSpPr>
              <p:spPr>
                <a:xfrm>
                  <a:off x="8439673" y="2182003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9" name="减号 88">
                  <a:extLst>
                    <a:ext uri="{FF2B5EF4-FFF2-40B4-BE49-F238E27FC236}">
                      <a16:creationId xmlns:a16="http://schemas.microsoft.com/office/drawing/2014/main" id="{F7BFCFF9-B027-17D7-DCAA-95F902C5197B}"/>
                    </a:ext>
                  </a:extLst>
                </p:cNvPr>
                <p:cNvSpPr/>
                <p:nvPr/>
              </p:nvSpPr>
              <p:spPr>
                <a:xfrm>
                  <a:off x="8866484" y="1984889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加号 89">
                  <a:extLst>
                    <a:ext uri="{FF2B5EF4-FFF2-40B4-BE49-F238E27FC236}">
                      <a16:creationId xmlns:a16="http://schemas.microsoft.com/office/drawing/2014/main" id="{53969FD7-1460-2E87-079E-B216C96DC229}"/>
                    </a:ext>
                  </a:extLst>
                </p:cNvPr>
                <p:cNvSpPr/>
                <p:nvPr/>
              </p:nvSpPr>
              <p:spPr>
                <a:xfrm>
                  <a:off x="8458298" y="1991242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2" name="加号 91">
                  <a:extLst>
                    <a:ext uri="{FF2B5EF4-FFF2-40B4-BE49-F238E27FC236}">
                      <a16:creationId xmlns:a16="http://schemas.microsoft.com/office/drawing/2014/main" id="{EA451EBC-3000-3576-09FB-4969795CD208}"/>
                    </a:ext>
                  </a:extLst>
                </p:cNvPr>
                <p:cNvSpPr/>
                <p:nvPr/>
              </p:nvSpPr>
              <p:spPr>
                <a:xfrm>
                  <a:off x="8454478" y="2216025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3" name="减号 92">
                  <a:extLst>
                    <a:ext uri="{FF2B5EF4-FFF2-40B4-BE49-F238E27FC236}">
                      <a16:creationId xmlns:a16="http://schemas.microsoft.com/office/drawing/2014/main" id="{27AE8EA2-C7D5-D387-2B4A-765CC4283FBF}"/>
                    </a:ext>
                  </a:extLst>
                </p:cNvPr>
                <p:cNvSpPr/>
                <p:nvPr/>
              </p:nvSpPr>
              <p:spPr>
                <a:xfrm>
                  <a:off x="8665230" y="2204227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减号 93">
                  <a:extLst>
                    <a:ext uri="{FF2B5EF4-FFF2-40B4-BE49-F238E27FC236}">
                      <a16:creationId xmlns:a16="http://schemas.microsoft.com/office/drawing/2014/main" id="{F1F78B1F-D8B6-705E-1D2B-6F90B01DDED4}"/>
                    </a:ext>
                  </a:extLst>
                </p:cNvPr>
                <p:cNvSpPr/>
                <p:nvPr/>
              </p:nvSpPr>
              <p:spPr>
                <a:xfrm>
                  <a:off x="8452016" y="2401008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加号 94">
                  <a:extLst>
                    <a:ext uri="{FF2B5EF4-FFF2-40B4-BE49-F238E27FC236}">
                      <a16:creationId xmlns:a16="http://schemas.microsoft.com/office/drawing/2014/main" id="{B354F0E1-242A-1E0A-FEBF-D210F75C01BE}"/>
                    </a:ext>
                  </a:extLst>
                </p:cNvPr>
                <p:cNvSpPr/>
                <p:nvPr/>
              </p:nvSpPr>
              <p:spPr>
                <a:xfrm>
                  <a:off x="8665230" y="2401008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6" name="减号 95">
                  <a:extLst>
                    <a:ext uri="{FF2B5EF4-FFF2-40B4-BE49-F238E27FC236}">
                      <a16:creationId xmlns:a16="http://schemas.microsoft.com/office/drawing/2014/main" id="{91BFD31D-CE7E-5D9E-C9D8-13CEBCC18563}"/>
                    </a:ext>
                  </a:extLst>
                </p:cNvPr>
                <p:cNvSpPr/>
                <p:nvPr/>
              </p:nvSpPr>
              <p:spPr>
                <a:xfrm>
                  <a:off x="8856983" y="2407449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减号 96">
                  <a:extLst>
                    <a:ext uri="{FF2B5EF4-FFF2-40B4-BE49-F238E27FC236}">
                      <a16:creationId xmlns:a16="http://schemas.microsoft.com/office/drawing/2014/main" id="{9976F607-EE8D-047D-CAD6-6A182F8CB3EB}"/>
                    </a:ext>
                  </a:extLst>
                </p:cNvPr>
                <p:cNvSpPr/>
                <p:nvPr/>
              </p:nvSpPr>
              <p:spPr>
                <a:xfrm>
                  <a:off x="8669588" y="1984889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减号 97">
                  <a:extLst>
                    <a:ext uri="{FF2B5EF4-FFF2-40B4-BE49-F238E27FC236}">
                      <a16:creationId xmlns:a16="http://schemas.microsoft.com/office/drawing/2014/main" id="{8E8ABC8C-A818-448F-D4F1-F96B49FFB189}"/>
                    </a:ext>
                  </a:extLst>
                </p:cNvPr>
                <p:cNvSpPr/>
                <p:nvPr/>
              </p:nvSpPr>
              <p:spPr>
                <a:xfrm>
                  <a:off x="8856983" y="2204227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文本框 6">
                <a:extLst>
                  <a:ext uri="{FF2B5EF4-FFF2-40B4-BE49-F238E27FC236}">
                    <a16:creationId xmlns:a16="http://schemas.microsoft.com/office/drawing/2014/main" id="{3F09B654-22D9-AEC1-1C28-B0F2B2EA791D}"/>
                  </a:ext>
                </a:extLst>
              </p:cNvPr>
              <p:cNvSpPr txBox="1"/>
              <p:nvPr/>
            </p:nvSpPr>
            <p:spPr>
              <a:xfrm>
                <a:off x="8153836" y="1882683"/>
                <a:ext cx="41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5" name="文本框 6">
                <a:extLst>
                  <a:ext uri="{FF2B5EF4-FFF2-40B4-BE49-F238E27FC236}">
                    <a16:creationId xmlns:a16="http://schemas.microsoft.com/office/drawing/2014/main" id="{4B14CAA0-1DD3-81F9-28FE-D2E5BF728F18}"/>
                  </a:ext>
                </a:extLst>
              </p:cNvPr>
              <p:cNvSpPr txBox="1"/>
              <p:nvPr/>
            </p:nvSpPr>
            <p:spPr>
              <a:xfrm>
                <a:off x="8154193" y="2090423"/>
                <a:ext cx="41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6" name="文本框 6">
                <a:extLst>
                  <a:ext uri="{FF2B5EF4-FFF2-40B4-BE49-F238E27FC236}">
                    <a16:creationId xmlns:a16="http://schemas.microsoft.com/office/drawing/2014/main" id="{B3D32084-51C3-DCBF-A7EB-309544428B97}"/>
                  </a:ext>
                </a:extLst>
              </p:cNvPr>
              <p:cNvSpPr txBox="1"/>
              <p:nvPr/>
            </p:nvSpPr>
            <p:spPr>
              <a:xfrm>
                <a:off x="8153836" y="2284399"/>
                <a:ext cx="41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28" name="文本框 6">
                <a:extLst>
                  <a:ext uri="{FF2B5EF4-FFF2-40B4-BE49-F238E27FC236}">
                    <a16:creationId xmlns:a16="http://schemas.microsoft.com/office/drawing/2014/main" id="{1367DA56-C670-6ECE-D317-0A12E5422DDA}"/>
                  </a:ext>
                </a:extLst>
              </p:cNvPr>
              <p:cNvSpPr txBox="1"/>
              <p:nvPr/>
            </p:nvSpPr>
            <p:spPr>
              <a:xfrm>
                <a:off x="8920490" y="2077175"/>
                <a:ext cx="283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文本框 6">
                <a:extLst>
                  <a:ext uri="{FF2B5EF4-FFF2-40B4-BE49-F238E27FC236}">
                    <a16:creationId xmlns:a16="http://schemas.microsoft.com/office/drawing/2014/main" id="{434B1F5E-42F8-45D1-B091-2C14ABE3A26F}"/>
                  </a:ext>
                </a:extLst>
              </p:cNvPr>
              <p:cNvSpPr txBox="1"/>
              <p:nvPr/>
            </p:nvSpPr>
            <p:spPr>
              <a:xfrm>
                <a:off x="8922368" y="1863009"/>
                <a:ext cx="29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33" name="文本框 6">
                <a:extLst>
                  <a:ext uri="{FF2B5EF4-FFF2-40B4-BE49-F238E27FC236}">
                    <a16:creationId xmlns:a16="http://schemas.microsoft.com/office/drawing/2014/main" id="{17AA89AC-66DB-A352-38A7-A342E56D6A7F}"/>
                  </a:ext>
                </a:extLst>
              </p:cNvPr>
              <p:cNvSpPr txBox="1"/>
              <p:nvPr/>
            </p:nvSpPr>
            <p:spPr>
              <a:xfrm>
                <a:off x="8920490" y="2280371"/>
                <a:ext cx="249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37FF903-880E-9E2B-95B2-CD361E208670}"/>
                </a:ext>
              </a:extLst>
            </p:cNvPr>
            <p:cNvGrpSpPr/>
            <p:nvPr/>
          </p:nvGrpSpPr>
          <p:grpSpPr>
            <a:xfrm>
              <a:off x="7602958" y="3933056"/>
              <a:ext cx="1569905" cy="885690"/>
              <a:chOff x="7602958" y="1863009"/>
              <a:chExt cx="1569905" cy="885690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4024DD91-9D56-0B27-5772-CB6010284076}"/>
                  </a:ext>
                </a:extLst>
              </p:cNvPr>
              <p:cNvGrpSpPr/>
              <p:nvPr/>
            </p:nvGrpSpPr>
            <p:grpSpPr>
              <a:xfrm>
                <a:off x="7602958" y="2187790"/>
                <a:ext cx="612000" cy="215368"/>
                <a:chOff x="7658339" y="2187162"/>
                <a:chExt cx="612000" cy="215368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3C959169-78D9-F5ED-CD8F-19780D3AEBE5}"/>
                    </a:ext>
                  </a:extLst>
                </p:cNvPr>
                <p:cNvSpPr/>
                <p:nvPr/>
              </p:nvSpPr>
              <p:spPr>
                <a:xfrm>
                  <a:off x="7658339" y="2187162"/>
                  <a:ext cx="612000" cy="2153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>
                      <a:solidFill>
                        <a:schemeClr val="tx2"/>
                      </a:solidFill>
                    </a:ln>
                  </a:endParaRPr>
                </a:p>
              </p:txBody>
            </p:sp>
            <p:sp>
              <p:nvSpPr>
                <p:cNvPr id="68" name="减号 67">
                  <a:extLst>
                    <a:ext uri="{FF2B5EF4-FFF2-40B4-BE49-F238E27FC236}">
                      <a16:creationId xmlns:a16="http://schemas.microsoft.com/office/drawing/2014/main" id="{283291CC-9164-B3C9-3BEF-56DF52AA3D7D}"/>
                    </a:ext>
                  </a:extLst>
                </p:cNvPr>
                <p:cNvSpPr/>
                <p:nvPr/>
              </p:nvSpPr>
              <p:spPr>
                <a:xfrm>
                  <a:off x="8059116" y="2204846"/>
                  <a:ext cx="180000" cy="180000"/>
                </a:xfrm>
                <a:prstGeom prst="mathMinus">
                  <a:avLst/>
                </a:prstGeom>
                <a:solidFill>
                  <a:schemeClr val="accent2"/>
                </a:solidFill>
                <a:ln w="19050">
                  <a:solidFill>
                    <a:srgbClr val="2F5597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加号 68">
                  <a:extLst>
                    <a:ext uri="{FF2B5EF4-FFF2-40B4-BE49-F238E27FC236}">
                      <a16:creationId xmlns:a16="http://schemas.microsoft.com/office/drawing/2014/main" id="{311D0005-B860-55A4-85BA-DF5C4BC0A113}"/>
                    </a:ext>
                  </a:extLst>
                </p:cNvPr>
                <p:cNvSpPr/>
                <p:nvPr/>
              </p:nvSpPr>
              <p:spPr>
                <a:xfrm>
                  <a:off x="7676416" y="2212978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9050" cap="flat">
                  <a:solidFill>
                    <a:srgbClr val="2F5597"/>
                  </a:solidFill>
                  <a:prstDash val="sysDot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0" name="加号 69">
                  <a:extLst>
                    <a:ext uri="{FF2B5EF4-FFF2-40B4-BE49-F238E27FC236}">
                      <a16:creationId xmlns:a16="http://schemas.microsoft.com/office/drawing/2014/main" id="{0AC9FC10-6533-8D16-EE22-DDCA98716E22}"/>
                    </a:ext>
                  </a:extLst>
                </p:cNvPr>
                <p:cNvSpPr/>
                <p:nvPr/>
              </p:nvSpPr>
              <p:spPr>
                <a:xfrm>
                  <a:off x="7869129" y="2212978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DD108BC7-F6FC-ADEE-C439-742E1B2ED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474" y="1884699"/>
                <a:ext cx="0" cy="864000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395531-BC29-E4CF-F712-A417B243E51D}"/>
                  </a:ext>
                </a:extLst>
              </p:cNvPr>
              <p:cNvGrpSpPr/>
              <p:nvPr/>
            </p:nvGrpSpPr>
            <p:grpSpPr>
              <a:xfrm>
                <a:off x="8379664" y="1964660"/>
                <a:ext cx="613690" cy="639696"/>
                <a:chOff x="8437983" y="1974451"/>
                <a:chExt cx="613690" cy="639696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99FF2FCD-2448-A04A-731E-A68F7D198D46}"/>
                    </a:ext>
                  </a:extLst>
                </p:cNvPr>
                <p:cNvSpPr/>
                <p:nvPr/>
              </p:nvSpPr>
              <p:spPr>
                <a:xfrm>
                  <a:off x="8437983" y="2398147"/>
                  <a:ext cx="611999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3C762A01-3210-EBB0-FA7A-5CBB5288D6B6}"/>
                    </a:ext>
                  </a:extLst>
                </p:cNvPr>
                <p:cNvSpPr/>
                <p:nvPr/>
              </p:nvSpPr>
              <p:spPr>
                <a:xfrm>
                  <a:off x="8439673" y="1974451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990579A5-D80C-D515-F6D1-738FFDABEEB0}"/>
                    </a:ext>
                  </a:extLst>
                </p:cNvPr>
                <p:cNvSpPr/>
                <p:nvPr/>
              </p:nvSpPr>
              <p:spPr>
                <a:xfrm>
                  <a:off x="8439673" y="2182003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" name="减号 56">
                  <a:extLst>
                    <a:ext uri="{FF2B5EF4-FFF2-40B4-BE49-F238E27FC236}">
                      <a16:creationId xmlns:a16="http://schemas.microsoft.com/office/drawing/2014/main" id="{D14A5E46-A6D7-1AAF-285C-88EAD5F73EB6}"/>
                    </a:ext>
                  </a:extLst>
                </p:cNvPr>
                <p:cNvSpPr/>
                <p:nvPr/>
              </p:nvSpPr>
              <p:spPr>
                <a:xfrm>
                  <a:off x="8866484" y="1984889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加号 57">
                  <a:extLst>
                    <a:ext uri="{FF2B5EF4-FFF2-40B4-BE49-F238E27FC236}">
                      <a16:creationId xmlns:a16="http://schemas.microsoft.com/office/drawing/2014/main" id="{F03B9BFD-73D6-2A8E-2EA7-93597EE3A732}"/>
                    </a:ext>
                  </a:extLst>
                </p:cNvPr>
                <p:cNvSpPr/>
                <p:nvPr/>
              </p:nvSpPr>
              <p:spPr>
                <a:xfrm>
                  <a:off x="8458298" y="1991242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" name="加号 58">
                  <a:extLst>
                    <a:ext uri="{FF2B5EF4-FFF2-40B4-BE49-F238E27FC236}">
                      <a16:creationId xmlns:a16="http://schemas.microsoft.com/office/drawing/2014/main" id="{46F15045-BEC7-84D6-CFE8-6E67DD8B1022}"/>
                    </a:ext>
                  </a:extLst>
                </p:cNvPr>
                <p:cNvSpPr/>
                <p:nvPr/>
              </p:nvSpPr>
              <p:spPr>
                <a:xfrm>
                  <a:off x="8454478" y="2216025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减号 59">
                  <a:extLst>
                    <a:ext uri="{FF2B5EF4-FFF2-40B4-BE49-F238E27FC236}">
                      <a16:creationId xmlns:a16="http://schemas.microsoft.com/office/drawing/2014/main" id="{F6681341-2FC7-5023-3855-CFEF12DE74C5}"/>
                    </a:ext>
                  </a:extLst>
                </p:cNvPr>
                <p:cNvSpPr/>
                <p:nvPr/>
              </p:nvSpPr>
              <p:spPr>
                <a:xfrm>
                  <a:off x="8665230" y="2204227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减号 60">
                  <a:extLst>
                    <a:ext uri="{FF2B5EF4-FFF2-40B4-BE49-F238E27FC236}">
                      <a16:creationId xmlns:a16="http://schemas.microsoft.com/office/drawing/2014/main" id="{45C4CC70-88C5-B4C2-EE90-5336AA923DF0}"/>
                    </a:ext>
                  </a:extLst>
                </p:cNvPr>
                <p:cNvSpPr/>
                <p:nvPr/>
              </p:nvSpPr>
              <p:spPr>
                <a:xfrm>
                  <a:off x="8452016" y="2401008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加号 61">
                  <a:extLst>
                    <a:ext uri="{FF2B5EF4-FFF2-40B4-BE49-F238E27FC236}">
                      <a16:creationId xmlns:a16="http://schemas.microsoft.com/office/drawing/2014/main" id="{783FA455-0A93-476D-E310-300518168844}"/>
                    </a:ext>
                  </a:extLst>
                </p:cNvPr>
                <p:cNvSpPr/>
                <p:nvPr/>
              </p:nvSpPr>
              <p:spPr>
                <a:xfrm>
                  <a:off x="8665230" y="2401008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减号 62">
                  <a:extLst>
                    <a:ext uri="{FF2B5EF4-FFF2-40B4-BE49-F238E27FC236}">
                      <a16:creationId xmlns:a16="http://schemas.microsoft.com/office/drawing/2014/main" id="{FB88ABFE-5BB9-B699-087D-6C6B43FD2128}"/>
                    </a:ext>
                  </a:extLst>
                </p:cNvPr>
                <p:cNvSpPr/>
                <p:nvPr/>
              </p:nvSpPr>
              <p:spPr>
                <a:xfrm>
                  <a:off x="8856983" y="2407449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减号 63">
                  <a:extLst>
                    <a:ext uri="{FF2B5EF4-FFF2-40B4-BE49-F238E27FC236}">
                      <a16:creationId xmlns:a16="http://schemas.microsoft.com/office/drawing/2014/main" id="{1B9BE317-0943-DA0B-5EAE-F577FF690FF5}"/>
                    </a:ext>
                  </a:extLst>
                </p:cNvPr>
                <p:cNvSpPr/>
                <p:nvPr/>
              </p:nvSpPr>
              <p:spPr>
                <a:xfrm>
                  <a:off x="8669588" y="1984889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减号 64">
                  <a:extLst>
                    <a:ext uri="{FF2B5EF4-FFF2-40B4-BE49-F238E27FC236}">
                      <a16:creationId xmlns:a16="http://schemas.microsoft.com/office/drawing/2014/main" id="{7BD0CA1A-57E9-F8A7-75F3-2D6AE77DA985}"/>
                    </a:ext>
                  </a:extLst>
                </p:cNvPr>
                <p:cNvSpPr/>
                <p:nvPr/>
              </p:nvSpPr>
              <p:spPr>
                <a:xfrm>
                  <a:off x="8856983" y="2204227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3" name="文本框 6">
                <a:extLst>
                  <a:ext uri="{FF2B5EF4-FFF2-40B4-BE49-F238E27FC236}">
                    <a16:creationId xmlns:a16="http://schemas.microsoft.com/office/drawing/2014/main" id="{2E5FAECE-4151-A3C0-68D0-29970F05EBDD}"/>
                  </a:ext>
                </a:extLst>
              </p:cNvPr>
              <p:cNvSpPr txBox="1"/>
              <p:nvPr/>
            </p:nvSpPr>
            <p:spPr>
              <a:xfrm>
                <a:off x="8153836" y="1882683"/>
                <a:ext cx="41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文本框 6">
                <a:extLst>
                  <a:ext uri="{FF2B5EF4-FFF2-40B4-BE49-F238E27FC236}">
                    <a16:creationId xmlns:a16="http://schemas.microsoft.com/office/drawing/2014/main" id="{A1C5B725-D134-2C40-06AA-6DFC5C0343D7}"/>
                  </a:ext>
                </a:extLst>
              </p:cNvPr>
              <p:cNvSpPr txBox="1"/>
              <p:nvPr/>
            </p:nvSpPr>
            <p:spPr>
              <a:xfrm>
                <a:off x="8154193" y="2090423"/>
                <a:ext cx="41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45" name="文本框 6">
                <a:extLst>
                  <a:ext uri="{FF2B5EF4-FFF2-40B4-BE49-F238E27FC236}">
                    <a16:creationId xmlns:a16="http://schemas.microsoft.com/office/drawing/2014/main" id="{770D1678-5AC6-9CCC-46B1-82654BC4BDD6}"/>
                  </a:ext>
                </a:extLst>
              </p:cNvPr>
              <p:cNvSpPr txBox="1"/>
              <p:nvPr/>
            </p:nvSpPr>
            <p:spPr>
              <a:xfrm>
                <a:off x="8153836" y="2284399"/>
                <a:ext cx="410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文本框 6">
                <a:extLst>
                  <a:ext uri="{FF2B5EF4-FFF2-40B4-BE49-F238E27FC236}">
                    <a16:creationId xmlns:a16="http://schemas.microsoft.com/office/drawing/2014/main" id="{EE5FB937-EA95-5412-7CB6-020B384724A7}"/>
                  </a:ext>
                </a:extLst>
              </p:cNvPr>
              <p:cNvSpPr txBox="1"/>
              <p:nvPr/>
            </p:nvSpPr>
            <p:spPr>
              <a:xfrm>
                <a:off x="8920490" y="2077175"/>
                <a:ext cx="212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文本框 6">
                <a:extLst>
                  <a:ext uri="{FF2B5EF4-FFF2-40B4-BE49-F238E27FC236}">
                    <a16:creationId xmlns:a16="http://schemas.microsoft.com/office/drawing/2014/main" id="{E837E5FE-7000-DE9E-73AF-2BF65CA2E6BC}"/>
                  </a:ext>
                </a:extLst>
              </p:cNvPr>
              <p:cNvSpPr txBox="1"/>
              <p:nvPr/>
            </p:nvSpPr>
            <p:spPr>
              <a:xfrm>
                <a:off x="8922368" y="1863009"/>
                <a:ext cx="204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文本框 6">
                <a:extLst>
                  <a:ext uri="{FF2B5EF4-FFF2-40B4-BE49-F238E27FC236}">
                    <a16:creationId xmlns:a16="http://schemas.microsoft.com/office/drawing/2014/main" id="{3790312D-21DD-7E5A-C419-346BE8FAC3D6}"/>
                  </a:ext>
                </a:extLst>
              </p:cNvPr>
              <p:cNvSpPr txBox="1"/>
              <p:nvPr/>
            </p:nvSpPr>
            <p:spPr>
              <a:xfrm>
                <a:off x="8915852" y="2285335"/>
                <a:ext cx="257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B3E90654-F96A-1710-F556-3B9986E6D15A}"/>
                </a:ext>
              </a:extLst>
            </p:cNvPr>
            <p:cNvGrpSpPr/>
            <p:nvPr/>
          </p:nvGrpSpPr>
          <p:grpSpPr>
            <a:xfrm>
              <a:off x="7608167" y="5155497"/>
              <a:ext cx="1552306" cy="1309254"/>
              <a:chOff x="7608168" y="4950412"/>
              <a:chExt cx="1552306" cy="1309254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25739BE1-D165-0447-7121-DAE83DDE6511}"/>
                  </a:ext>
                </a:extLst>
              </p:cNvPr>
              <p:cNvGrpSpPr/>
              <p:nvPr/>
            </p:nvGrpSpPr>
            <p:grpSpPr>
              <a:xfrm>
                <a:off x="7608168" y="5466147"/>
                <a:ext cx="612000" cy="215368"/>
                <a:chOff x="7668296" y="5409942"/>
                <a:chExt cx="612000" cy="215368"/>
              </a:xfrm>
            </p:grpSpPr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14A1B046-B14D-8A56-D105-25C65EA277DC}"/>
                    </a:ext>
                  </a:extLst>
                </p:cNvPr>
                <p:cNvSpPr/>
                <p:nvPr/>
              </p:nvSpPr>
              <p:spPr>
                <a:xfrm>
                  <a:off x="7668296" y="5409942"/>
                  <a:ext cx="612000" cy="2153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n>
                      <a:solidFill>
                        <a:schemeClr val="tx2"/>
                      </a:solidFill>
                    </a:ln>
                  </a:endParaRPr>
                </a:p>
              </p:txBody>
            </p:sp>
            <p:sp>
              <p:nvSpPr>
                <p:cNvPr id="180" name="减号 179">
                  <a:extLst>
                    <a:ext uri="{FF2B5EF4-FFF2-40B4-BE49-F238E27FC236}">
                      <a16:creationId xmlns:a16="http://schemas.microsoft.com/office/drawing/2014/main" id="{5E312BB1-64C9-4179-004A-294FDCDB676F}"/>
                    </a:ext>
                  </a:extLst>
                </p:cNvPr>
                <p:cNvSpPr/>
                <p:nvPr/>
              </p:nvSpPr>
              <p:spPr>
                <a:xfrm>
                  <a:off x="8069073" y="5427626"/>
                  <a:ext cx="180000" cy="180000"/>
                </a:xfrm>
                <a:prstGeom prst="mathMinus">
                  <a:avLst/>
                </a:prstGeom>
                <a:solidFill>
                  <a:schemeClr val="accent2"/>
                </a:solidFill>
                <a:ln w="19050">
                  <a:solidFill>
                    <a:srgbClr val="2F5597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加号 181">
                  <a:extLst>
                    <a:ext uri="{FF2B5EF4-FFF2-40B4-BE49-F238E27FC236}">
                      <a16:creationId xmlns:a16="http://schemas.microsoft.com/office/drawing/2014/main" id="{8E1F0CCB-5010-556D-AEBD-1829002C1109}"/>
                    </a:ext>
                  </a:extLst>
                </p:cNvPr>
                <p:cNvSpPr/>
                <p:nvPr/>
              </p:nvSpPr>
              <p:spPr>
                <a:xfrm>
                  <a:off x="7686373" y="5435758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9050" cap="flat">
                  <a:solidFill>
                    <a:srgbClr val="2F5597"/>
                  </a:solidFill>
                  <a:prstDash val="sysDot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4" name="加号 183">
                  <a:extLst>
                    <a:ext uri="{FF2B5EF4-FFF2-40B4-BE49-F238E27FC236}">
                      <a16:creationId xmlns:a16="http://schemas.microsoft.com/office/drawing/2014/main" id="{70CC92D3-9DBC-173E-8CF5-CD922DCDC44A}"/>
                    </a:ext>
                  </a:extLst>
                </p:cNvPr>
                <p:cNvSpPr/>
                <p:nvPr/>
              </p:nvSpPr>
              <p:spPr>
                <a:xfrm>
                  <a:off x="7879086" y="5435758"/>
                  <a:ext cx="180000" cy="180000"/>
                </a:xfrm>
                <a:prstGeom prst="mathPlus">
                  <a:avLst/>
                </a:prstGeom>
                <a:solidFill>
                  <a:schemeClr val="accent2"/>
                </a:solidFill>
                <a:ln w="1270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85C91B01-2872-9962-21FE-EC9B50A27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0474" y="4950412"/>
                <a:ext cx="0" cy="1309254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5E7E20EA-38C1-074C-415B-7614DF346E83}"/>
                  </a:ext>
                </a:extLst>
              </p:cNvPr>
              <p:cNvGrpSpPr/>
              <p:nvPr/>
            </p:nvGrpSpPr>
            <p:grpSpPr>
              <a:xfrm>
                <a:off x="8375083" y="5058615"/>
                <a:ext cx="616577" cy="1047532"/>
                <a:chOff x="8430840" y="5189993"/>
                <a:chExt cx="616577" cy="1047532"/>
              </a:xfrm>
            </p:grpSpPr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81AEA7C8-A543-56A4-88C9-669E2A887A81}"/>
                    </a:ext>
                  </a:extLst>
                </p:cNvPr>
                <p:cNvSpPr/>
                <p:nvPr/>
              </p:nvSpPr>
              <p:spPr>
                <a:xfrm>
                  <a:off x="8432552" y="5189993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918B50F3-11A3-229A-0024-78B84B1F3FE7}"/>
                    </a:ext>
                  </a:extLst>
                </p:cNvPr>
                <p:cNvSpPr/>
                <p:nvPr/>
              </p:nvSpPr>
              <p:spPr>
                <a:xfrm>
                  <a:off x="8432552" y="5397545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CA3D1859-7E2B-7111-7886-4C9D654A3080}"/>
                    </a:ext>
                  </a:extLst>
                </p:cNvPr>
                <p:cNvSpPr/>
                <p:nvPr/>
              </p:nvSpPr>
              <p:spPr>
                <a:xfrm>
                  <a:off x="8432552" y="5589240"/>
                  <a:ext cx="612000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5" name="减号 194">
                  <a:extLst>
                    <a:ext uri="{FF2B5EF4-FFF2-40B4-BE49-F238E27FC236}">
                      <a16:creationId xmlns:a16="http://schemas.microsoft.com/office/drawing/2014/main" id="{030917EF-8226-6455-75A5-741F87D89AAE}"/>
                    </a:ext>
                  </a:extLst>
                </p:cNvPr>
                <p:cNvSpPr/>
                <p:nvPr/>
              </p:nvSpPr>
              <p:spPr>
                <a:xfrm>
                  <a:off x="8859363" y="5200431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" name="加号 196">
                  <a:extLst>
                    <a:ext uri="{FF2B5EF4-FFF2-40B4-BE49-F238E27FC236}">
                      <a16:creationId xmlns:a16="http://schemas.microsoft.com/office/drawing/2014/main" id="{24AD8D48-530D-3032-3462-585C74A883FC}"/>
                    </a:ext>
                  </a:extLst>
                </p:cNvPr>
                <p:cNvSpPr/>
                <p:nvPr/>
              </p:nvSpPr>
              <p:spPr>
                <a:xfrm>
                  <a:off x="8451177" y="5206784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0" name="加号 219">
                  <a:extLst>
                    <a:ext uri="{FF2B5EF4-FFF2-40B4-BE49-F238E27FC236}">
                      <a16:creationId xmlns:a16="http://schemas.microsoft.com/office/drawing/2014/main" id="{C4055746-F7AD-5E9A-7E7B-CB866A75FB9B}"/>
                    </a:ext>
                  </a:extLst>
                </p:cNvPr>
                <p:cNvSpPr/>
                <p:nvPr/>
              </p:nvSpPr>
              <p:spPr>
                <a:xfrm>
                  <a:off x="8448741" y="5408850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1" name="减号 220">
                  <a:extLst>
                    <a:ext uri="{FF2B5EF4-FFF2-40B4-BE49-F238E27FC236}">
                      <a16:creationId xmlns:a16="http://schemas.microsoft.com/office/drawing/2014/main" id="{1DBBCAD8-53D4-956C-7903-F22FC102E24E}"/>
                    </a:ext>
                  </a:extLst>
                </p:cNvPr>
                <p:cNvSpPr/>
                <p:nvPr/>
              </p:nvSpPr>
              <p:spPr>
                <a:xfrm>
                  <a:off x="8658109" y="5419769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减号 221">
                  <a:extLst>
                    <a:ext uri="{FF2B5EF4-FFF2-40B4-BE49-F238E27FC236}">
                      <a16:creationId xmlns:a16="http://schemas.microsoft.com/office/drawing/2014/main" id="{64E814B0-4ECF-BFCE-D350-54F61C94583C}"/>
                    </a:ext>
                  </a:extLst>
                </p:cNvPr>
                <p:cNvSpPr/>
                <p:nvPr/>
              </p:nvSpPr>
              <p:spPr>
                <a:xfrm>
                  <a:off x="8444895" y="5607240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加号 222">
                  <a:extLst>
                    <a:ext uri="{FF2B5EF4-FFF2-40B4-BE49-F238E27FC236}">
                      <a16:creationId xmlns:a16="http://schemas.microsoft.com/office/drawing/2014/main" id="{37607696-CC23-737B-AAFD-71F90A85FB15}"/>
                    </a:ext>
                  </a:extLst>
                </p:cNvPr>
                <p:cNvSpPr/>
                <p:nvPr/>
              </p:nvSpPr>
              <p:spPr>
                <a:xfrm>
                  <a:off x="8658109" y="5607240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4" name="减号 223">
                  <a:extLst>
                    <a:ext uri="{FF2B5EF4-FFF2-40B4-BE49-F238E27FC236}">
                      <a16:creationId xmlns:a16="http://schemas.microsoft.com/office/drawing/2014/main" id="{514958A2-5A3A-74CC-42BE-D2EB2DF0AAE6}"/>
                    </a:ext>
                  </a:extLst>
                </p:cNvPr>
                <p:cNvSpPr/>
                <p:nvPr/>
              </p:nvSpPr>
              <p:spPr>
                <a:xfrm>
                  <a:off x="8849862" y="5613681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减号 224">
                  <a:extLst>
                    <a:ext uri="{FF2B5EF4-FFF2-40B4-BE49-F238E27FC236}">
                      <a16:creationId xmlns:a16="http://schemas.microsoft.com/office/drawing/2014/main" id="{642374F3-402C-78F5-83AA-8359DFD7010B}"/>
                    </a:ext>
                  </a:extLst>
                </p:cNvPr>
                <p:cNvSpPr/>
                <p:nvPr/>
              </p:nvSpPr>
              <p:spPr>
                <a:xfrm>
                  <a:off x="8662467" y="5200431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6" name="减号 225">
                  <a:extLst>
                    <a:ext uri="{FF2B5EF4-FFF2-40B4-BE49-F238E27FC236}">
                      <a16:creationId xmlns:a16="http://schemas.microsoft.com/office/drawing/2014/main" id="{25AB5FF5-2BDD-EF43-49D9-A0D92C34BCB4}"/>
                    </a:ext>
                  </a:extLst>
                </p:cNvPr>
                <p:cNvSpPr/>
                <p:nvPr/>
              </p:nvSpPr>
              <p:spPr>
                <a:xfrm>
                  <a:off x="8849862" y="5419769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3C934259-69C3-252A-3FA6-42972D5E553C}"/>
                    </a:ext>
                  </a:extLst>
                </p:cNvPr>
                <p:cNvSpPr/>
                <p:nvPr/>
              </p:nvSpPr>
              <p:spPr>
                <a:xfrm>
                  <a:off x="8430840" y="5807256"/>
                  <a:ext cx="61589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60ED935E-4471-6E70-7CF0-8CB1AAFE305B}"/>
                    </a:ext>
                  </a:extLst>
                </p:cNvPr>
                <p:cNvSpPr/>
                <p:nvPr/>
              </p:nvSpPr>
              <p:spPr>
                <a:xfrm>
                  <a:off x="8431522" y="6021525"/>
                  <a:ext cx="615895" cy="216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rgbClr val="2F55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0" name="减号 229">
                  <a:extLst>
                    <a:ext uri="{FF2B5EF4-FFF2-40B4-BE49-F238E27FC236}">
                      <a16:creationId xmlns:a16="http://schemas.microsoft.com/office/drawing/2014/main" id="{A4BAF946-E6BC-BBF4-D52D-04F2FE008750}"/>
                    </a:ext>
                  </a:extLst>
                </p:cNvPr>
                <p:cNvSpPr/>
                <p:nvPr/>
              </p:nvSpPr>
              <p:spPr>
                <a:xfrm>
                  <a:off x="8444895" y="5830850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减号 230">
                  <a:extLst>
                    <a:ext uri="{FF2B5EF4-FFF2-40B4-BE49-F238E27FC236}">
                      <a16:creationId xmlns:a16="http://schemas.microsoft.com/office/drawing/2014/main" id="{24F7FBF2-6007-FCB1-A791-A61DE820B015}"/>
                    </a:ext>
                  </a:extLst>
                </p:cNvPr>
                <p:cNvSpPr/>
                <p:nvPr/>
              </p:nvSpPr>
              <p:spPr>
                <a:xfrm>
                  <a:off x="8655815" y="5823525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加号 231">
                  <a:extLst>
                    <a:ext uri="{FF2B5EF4-FFF2-40B4-BE49-F238E27FC236}">
                      <a16:creationId xmlns:a16="http://schemas.microsoft.com/office/drawing/2014/main" id="{B563074A-3F5D-D198-E7AF-B4484805168A}"/>
                    </a:ext>
                  </a:extLst>
                </p:cNvPr>
                <p:cNvSpPr/>
                <p:nvPr/>
              </p:nvSpPr>
              <p:spPr>
                <a:xfrm>
                  <a:off x="8846105" y="5830850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3" name="减号 232">
                  <a:extLst>
                    <a:ext uri="{FF2B5EF4-FFF2-40B4-BE49-F238E27FC236}">
                      <a16:creationId xmlns:a16="http://schemas.microsoft.com/office/drawing/2014/main" id="{37733B35-A5FB-C998-CBF9-C6A262710C71}"/>
                    </a:ext>
                  </a:extLst>
                </p:cNvPr>
                <p:cNvSpPr/>
                <p:nvPr/>
              </p:nvSpPr>
              <p:spPr>
                <a:xfrm>
                  <a:off x="8451923" y="6053538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加号 233">
                  <a:extLst>
                    <a:ext uri="{FF2B5EF4-FFF2-40B4-BE49-F238E27FC236}">
                      <a16:creationId xmlns:a16="http://schemas.microsoft.com/office/drawing/2014/main" id="{6F5098FC-B5ED-BFB7-B53F-D36511FFDC94}"/>
                    </a:ext>
                  </a:extLst>
                </p:cNvPr>
                <p:cNvSpPr/>
                <p:nvPr/>
              </p:nvSpPr>
              <p:spPr>
                <a:xfrm>
                  <a:off x="8662467" y="6041582"/>
                  <a:ext cx="180000" cy="180000"/>
                </a:xfrm>
                <a:prstGeom prst="mathPlus">
                  <a:avLst/>
                </a:prstGeom>
                <a:solidFill>
                  <a:srgbClr val="2F5597"/>
                </a:solidFill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5" name="减号 234">
                  <a:extLst>
                    <a:ext uri="{FF2B5EF4-FFF2-40B4-BE49-F238E27FC236}">
                      <a16:creationId xmlns:a16="http://schemas.microsoft.com/office/drawing/2014/main" id="{17A99644-A7BF-6A3A-60A7-3C7A8F4DE301}"/>
                    </a:ext>
                  </a:extLst>
                </p:cNvPr>
                <p:cNvSpPr/>
                <p:nvPr/>
              </p:nvSpPr>
              <p:spPr>
                <a:xfrm>
                  <a:off x="8846105" y="6041582"/>
                  <a:ext cx="180000" cy="180000"/>
                </a:xfrm>
                <a:prstGeom prst="mathMinus">
                  <a:avLst/>
                </a:prstGeom>
                <a:solidFill>
                  <a:srgbClr val="2F5597"/>
                </a:solidFill>
                <a:ln w="19050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6">
                <a:extLst>
                  <a:ext uri="{FF2B5EF4-FFF2-40B4-BE49-F238E27FC236}">
                    <a16:creationId xmlns:a16="http://schemas.microsoft.com/office/drawing/2014/main" id="{632185B6-30A7-9D59-20D2-49BC7AA87165}"/>
                  </a:ext>
                </a:extLst>
              </p:cNvPr>
              <p:cNvSpPr txBox="1"/>
              <p:nvPr/>
            </p:nvSpPr>
            <p:spPr>
              <a:xfrm>
                <a:off x="8916051" y="5171436"/>
                <a:ext cx="238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36" name="文本框 6">
                <a:extLst>
                  <a:ext uri="{FF2B5EF4-FFF2-40B4-BE49-F238E27FC236}">
                    <a16:creationId xmlns:a16="http://schemas.microsoft.com/office/drawing/2014/main" id="{3E9E2DC5-10AB-7E5B-4685-8FA8F02D1672}"/>
                  </a:ext>
                </a:extLst>
              </p:cNvPr>
              <p:cNvSpPr txBox="1"/>
              <p:nvPr/>
            </p:nvSpPr>
            <p:spPr>
              <a:xfrm>
                <a:off x="8914587" y="4957167"/>
                <a:ext cx="23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88" name="文本框 6">
                <a:extLst>
                  <a:ext uri="{FF2B5EF4-FFF2-40B4-BE49-F238E27FC236}">
                    <a16:creationId xmlns:a16="http://schemas.microsoft.com/office/drawing/2014/main" id="{77803371-A869-1EB0-4307-11C7919AC39C}"/>
                  </a:ext>
                </a:extLst>
              </p:cNvPr>
              <p:cNvSpPr txBox="1"/>
              <p:nvPr/>
            </p:nvSpPr>
            <p:spPr>
              <a:xfrm>
                <a:off x="8922368" y="5788252"/>
                <a:ext cx="188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1" name="文本框 6">
                <a:extLst>
                  <a:ext uri="{FF2B5EF4-FFF2-40B4-BE49-F238E27FC236}">
                    <a16:creationId xmlns:a16="http://schemas.microsoft.com/office/drawing/2014/main" id="{966AE26B-7892-2668-FFB2-6CF9DE1B843C}"/>
                  </a:ext>
                </a:extLst>
              </p:cNvPr>
              <p:cNvSpPr txBox="1"/>
              <p:nvPr/>
            </p:nvSpPr>
            <p:spPr>
              <a:xfrm>
                <a:off x="8918959" y="5579963"/>
                <a:ext cx="238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2" name="文本框 6">
                <a:extLst>
                  <a:ext uri="{FF2B5EF4-FFF2-40B4-BE49-F238E27FC236}">
                    <a16:creationId xmlns:a16="http://schemas.microsoft.com/office/drawing/2014/main" id="{AF952D30-B0E6-6AB0-2DFD-3A43C6B8F924}"/>
                  </a:ext>
                </a:extLst>
              </p:cNvPr>
              <p:cNvSpPr txBox="1"/>
              <p:nvPr/>
            </p:nvSpPr>
            <p:spPr>
              <a:xfrm>
                <a:off x="8917495" y="5365694"/>
                <a:ext cx="23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3" name="文本框 6">
                <a:extLst>
                  <a:ext uri="{FF2B5EF4-FFF2-40B4-BE49-F238E27FC236}">
                    <a16:creationId xmlns:a16="http://schemas.microsoft.com/office/drawing/2014/main" id="{B69B9B12-F90C-6BA4-D2AB-73D098714A60}"/>
                  </a:ext>
                </a:extLst>
              </p:cNvPr>
              <p:cNvSpPr txBox="1"/>
              <p:nvPr/>
            </p:nvSpPr>
            <p:spPr>
              <a:xfrm>
                <a:off x="8153764" y="5182075"/>
                <a:ext cx="238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4" name="文本框 6">
                <a:extLst>
                  <a:ext uri="{FF2B5EF4-FFF2-40B4-BE49-F238E27FC236}">
                    <a16:creationId xmlns:a16="http://schemas.microsoft.com/office/drawing/2014/main" id="{5F95A533-FF3F-139B-5F0B-AC8AAA7876B2}"/>
                  </a:ext>
                </a:extLst>
              </p:cNvPr>
              <p:cNvSpPr txBox="1"/>
              <p:nvPr/>
            </p:nvSpPr>
            <p:spPr>
              <a:xfrm>
                <a:off x="8152300" y="4967806"/>
                <a:ext cx="23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5" name="文本框 6">
                <a:extLst>
                  <a:ext uri="{FF2B5EF4-FFF2-40B4-BE49-F238E27FC236}">
                    <a16:creationId xmlns:a16="http://schemas.microsoft.com/office/drawing/2014/main" id="{8524F5C7-7849-3FCB-198E-242A68BA3786}"/>
                  </a:ext>
                </a:extLst>
              </p:cNvPr>
              <p:cNvSpPr txBox="1"/>
              <p:nvPr/>
            </p:nvSpPr>
            <p:spPr>
              <a:xfrm>
                <a:off x="8160081" y="5805264"/>
                <a:ext cx="188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6" name="文本框 6">
                <a:extLst>
                  <a:ext uri="{FF2B5EF4-FFF2-40B4-BE49-F238E27FC236}">
                    <a16:creationId xmlns:a16="http://schemas.microsoft.com/office/drawing/2014/main" id="{A8737B71-0EE2-6F1F-79E3-07F32E013E4D}"/>
                  </a:ext>
                </a:extLst>
              </p:cNvPr>
              <p:cNvSpPr txBox="1"/>
              <p:nvPr/>
            </p:nvSpPr>
            <p:spPr>
              <a:xfrm>
                <a:off x="8156672" y="5590602"/>
                <a:ext cx="2385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  <p:sp>
            <p:nvSpPr>
              <p:cNvPr id="107" name="文本框 6">
                <a:extLst>
                  <a:ext uri="{FF2B5EF4-FFF2-40B4-BE49-F238E27FC236}">
                    <a16:creationId xmlns:a16="http://schemas.microsoft.com/office/drawing/2014/main" id="{FF6B1EED-5B61-C2A0-24E5-06B2A97C1A79}"/>
                  </a:ext>
                </a:extLst>
              </p:cNvPr>
              <p:cNvSpPr txBox="1"/>
              <p:nvPr/>
            </p:nvSpPr>
            <p:spPr>
              <a:xfrm>
                <a:off x="8155208" y="5376333"/>
                <a:ext cx="2370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>
                    <a:latin typeface="Agency FB" panose="020B0503020202020204" pitchFamily="34" charset="0"/>
                  </a:rPr>
                  <a:t>+</a:t>
                </a:r>
                <a:endParaRPr lang="zh-CN" altLang="en-US" b="1" dirty="0"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37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44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Agency FB</vt:lpstr>
      <vt:lpstr>Arial</vt:lpstr>
      <vt:lpstr>Times New Roman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的N次方 一</dc:creator>
  <cp:lastModifiedBy>的N次方 一</cp:lastModifiedBy>
  <cp:revision>14</cp:revision>
  <dcterms:created xsi:type="dcterms:W3CDTF">2024-09-11T12:52:20Z</dcterms:created>
  <dcterms:modified xsi:type="dcterms:W3CDTF">2025-02-09T02:49:06Z</dcterms:modified>
</cp:coreProperties>
</file>