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122" autoAdjust="0"/>
  </p:normalViewPr>
  <p:slideViewPr>
    <p:cSldViewPr snapToGrid="0" snapToObjects="1">
      <p:cViewPr varScale="1">
        <p:scale>
          <a:sx n="93" d="100"/>
          <a:sy n="93" d="100"/>
        </p:scale>
        <p:origin x="-15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8F8E-AAC3-DC45-B566-5D784A3DD4B4}" type="datetimeFigureOut">
              <a:rPr lang="en-US" smtClean="0"/>
              <a:t>10/8/16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69DD7-FF08-2F4B-9EF5-816032E9C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2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8F8E-AAC3-DC45-B566-5D784A3DD4B4}" type="datetimeFigureOut">
              <a:rPr lang="en-US" smtClean="0"/>
              <a:t>10/8/16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69DD7-FF08-2F4B-9EF5-816032E9C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95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8F8E-AAC3-DC45-B566-5D784A3DD4B4}" type="datetimeFigureOut">
              <a:rPr lang="en-US" smtClean="0"/>
              <a:t>10/8/16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69DD7-FF08-2F4B-9EF5-816032E9C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78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8F8E-AAC3-DC45-B566-5D784A3DD4B4}" type="datetimeFigureOut">
              <a:rPr lang="en-US" smtClean="0"/>
              <a:t>10/8/16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69DD7-FF08-2F4B-9EF5-816032E9C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132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8F8E-AAC3-DC45-B566-5D784A3DD4B4}" type="datetimeFigureOut">
              <a:rPr lang="en-US" smtClean="0"/>
              <a:t>10/8/16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69DD7-FF08-2F4B-9EF5-816032E9C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135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8F8E-AAC3-DC45-B566-5D784A3DD4B4}" type="datetimeFigureOut">
              <a:rPr lang="en-US" smtClean="0"/>
              <a:t>10/8/16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69DD7-FF08-2F4B-9EF5-816032E9C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082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8F8E-AAC3-DC45-B566-5D784A3DD4B4}" type="datetimeFigureOut">
              <a:rPr lang="en-US" smtClean="0"/>
              <a:t>10/8/16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69DD7-FF08-2F4B-9EF5-816032E9C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891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8F8E-AAC3-DC45-B566-5D784A3DD4B4}" type="datetimeFigureOut">
              <a:rPr lang="en-US" smtClean="0"/>
              <a:t>10/8/16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69DD7-FF08-2F4B-9EF5-816032E9C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61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8F8E-AAC3-DC45-B566-5D784A3DD4B4}" type="datetimeFigureOut">
              <a:rPr lang="en-US" smtClean="0"/>
              <a:t>10/8/16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69DD7-FF08-2F4B-9EF5-816032E9C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74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8F8E-AAC3-DC45-B566-5D784A3DD4B4}" type="datetimeFigureOut">
              <a:rPr lang="en-US" smtClean="0"/>
              <a:t>10/8/16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69DD7-FF08-2F4B-9EF5-816032E9C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755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8F8E-AAC3-DC45-B566-5D784A3DD4B4}" type="datetimeFigureOut">
              <a:rPr lang="en-US" smtClean="0"/>
              <a:t>10/8/16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69DD7-FF08-2F4B-9EF5-816032E9C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87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18F8E-AAC3-DC45-B566-5D784A3DD4B4}" type="datetimeFigureOut">
              <a:rPr lang="en-US" smtClean="0"/>
              <a:t>10/8/16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69DD7-FF08-2F4B-9EF5-816032E9C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28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Breadth-</a:t>
            </a:r>
            <a:r>
              <a:rPr lang="en-US" dirty="0"/>
              <a:t>F</a:t>
            </a:r>
            <a:r>
              <a:rPr lang="en-US" dirty="0" smtClean="0"/>
              <a:t>irst 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Zhicheng</a:t>
            </a:r>
            <a:r>
              <a:rPr lang="en-US" dirty="0" smtClean="0"/>
              <a:t> </a:t>
            </a:r>
            <a:r>
              <a:rPr lang="en-US" dirty="0" err="1" smtClean="0"/>
              <a:t>Gu</a:t>
            </a:r>
            <a:r>
              <a:rPr lang="en-US" dirty="0" smtClean="0"/>
              <a:t> </a:t>
            </a:r>
            <a:r>
              <a:rPr lang="en-US" dirty="0" smtClean="0"/>
              <a:t>10/08/16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911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asted_Image_10_9_16__12_21_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189" y="190500"/>
            <a:ext cx="67437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888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Screen_Shot_2016-10-08_at_11_24_41_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" b="-35"/>
          <a:stretch/>
        </p:blipFill>
        <p:spPr>
          <a:xfrm>
            <a:off x="1484160" y="0"/>
            <a:ext cx="6296023" cy="6858000"/>
          </a:xfrm>
        </p:spPr>
      </p:pic>
    </p:spTree>
    <p:extLst>
      <p:ext uri="{BB962C8B-B14F-4D97-AF65-F5344CB8AC3E}">
        <p14:creationId xmlns:p14="http://schemas.microsoft.com/office/powerpoint/2010/main" val="1830783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54" y="274638"/>
            <a:ext cx="8229600" cy="1143000"/>
          </a:xfrm>
        </p:spPr>
        <p:txBody>
          <a:bodyPr/>
          <a:lstStyle/>
          <a:p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a path from one place to another place.</a:t>
            </a:r>
            <a:endParaRPr lang="en-US" dirty="0"/>
          </a:p>
        </p:txBody>
      </p:sp>
      <p:pic>
        <p:nvPicPr>
          <p:cNvPr id="5" name="Picture 4" descr="002_4_Small_Mazes.gi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76" r="55982"/>
          <a:stretch/>
        </p:blipFill>
        <p:spPr>
          <a:xfrm>
            <a:off x="851227" y="2681802"/>
            <a:ext cx="3272703" cy="4155204"/>
          </a:xfrm>
          <a:prstGeom prst="rect">
            <a:avLst/>
          </a:prstGeom>
        </p:spPr>
      </p:pic>
      <p:pic>
        <p:nvPicPr>
          <p:cNvPr id="6" name="Picture 5" descr="002_4_Small_Mazes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309" b="55799"/>
          <a:stretch/>
        </p:blipFill>
        <p:spPr>
          <a:xfrm>
            <a:off x="5068187" y="2987912"/>
            <a:ext cx="3384507" cy="372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621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23" b="217"/>
          <a:stretch/>
        </p:blipFill>
        <p:spPr>
          <a:xfrm>
            <a:off x="1310918" y="403170"/>
            <a:ext cx="6529245" cy="6454830"/>
          </a:xfrm>
        </p:spPr>
      </p:pic>
    </p:spTree>
    <p:extLst>
      <p:ext uri="{BB962C8B-B14F-4D97-AF65-F5344CB8AC3E}">
        <p14:creationId xmlns:p14="http://schemas.microsoft.com/office/powerpoint/2010/main" val="3902717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Breadth-First Search (BFS)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Breadth-first search (BFS) is a search algorithm which s</a:t>
            </a:r>
            <a:r>
              <a:rPr lang="en-US" dirty="0" smtClean="0"/>
              <a:t>tarts from the first place </a:t>
            </a:r>
            <a:r>
              <a:rPr lang="en-US" dirty="0" smtClean="0"/>
              <a:t>and explores the neighbor places first. Then move to the next level neighbors.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869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Breadth-First Search (BFS)</a:t>
            </a:r>
            <a:endParaRPr lang="en-US" dirty="0"/>
          </a:p>
        </p:txBody>
      </p:sp>
      <p:pic>
        <p:nvPicPr>
          <p:cNvPr id="4" name="Content Placeholder 3" descr="102315-pic1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1" b="-158"/>
          <a:stretch/>
        </p:blipFill>
        <p:spPr>
          <a:xfrm>
            <a:off x="1119742" y="1417638"/>
            <a:ext cx="6870632" cy="4888330"/>
          </a:xfrm>
        </p:spPr>
      </p:pic>
    </p:spTree>
    <p:extLst>
      <p:ext uri="{BB962C8B-B14F-4D97-AF65-F5344CB8AC3E}">
        <p14:creationId xmlns:p14="http://schemas.microsoft.com/office/powerpoint/2010/main" val="3446528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Breadth-First Search (BFS)</a:t>
            </a:r>
            <a:endParaRPr lang="en-US" dirty="0"/>
          </a:p>
        </p:txBody>
      </p:sp>
      <p:pic>
        <p:nvPicPr>
          <p:cNvPr id="4" name="Content Placeholder 3" descr="102315-pic2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03" b="-2965"/>
          <a:stretch/>
        </p:blipFill>
        <p:spPr>
          <a:xfrm>
            <a:off x="1215548" y="1515656"/>
            <a:ext cx="6529029" cy="4792748"/>
          </a:xfrm>
        </p:spPr>
      </p:pic>
    </p:spTree>
    <p:extLst>
      <p:ext uri="{BB962C8B-B14F-4D97-AF65-F5344CB8AC3E}">
        <p14:creationId xmlns:p14="http://schemas.microsoft.com/office/powerpoint/2010/main" val="1105721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Breadth-First Search (BFS)</a:t>
            </a:r>
            <a:endParaRPr lang="en-US" dirty="0"/>
          </a:p>
        </p:txBody>
      </p:sp>
      <p:pic>
        <p:nvPicPr>
          <p:cNvPr id="4" name="Content Placeholder 3" descr="102315-pic3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3" b="1485"/>
          <a:stretch/>
        </p:blipFill>
        <p:spPr>
          <a:xfrm>
            <a:off x="1420163" y="1611237"/>
            <a:ext cx="6295140" cy="4406324"/>
          </a:xfrm>
        </p:spPr>
      </p:pic>
    </p:spTree>
    <p:extLst>
      <p:ext uri="{BB962C8B-B14F-4D97-AF65-F5344CB8AC3E}">
        <p14:creationId xmlns:p14="http://schemas.microsoft.com/office/powerpoint/2010/main" val="1105721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Breadth-First Search (BFS)</a:t>
            </a:r>
            <a:endParaRPr lang="en-US" dirty="0"/>
          </a:p>
        </p:txBody>
      </p:sp>
      <p:pic>
        <p:nvPicPr>
          <p:cNvPr id="4" name="Content Placeholder 3" descr="102315-pic4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2" b="-409"/>
          <a:stretch/>
        </p:blipFill>
        <p:spPr>
          <a:xfrm>
            <a:off x="1283607" y="1417638"/>
            <a:ext cx="6556558" cy="4673502"/>
          </a:xfrm>
        </p:spPr>
      </p:pic>
    </p:spTree>
    <p:extLst>
      <p:ext uri="{BB962C8B-B14F-4D97-AF65-F5344CB8AC3E}">
        <p14:creationId xmlns:p14="http://schemas.microsoft.com/office/powerpoint/2010/main" val="1105721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89</Words>
  <Application>Microsoft Macintosh PowerPoint</Application>
  <PresentationFormat>On-screen Show (4:3)</PresentationFormat>
  <Paragraphs>10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Breadth-First Search</vt:lpstr>
      <vt:lpstr>PowerPoint Presentation</vt:lpstr>
      <vt:lpstr>Search</vt:lpstr>
      <vt:lpstr>PowerPoint Presentation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PowerPoint Presentation</vt:lpstr>
    </vt:vector>
  </TitlesOfParts>
  <Company>University of Wisconsin-Madison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Breadth-First Search</dc:title>
  <dc:creator>patron</dc:creator>
  <cp:lastModifiedBy>patron</cp:lastModifiedBy>
  <cp:revision>10</cp:revision>
  <dcterms:created xsi:type="dcterms:W3CDTF">2016-10-09T04:11:52Z</dcterms:created>
  <dcterms:modified xsi:type="dcterms:W3CDTF">2016-10-09T05:33:42Z</dcterms:modified>
</cp:coreProperties>
</file>