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4" r:id="rId13"/>
    <p:sldId id="272" r:id="rId14"/>
    <p:sldId id="273" r:id="rId15"/>
    <p:sldId id="265" r:id="rId16"/>
    <p:sldId id="279" r:id="rId17"/>
    <p:sldId id="275" r:id="rId18"/>
    <p:sldId id="278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2" autoAdjust="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8F8E-AAC3-DC45-B566-5D784A3DD4B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Breadth-</a:t>
            </a:r>
            <a:r>
              <a:rPr lang="en-US" dirty="0"/>
              <a:t>F</a:t>
            </a:r>
            <a:r>
              <a:rPr lang="en-US" dirty="0" smtClean="0"/>
              <a:t>irst Search</a:t>
            </a:r>
            <a:br>
              <a:rPr lang="en-US" dirty="0" smtClean="0"/>
            </a:br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Zhicheng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5" name="Content Placeholder 4" descr="dfs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" b="1928"/>
          <a:stretch/>
        </p:blipFill>
        <p:spPr>
          <a:xfrm>
            <a:off x="1235563" y="1529312"/>
            <a:ext cx="6397072" cy="5069252"/>
          </a:xfrm>
        </p:spPr>
      </p:pic>
    </p:spTree>
    <p:extLst>
      <p:ext uri="{BB962C8B-B14F-4D97-AF65-F5344CB8AC3E}">
        <p14:creationId xmlns:p14="http://schemas.microsoft.com/office/powerpoint/2010/main" val="383977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4" name="Content Placeholder 3" descr="dfs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4" b="1652"/>
          <a:stretch/>
        </p:blipFill>
        <p:spPr>
          <a:xfrm>
            <a:off x="1303836" y="1556619"/>
            <a:ext cx="6274914" cy="5096562"/>
          </a:xfrm>
        </p:spPr>
      </p:pic>
    </p:spTree>
    <p:extLst>
      <p:ext uri="{BB962C8B-B14F-4D97-AF65-F5344CB8AC3E}">
        <p14:creationId xmlns:p14="http://schemas.microsoft.com/office/powerpoint/2010/main" val="317194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5" name="Content Placeholder 4" descr="dfs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r="931" b="-2851"/>
          <a:stretch/>
        </p:blipFill>
        <p:spPr>
          <a:xfrm>
            <a:off x="1413077" y="1417638"/>
            <a:ext cx="6479745" cy="5366238"/>
          </a:xfrm>
        </p:spPr>
      </p:pic>
    </p:spTree>
    <p:extLst>
      <p:ext uri="{BB962C8B-B14F-4D97-AF65-F5344CB8AC3E}">
        <p14:creationId xmlns:p14="http://schemas.microsoft.com/office/powerpoint/2010/main" val="207578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4" name="Content Placeholder 3" descr="dfs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" b="-10175"/>
          <a:stretch/>
        </p:blipFill>
        <p:spPr>
          <a:xfrm>
            <a:off x="1317491" y="1570273"/>
            <a:ext cx="6192982" cy="5557403"/>
          </a:xfrm>
        </p:spPr>
      </p:pic>
    </p:spTree>
    <p:extLst>
      <p:ext uri="{BB962C8B-B14F-4D97-AF65-F5344CB8AC3E}">
        <p14:creationId xmlns:p14="http://schemas.microsoft.com/office/powerpoint/2010/main" val="317194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4" name="Content Placeholder 3" descr="dfs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5" b="-8543"/>
          <a:stretch/>
        </p:blipFill>
        <p:spPr>
          <a:xfrm>
            <a:off x="1317491" y="1417638"/>
            <a:ext cx="6397813" cy="5721667"/>
          </a:xfrm>
        </p:spPr>
      </p:pic>
    </p:spTree>
    <p:extLst>
      <p:ext uri="{BB962C8B-B14F-4D97-AF65-F5344CB8AC3E}">
        <p14:creationId xmlns:p14="http://schemas.microsoft.com/office/powerpoint/2010/main" val="317194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sted_Image_10_9_16__12_21_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89" y="190500"/>
            <a:ext cx="6743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8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          vs.          DFS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          vs.          DFS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74" y="1600200"/>
            <a:ext cx="381694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Find the shortest path.</a:t>
            </a:r>
          </a:p>
          <a:p>
            <a:r>
              <a:rPr lang="en-US" dirty="0" smtClean="0"/>
              <a:t>Require more memory.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45219" y="1600200"/>
            <a:ext cx="37415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 general path.         </a:t>
            </a:r>
          </a:p>
          <a:p>
            <a:r>
              <a:rPr lang="en-US" dirty="0" smtClean="0"/>
              <a:t>Require less memory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91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          vs.          DFS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74" y="1600200"/>
            <a:ext cx="381694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Find the shortest path.</a:t>
            </a:r>
          </a:p>
          <a:p>
            <a:r>
              <a:rPr lang="en-US" dirty="0" smtClean="0"/>
              <a:t>Require more memory.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45219" y="1600200"/>
            <a:ext cx="37415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 general path.         </a:t>
            </a:r>
          </a:p>
          <a:p>
            <a:r>
              <a:rPr lang="en-US" dirty="0" smtClean="0"/>
              <a:t>Require less memory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42" y="3927059"/>
            <a:ext cx="5088345" cy="24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6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Navigation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Solve a </a:t>
            </a:r>
            <a:r>
              <a:rPr lang="en-US" dirty="0"/>
              <a:t>maze</a:t>
            </a:r>
          </a:p>
          <a:p>
            <a:endParaRPr lang="en-US" dirty="0" smtClean="0"/>
          </a:p>
          <a:p>
            <a:r>
              <a:rPr lang="en-US" dirty="0" smtClean="0"/>
              <a:t>Solve a very big maze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Use BFS </a:t>
            </a:r>
            <a:r>
              <a:rPr lang="en-US" dirty="0" smtClean="0"/>
              <a:t>or</a:t>
            </a:r>
            <a:r>
              <a:rPr lang="en-US" dirty="0" smtClean="0"/>
              <a:t> DFS?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(BFS) is a search algorithm which starts from the first place and explores the neighbor places first. Then move to the next level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5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Navigation systems</a:t>
            </a:r>
          </a:p>
          <a:p>
            <a:pPr lvl="1"/>
            <a:r>
              <a:rPr lang="en-US" dirty="0" smtClean="0"/>
              <a:t>BFS</a:t>
            </a:r>
          </a:p>
          <a:p>
            <a:r>
              <a:rPr lang="en-US" dirty="0"/>
              <a:t>Solve a </a:t>
            </a:r>
            <a:r>
              <a:rPr lang="en-US" dirty="0" smtClean="0"/>
              <a:t>maze</a:t>
            </a:r>
          </a:p>
          <a:p>
            <a:pPr lvl="1"/>
            <a:r>
              <a:rPr lang="en-US" dirty="0" smtClean="0"/>
              <a:t>BFS/DFS</a:t>
            </a:r>
          </a:p>
          <a:p>
            <a:r>
              <a:rPr lang="en-US" dirty="0" smtClean="0"/>
              <a:t>Solve a very big maze</a:t>
            </a:r>
          </a:p>
          <a:p>
            <a:pPr lvl="1"/>
            <a:r>
              <a:rPr lang="en-US" dirty="0" smtClean="0"/>
              <a:t>DFS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Use BFS </a:t>
            </a:r>
            <a:r>
              <a:rPr lang="en-US" dirty="0" smtClean="0"/>
              <a:t>or</a:t>
            </a:r>
            <a:r>
              <a:rPr lang="en-US" dirty="0" smtClean="0"/>
              <a:t> DFS?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" b="-158"/>
          <a:stretch/>
        </p:blipFill>
        <p:spPr>
          <a:xfrm>
            <a:off x="1119742" y="1417638"/>
            <a:ext cx="6870632" cy="4888330"/>
          </a:xfrm>
        </p:spPr>
      </p:pic>
    </p:spTree>
    <p:extLst>
      <p:ext uri="{BB962C8B-B14F-4D97-AF65-F5344CB8AC3E}">
        <p14:creationId xmlns:p14="http://schemas.microsoft.com/office/powerpoint/2010/main" val="344652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3" b="-2965"/>
          <a:stretch/>
        </p:blipFill>
        <p:spPr>
          <a:xfrm>
            <a:off x="1215548" y="1515656"/>
            <a:ext cx="6529029" cy="4792748"/>
          </a:xfrm>
        </p:spPr>
      </p:pic>
    </p:spTree>
    <p:extLst>
      <p:ext uri="{BB962C8B-B14F-4D97-AF65-F5344CB8AC3E}">
        <p14:creationId xmlns:p14="http://schemas.microsoft.com/office/powerpoint/2010/main" val="11057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b="1485"/>
          <a:stretch/>
        </p:blipFill>
        <p:spPr>
          <a:xfrm>
            <a:off x="1420163" y="1611237"/>
            <a:ext cx="6295140" cy="4406324"/>
          </a:xfrm>
        </p:spPr>
      </p:pic>
    </p:spTree>
    <p:extLst>
      <p:ext uri="{BB962C8B-B14F-4D97-AF65-F5344CB8AC3E}">
        <p14:creationId xmlns:p14="http://schemas.microsoft.com/office/powerpoint/2010/main" val="110572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" b="-409"/>
          <a:stretch/>
        </p:blipFill>
        <p:spPr>
          <a:xfrm>
            <a:off x="1283607" y="1417638"/>
            <a:ext cx="6556558" cy="4673502"/>
          </a:xfrm>
        </p:spPr>
      </p:pic>
    </p:spTree>
    <p:extLst>
      <p:ext uri="{BB962C8B-B14F-4D97-AF65-F5344CB8AC3E}">
        <p14:creationId xmlns:p14="http://schemas.microsoft.com/office/powerpoint/2010/main" val="11057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(BFS) is a search algorithm which starts from the first place and explores the neighbor places first. Then move to the next level neighbors.</a:t>
            </a:r>
          </a:p>
          <a:p>
            <a:r>
              <a:rPr lang="en-US" dirty="0" smtClean="0"/>
              <a:t>Depth-</a:t>
            </a:r>
            <a:r>
              <a:rPr lang="en-US" dirty="0"/>
              <a:t>first search </a:t>
            </a:r>
            <a:r>
              <a:rPr lang="en-US" dirty="0" smtClean="0"/>
              <a:t>(DFS</a:t>
            </a:r>
            <a:r>
              <a:rPr lang="en-US" dirty="0"/>
              <a:t>) </a:t>
            </a:r>
            <a:r>
              <a:rPr lang="en-US" dirty="0" smtClean="0"/>
              <a:t>is a search algorithm which starts </a:t>
            </a:r>
            <a:r>
              <a:rPr lang="en-US" dirty="0"/>
              <a:t>at the </a:t>
            </a:r>
            <a:r>
              <a:rPr lang="en-US" dirty="0" smtClean="0"/>
              <a:t>first place and </a:t>
            </a:r>
            <a:r>
              <a:rPr lang="en-US" dirty="0"/>
              <a:t>explores as far as possible along each branch before backtracking.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5" name="Content Placeholder 4" descr="dfs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5" b="1334"/>
          <a:stretch/>
        </p:blipFill>
        <p:spPr>
          <a:xfrm>
            <a:off x="1399423" y="1529309"/>
            <a:ext cx="6138360" cy="4946363"/>
          </a:xfrm>
        </p:spPr>
      </p:pic>
    </p:spTree>
    <p:extLst>
      <p:ext uri="{BB962C8B-B14F-4D97-AF65-F5344CB8AC3E}">
        <p14:creationId xmlns:p14="http://schemas.microsoft.com/office/powerpoint/2010/main" val="119880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4" name="Content Placeholder 3" descr="dfs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" b="325"/>
          <a:stretch/>
        </p:blipFill>
        <p:spPr>
          <a:xfrm>
            <a:off x="1344802" y="1417638"/>
            <a:ext cx="6575333" cy="5338931"/>
          </a:xfrm>
        </p:spPr>
      </p:pic>
    </p:spTree>
    <p:extLst>
      <p:ext uri="{BB962C8B-B14F-4D97-AF65-F5344CB8AC3E}">
        <p14:creationId xmlns:p14="http://schemas.microsoft.com/office/powerpoint/2010/main" val="138121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263</Words>
  <Application>Microsoft Macintosh PowerPoint</Application>
  <PresentationFormat>On-screen Show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Breadth-First Search Depth-First Search</vt:lpstr>
      <vt:lpstr>Definition</vt:lpstr>
      <vt:lpstr>Breadth-First Search (BFS)</vt:lpstr>
      <vt:lpstr>Breadth-First Search (BFS)</vt:lpstr>
      <vt:lpstr>Breadth-First Search (BFS)</vt:lpstr>
      <vt:lpstr>Breadth-First Search (BFS)</vt:lpstr>
      <vt:lpstr>Definition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PowerPoint Presentation</vt:lpstr>
      <vt:lpstr>BFS           vs.          DFS    </vt:lpstr>
      <vt:lpstr>BFS           vs.          DFS    </vt:lpstr>
      <vt:lpstr>BFS           vs.          DFS    </vt:lpstr>
      <vt:lpstr>Use BFS or DFS?</vt:lpstr>
      <vt:lpstr>Use BFS or DFS?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Breadth-First Search</dc:title>
  <dc:creator>patron</dc:creator>
  <cp:lastModifiedBy>patron</cp:lastModifiedBy>
  <cp:revision>17</cp:revision>
  <dcterms:created xsi:type="dcterms:W3CDTF">2016-10-09T04:11:52Z</dcterms:created>
  <dcterms:modified xsi:type="dcterms:W3CDTF">2016-11-03T19:53:04Z</dcterms:modified>
</cp:coreProperties>
</file>