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juejin.im/?target=https://developer.android.com/reference/android/arch/lifecycle/package-summar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juejin.im/?target=https://developer.android.com/reference/android/arch/lifecycle/Lifecyc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google    Architecture</a:t>
            </a:r>
          </a:p>
          <a:p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version:1.0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/>
              <a:t> </a:t>
            </a:r>
            <a:r>
              <a:rPr lang="en-US" altLang="zh-CN" dirty="0" smtClean="0"/>
              <a:t>     i/o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95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添加依赖库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添加</a:t>
            </a:r>
            <a:r>
              <a:rPr lang="en-US" altLang="zh-CN" sz="1600" dirty="0" err="1" smtClean="0"/>
              <a:t>viewmodel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livedata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lifecycle</a:t>
            </a:r>
            <a:r>
              <a:rPr lang="zh-CN" altLang="en-US" sz="1600" dirty="0" smtClean="0"/>
              <a:t>依赖库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compile “android.arch.lifecycle:runtime:1.0.0-alpha1”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compile “android.arch.lifecycle:extensions:1.0.0-alpha1”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annotationProcessor</a:t>
            </a:r>
            <a:r>
              <a:rPr lang="en-US" altLang="zh-CN" dirty="0"/>
              <a:t> “android.arch.lifecycle:compiler:1.0.0-alpha1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添加</a:t>
            </a:r>
            <a:r>
              <a:rPr lang="en-US" altLang="zh-CN" sz="1600" dirty="0" smtClean="0"/>
              <a:t>room</a:t>
            </a:r>
            <a:r>
              <a:rPr lang="zh-CN" altLang="en-US" sz="1600" dirty="0" smtClean="0"/>
              <a:t>依赖库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compile “</a:t>
            </a:r>
            <a:r>
              <a:rPr lang="en-US" altLang="zh-CN" dirty="0" smtClean="0"/>
              <a:t>android.arch.persistence.room:runtime:1.0.0-alpha1</a:t>
            </a:r>
            <a:r>
              <a:rPr lang="en-US" altLang="zh-CN" dirty="0"/>
              <a:t>”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annotationProcessor</a:t>
            </a:r>
            <a:r>
              <a:rPr lang="en-US" altLang="zh-CN" dirty="0"/>
              <a:t> “</a:t>
            </a:r>
            <a:r>
              <a:rPr lang="en-US" altLang="zh-CN" dirty="0" smtClean="0"/>
              <a:t>android.arch.persistence.room:compiler:1.0.0-alpha1”</a:t>
            </a:r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737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谢谢！！！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837" y="2275681"/>
            <a:ext cx="3181350" cy="3381375"/>
          </a:xfrm>
        </p:spPr>
      </p:pic>
    </p:spTree>
    <p:extLst>
      <p:ext uri="{BB962C8B-B14F-4D97-AF65-F5344CB8AC3E}">
        <p14:creationId xmlns:p14="http://schemas.microsoft.com/office/powerpoint/2010/main" val="375105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arch </a:t>
            </a:r>
            <a:r>
              <a:rPr lang="zh-CN" altLang="en-US" dirty="0"/>
              <a:t>前言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701" y="2637367"/>
            <a:ext cx="10131425" cy="3649133"/>
          </a:xfrm>
        </p:spPr>
        <p:txBody>
          <a:bodyPr/>
          <a:lstStyle/>
          <a:p>
            <a:r>
              <a:rPr lang="zh-CN" altLang="en-US" dirty="0" smtClean="0"/>
              <a:t>准则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关注分离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app</a:t>
            </a:r>
            <a:r>
              <a:rPr lang="zh-CN" altLang="en-US" sz="1600" dirty="0"/>
              <a:t>组件可能是单独启动并且是无序的，而在任何时候，组件都有可能被用户或者系统销毁，基于</a:t>
            </a:r>
            <a:r>
              <a:rPr lang="en-US" altLang="zh-CN" sz="1600" dirty="0"/>
              <a:t>app</a:t>
            </a:r>
            <a:r>
              <a:rPr lang="zh-CN" altLang="en-US" sz="1600" dirty="0"/>
              <a:t>组件生命周期的短暂性和不可控性，因此任何数据都不应该放在组件中，同时</a:t>
            </a:r>
            <a:r>
              <a:rPr lang="en-US" altLang="zh-CN" sz="1600" dirty="0"/>
              <a:t>app</a:t>
            </a:r>
            <a:r>
              <a:rPr lang="zh-CN" altLang="en-US" sz="1600" dirty="0"/>
              <a:t>组件之间不应该有依赖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模型驱动</a:t>
            </a:r>
            <a:r>
              <a:rPr lang="en-US" altLang="zh-CN" dirty="0" err="1" smtClean="0"/>
              <a:t>ui</a:t>
            </a:r>
            <a:endParaRPr lang="en-US" altLang="zh-CN" dirty="0" smtClean="0"/>
          </a:p>
          <a:p>
            <a:pPr lvl="2"/>
            <a:r>
              <a:rPr lang="zh-CN" altLang="en-US" sz="1600" dirty="0"/>
              <a:t>模型</a:t>
            </a:r>
            <a:r>
              <a:rPr lang="zh-CN" altLang="en-US" sz="1600" dirty="0" smtClean="0"/>
              <a:t>持久化</a:t>
            </a:r>
            <a:endParaRPr lang="en-US" altLang="zh-CN" sz="1600" dirty="0"/>
          </a:p>
          <a:p>
            <a:pPr lvl="3"/>
            <a:r>
              <a:rPr lang="en-US" altLang="zh-CN" sz="1600" dirty="0" err="1" smtClean="0"/>
              <a:t>os</a:t>
            </a:r>
            <a:r>
              <a:rPr lang="zh-CN" altLang="en-US" sz="1600" dirty="0" smtClean="0"/>
              <a:t>销毁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释放资源，用户数据不会丢失。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在断网或者网络很差的时候，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依然可以工作。</a:t>
            </a:r>
            <a:endParaRPr lang="en-US" altLang="zh-CN" sz="1600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80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7587" y="4685591"/>
            <a:ext cx="10207626" cy="20574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为了实现这一架构，采用</a:t>
            </a:r>
            <a:r>
              <a:rPr lang="en-US" altLang="zh-CN" sz="1600" dirty="0" smtClean="0"/>
              <a:t>MVVM</a:t>
            </a:r>
            <a:r>
              <a:rPr lang="zh-CN" altLang="en-US" sz="1600" dirty="0" smtClean="0"/>
              <a:t>思想来进行分层，其中比较重要的就是为每一层级添加和绑定生命周期这一关系。</a:t>
            </a:r>
            <a:r>
              <a:rPr lang="en-US" altLang="zh-CN" sz="1600" dirty="0" smtClean="0"/>
              <a:t>Google</a:t>
            </a:r>
            <a:r>
              <a:rPr lang="zh-CN" altLang="en-US" sz="1600" dirty="0" smtClean="0"/>
              <a:t>也提供了相关的几个组件。</a:t>
            </a:r>
            <a:endParaRPr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863" y="1815868"/>
            <a:ext cx="6337300" cy="38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9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Room Persistence Library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065867"/>
            <a:ext cx="11264901" cy="507576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sz="1600" dirty="0" smtClean="0"/>
              <a:t>Room </a:t>
            </a:r>
            <a:r>
              <a:rPr lang="zh-CN" altLang="en-US" sz="1600" dirty="0" smtClean="0"/>
              <a:t>在 </a:t>
            </a:r>
            <a:r>
              <a:rPr lang="en-US" altLang="zh-CN" sz="1600" dirty="0" smtClean="0"/>
              <a:t>SQLite </a:t>
            </a:r>
            <a:r>
              <a:rPr lang="zh-CN" altLang="en-US" sz="1600" dirty="0" smtClean="0"/>
              <a:t>之上提供了一个抽象层，以便在利用 </a:t>
            </a:r>
            <a:r>
              <a:rPr lang="en-US" altLang="zh-CN" sz="1600" dirty="0" smtClean="0"/>
              <a:t>SQLite </a:t>
            </a:r>
            <a:r>
              <a:rPr lang="zh-CN" altLang="en-US" sz="1600" dirty="0" smtClean="0"/>
              <a:t>全部功能的同时能够流畅的访问数据库。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pPr lvl="0"/>
            <a:r>
              <a:rPr lang="en-US" altLang="zh-CN" sz="1600" dirty="0" smtClean="0"/>
              <a:t>Room  </a:t>
            </a:r>
            <a:r>
              <a:rPr lang="en-US" altLang="zh-CN" sz="1600" dirty="0"/>
              <a:t>3 </a:t>
            </a:r>
            <a:r>
              <a:rPr lang="zh-CN" altLang="en-US" sz="1600" dirty="0"/>
              <a:t>个重大的组件</a:t>
            </a:r>
            <a:r>
              <a:rPr lang="en-US" altLang="zh-CN" sz="16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bg2"/>
                </a:solidFill>
              </a:rPr>
              <a:t>DataBase</a:t>
            </a:r>
            <a:r>
              <a:rPr lang="en-US" altLang="zh-CN" dirty="0" smtClean="0">
                <a:solidFill>
                  <a:schemeClr val="bg2"/>
                </a:solidFill>
              </a:rPr>
              <a:t>:</a:t>
            </a:r>
            <a:r>
              <a:rPr lang="en-US" altLang="zh-CN" b="1" dirty="0" smtClean="0">
                <a:solidFill>
                  <a:schemeClr val="bg2"/>
                </a:solidFill>
              </a:rPr>
              <a:t> </a:t>
            </a:r>
            <a:r>
              <a:rPr lang="zh-CN" altLang="en-US" dirty="0"/>
              <a:t>可以使用此组件创建数据库的持有者。通过注解定义实体列表，通过类的内容定义数据库中数据访问对象（</a:t>
            </a:r>
            <a:r>
              <a:rPr lang="en-US" altLang="zh-CN" dirty="0"/>
              <a:t>DAO</a:t>
            </a:r>
            <a:r>
              <a:rPr lang="zh-CN" altLang="en-US" dirty="0"/>
              <a:t>）列表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b="1" dirty="0" smtClean="0"/>
              <a:t>Entity</a:t>
            </a:r>
            <a:r>
              <a:rPr lang="en-US" altLang="zh-CN" b="1" dirty="0"/>
              <a:t>:</a:t>
            </a:r>
            <a:r>
              <a:rPr lang="zh-CN" altLang="en-US" dirty="0"/>
              <a:t>该组件表示一个保存有数据库行的类。对于每个 </a:t>
            </a:r>
            <a:r>
              <a:rPr lang="en-US" altLang="zh-CN" dirty="0"/>
              <a:t>Entity</a:t>
            </a:r>
            <a:r>
              <a:rPr lang="zh-CN" altLang="en-US" dirty="0"/>
              <a:t>，创建一个数据库表来保存项目。必须通过 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en-US" altLang="zh-CN" b="1" dirty="0" err="1">
                <a:solidFill>
                  <a:schemeClr val="bg2"/>
                </a:solidFill>
              </a:rPr>
              <a:t>DataBase</a:t>
            </a:r>
            <a:r>
              <a:rPr lang="en-US" altLang="zh-CN" b="1" dirty="0">
                <a:solidFill>
                  <a:schemeClr val="bg2"/>
                </a:solidFill>
              </a:rPr>
              <a:t> </a:t>
            </a:r>
            <a:r>
              <a:rPr lang="zh-CN" altLang="en-US" dirty="0"/>
              <a:t> 中的 </a:t>
            </a:r>
            <a:r>
              <a:rPr lang="en-US" altLang="zh-CN" b="1" dirty="0"/>
              <a:t> Entity </a:t>
            </a:r>
            <a:r>
              <a:rPr lang="zh-CN" altLang="en-US" dirty="0"/>
              <a:t> 字段引用 </a:t>
            </a:r>
            <a:r>
              <a:rPr lang="en-US" altLang="zh-CN" dirty="0"/>
              <a:t>Entity </a:t>
            </a:r>
            <a:r>
              <a:rPr lang="zh-CN" altLang="en-US" dirty="0"/>
              <a:t>类。</a:t>
            </a:r>
            <a:r>
              <a:rPr lang="en-US" altLang="zh-CN" dirty="0"/>
              <a:t>Entity </a:t>
            </a:r>
            <a:r>
              <a:rPr lang="zh-CN" altLang="en-US" dirty="0"/>
              <a:t>中的每个字段都会持久化到数据库中，除非使用 </a:t>
            </a:r>
            <a:r>
              <a:rPr lang="en-US" altLang="zh-CN" dirty="0"/>
              <a:t>@ignore</a:t>
            </a:r>
            <a:r>
              <a:rPr lang="zh-CN" altLang="en-US" dirty="0"/>
              <a:t> 注解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 smtClean="0"/>
              <a:t>Dao</a:t>
            </a:r>
            <a:r>
              <a:rPr lang="en-US" altLang="zh-CN" b="1" dirty="0"/>
              <a:t>:</a:t>
            </a:r>
            <a:r>
              <a:rPr lang="zh-CN" altLang="en-US" dirty="0"/>
              <a:t>该组件表示一个数据访问对象（</a:t>
            </a:r>
            <a:r>
              <a:rPr lang="en-US" altLang="zh-CN" dirty="0"/>
              <a:t>DAO</a:t>
            </a:r>
            <a:r>
              <a:rPr lang="zh-CN" altLang="en-US" dirty="0"/>
              <a:t>）的类或接口。</a:t>
            </a:r>
            <a:r>
              <a:rPr lang="en-US" altLang="zh-CN" dirty="0"/>
              <a:t>DAO </a:t>
            </a:r>
            <a:r>
              <a:rPr lang="zh-CN" altLang="en-US" dirty="0"/>
              <a:t>是 </a:t>
            </a:r>
            <a:r>
              <a:rPr lang="en-US" altLang="zh-CN" dirty="0"/>
              <a:t>Room </a:t>
            </a:r>
            <a:r>
              <a:rPr lang="zh-CN" altLang="en-US" dirty="0"/>
              <a:t>的主要组件，其职责是定义方法来访问数据库。被 </a:t>
            </a:r>
            <a:r>
              <a:rPr lang="en-US" altLang="zh-CN" dirty="0"/>
              <a:t>database</a:t>
            </a:r>
            <a:r>
              <a:rPr lang="zh-CN" altLang="en-US" dirty="0"/>
              <a:t> 注解的类必须包含一个没有参数的抽象方法，该方法的返回值是被 </a:t>
            </a:r>
            <a:r>
              <a:rPr lang="en-US" altLang="zh-CN" dirty="0" err="1"/>
              <a:t>dao</a:t>
            </a:r>
            <a:r>
              <a:rPr lang="zh-CN" altLang="en-US" dirty="0"/>
              <a:t> 注解的类。在编译时生成代码时，</a:t>
            </a:r>
            <a:r>
              <a:rPr lang="en-US" altLang="zh-CN" dirty="0"/>
              <a:t>Room </a:t>
            </a:r>
            <a:r>
              <a:rPr lang="zh-CN" altLang="en-US" dirty="0"/>
              <a:t>创建该类的实现。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70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Life Cycle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837267"/>
            <a:ext cx="10131425" cy="364913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dirty="0" err="1">
                <a:hlinkClick r:id="rId2"/>
              </a:rPr>
              <a:t>android.arch.lifecycle</a:t>
            </a:r>
            <a:r>
              <a:rPr lang="zh-CN" altLang="en-US" dirty="0"/>
              <a:t> </a:t>
            </a:r>
            <a:r>
              <a:rPr lang="zh-CN" altLang="en-US" sz="1600" dirty="0"/>
              <a:t>提供了可以用于构建</a:t>
            </a:r>
            <a:r>
              <a:rPr lang="zh-CN" altLang="en-US" sz="1600" i="1" dirty="0"/>
              <a:t>生命周期感知</a:t>
            </a:r>
            <a:r>
              <a:rPr lang="en-US" altLang="zh-CN" sz="1600" i="1" dirty="0"/>
              <a:t>lifecycle-aware</a:t>
            </a:r>
            <a:r>
              <a:rPr lang="zh-CN" altLang="en-US" sz="1600" dirty="0"/>
              <a:t>组件的类和接口这些组件可以根据 </a:t>
            </a:r>
            <a:r>
              <a:rPr lang="en-US" altLang="zh-CN" sz="1600" dirty="0"/>
              <a:t>Activity </a:t>
            </a:r>
            <a:r>
              <a:rPr lang="zh-CN" altLang="en-US" sz="1600" dirty="0"/>
              <a:t>或 </a:t>
            </a:r>
            <a:r>
              <a:rPr lang="en-US" altLang="zh-CN" sz="1600" dirty="0"/>
              <a:t>Fragment </a:t>
            </a:r>
            <a:r>
              <a:rPr lang="zh-CN" altLang="en-US" sz="1600" dirty="0"/>
              <a:t>的当前生命周期自动调整其行为。使用</a:t>
            </a:r>
            <a:r>
              <a:rPr lang="en-US" altLang="zh-CN" sz="1600" dirty="0" err="1"/>
              <a:t>rxjava</a:t>
            </a:r>
            <a:r>
              <a:rPr lang="zh-CN" altLang="en-US" sz="1600" dirty="0"/>
              <a:t>的时候一般会引入</a:t>
            </a:r>
            <a:r>
              <a:rPr lang="en-US" altLang="zh-CN" sz="1600" dirty="0" err="1"/>
              <a:t>rxLifecycle</a:t>
            </a:r>
            <a:r>
              <a:rPr lang="zh-CN" altLang="en-US" sz="1600" dirty="0"/>
              <a:t>这个第三方库来防止内存泄露</a:t>
            </a:r>
            <a:r>
              <a:rPr lang="en-US" altLang="zh-CN" sz="1600" dirty="0"/>
              <a:t>lifecycle</a:t>
            </a:r>
            <a:r>
              <a:rPr lang="zh-CN" altLang="en-US" sz="1600" dirty="0"/>
              <a:t>用法原理和</a:t>
            </a:r>
            <a:r>
              <a:rPr lang="en-US" altLang="zh-CN" sz="1600" dirty="0" err="1"/>
              <a:t>rxLifecycle</a:t>
            </a:r>
            <a:r>
              <a:rPr lang="zh-CN" altLang="en-US" sz="1600" dirty="0"/>
              <a:t>基本上差不多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en-US" altLang="zh-CN" sz="1600" dirty="0"/>
              <a:t>google</a:t>
            </a:r>
            <a:r>
              <a:rPr lang="zh-CN" altLang="en-US" sz="1600" dirty="0"/>
              <a:t>官方有说明</a:t>
            </a:r>
            <a:r>
              <a:rPr lang="en-US" altLang="zh-CN" sz="1600" dirty="0"/>
              <a:t>arch</a:t>
            </a:r>
            <a:r>
              <a:rPr lang="zh-CN" altLang="en-US" sz="1600" dirty="0"/>
              <a:t>现在还处于</a:t>
            </a:r>
            <a:r>
              <a:rPr lang="en-US" altLang="zh-CN" sz="1600" dirty="0" err="1"/>
              <a:t>alaph</a:t>
            </a:r>
            <a:r>
              <a:rPr lang="zh-CN" altLang="en-US" sz="1600" dirty="0"/>
              <a:t>阶段所以</a:t>
            </a:r>
            <a:r>
              <a:rPr lang="en-US" altLang="zh-CN" sz="1600" dirty="0" err="1"/>
              <a:t>AppCompatActivity</a:t>
            </a:r>
            <a:r>
              <a:rPr lang="zh-CN" altLang="en-US" sz="1600" dirty="0"/>
              <a:t>都还没有实现</a:t>
            </a:r>
            <a:r>
              <a:rPr lang="en-US" altLang="zh-CN" sz="1600" dirty="0" err="1"/>
              <a:t>getLifecycle</a:t>
            </a:r>
            <a:r>
              <a:rPr lang="zh-CN" altLang="en-US" sz="1600" dirty="0"/>
              <a:t>所以</a:t>
            </a:r>
            <a:r>
              <a:rPr lang="en-US" altLang="zh-CN" sz="1600" dirty="0" err="1"/>
              <a:t>baseActivity</a:t>
            </a:r>
            <a:r>
              <a:rPr lang="zh-CN" altLang="en-US" sz="1600" dirty="0"/>
              <a:t>如果需要</a:t>
            </a:r>
            <a:r>
              <a:rPr lang="en-US" altLang="zh-CN" sz="1600" dirty="0" err="1"/>
              <a:t>AppCompatActivity</a:t>
            </a:r>
            <a:r>
              <a:rPr lang="zh-CN" altLang="en-US" sz="1600" dirty="0"/>
              <a:t>的话就得自己用</a:t>
            </a:r>
            <a:r>
              <a:rPr lang="en-US" altLang="zh-CN" sz="1600" dirty="0" err="1"/>
              <a:t>LifecycleRegistry</a:t>
            </a:r>
            <a:r>
              <a:rPr lang="zh-CN" altLang="en-US" sz="1600" dirty="0"/>
              <a:t>初始化。后面稳定版本发出后会为</a:t>
            </a:r>
            <a:r>
              <a:rPr lang="en-US" altLang="zh-CN" sz="1600" dirty="0" err="1"/>
              <a:t>AppCompatActivity</a:t>
            </a:r>
            <a:r>
              <a:rPr lang="zh-CN" altLang="en-US" sz="1600" dirty="0"/>
              <a:t>提供。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87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336799"/>
            <a:ext cx="9953626" cy="4114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700" dirty="0" err="1"/>
              <a:t>LiveData</a:t>
            </a:r>
            <a:r>
              <a:rPr lang="en-US" altLang="zh-CN" sz="1700" dirty="0"/>
              <a:t> </a:t>
            </a:r>
            <a:r>
              <a:rPr lang="zh-CN" altLang="en-US" sz="1700" dirty="0"/>
              <a:t>是一个数据持有者类，它持有一个值并允许观察该值。不同于普通的可观察者，</a:t>
            </a:r>
            <a:r>
              <a:rPr lang="en-US" altLang="zh-CN" sz="1700" dirty="0" err="1"/>
              <a:t>LiveData</a:t>
            </a:r>
            <a:r>
              <a:rPr lang="en-US" altLang="zh-CN" sz="1700" dirty="0"/>
              <a:t> </a:t>
            </a:r>
            <a:r>
              <a:rPr lang="zh-CN" altLang="en-US" sz="1700" dirty="0"/>
              <a:t>遵守应用程序组件的生命周期，以便</a:t>
            </a:r>
            <a:r>
              <a:rPr lang="en-US" altLang="zh-CN" sz="1700" dirty="0"/>
              <a:t>Observer </a:t>
            </a:r>
            <a:r>
              <a:rPr lang="zh-CN" altLang="en-US" sz="1700" dirty="0"/>
              <a:t>可以指定一个其应该遵守的</a:t>
            </a:r>
            <a:r>
              <a:rPr lang="en-US" altLang="zh-CN" sz="1700" dirty="0"/>
              <a:t>Lifecycle</a:t>
            </a:r>
            <a:r>
              <a:rPr lang="zh-CN" altLang="en-US" sz="1700" dirty="0" smtClean="0"/>
              <a:t>。</a:t>
            </a:r>
            <a:endParaRPr lang="en-US" altLang="zh-CN" sz="1700" dirty="0" smtClean="0"/>
          </a:p>
          <a:p>
            <a:pPr lvl="1">
              <a:lnSpc>
                <a:spcPct val="150000"/>
              </a:lnSpc>
            </a:pPr>
            <a:r>
              <a:rPr lang="zh-CN" altLang="en-US" sz="1700" dirty="0" smtClean="0"/>
              <a:t>注</a:t>
            </a:r>
            <a:r>
              <a:rPr lang="zh-CN" altLang="en-US" sz="1700" dirty="0"/>
              <a:t>：</a:t>
            </a:r>
            <a:r>
              <a:rPr lang="zh-CN" altLang="en-US" sz="1700" dirty="0" smtClean="0"/>
              <a:t>在 </a:t>
            </a:r>
            <a:r>
              <a:rPr lang="en-US" altLang="zh-CN" sz="1700" dirty="0"/>
              <a:t>Android </a:t>
            </a:r>
            <a:r>
              <a:rPr lang="zh-CN" altLang="en-US" sz="1700" dirty="0"/>
              <a:t>项目中导入 </a:t>
            </a:r>
            <a:r>
              <a:rPr lang="en-US" altLang="zh-CN" sz="1700" dirty="0" err="1"/>
              <a:t>LiveData</a:t>
            </a:r>
            <a:r>
              <a:rPr lang="zh-CN" altLang="en-US" sz="1700" dirty="0"/>
              <a:t>，请参阅添加组件到项目</a:t>
            </a:r>
            <a:r>
              <a:rPr lang="zh-CN" altLang="en-US" sz="1700" dirty="0" smtClean="0"/>
              <a:t>中</a:t>
            </a:r>
            <a:endParaRPr lang="zh-CN" altLang="en-US" sz="1700" dirty="0"/>
          </a:p>
          <a:p>
            <a:pPr>
              <a:lnSpc>
                <a:spcPct val="150000"/>
              </a:lnSpc>
            </a:pPr>
            <a:r>
              <a:rPr lang="zh-CN" altLang="en-US" sz="1700" dirty="0" smtClean="0"/>
              <a:t>如果</a:t>
            </a:r>
            <a:r>
              <a:rPr lang="en-US" altLang="zh-CN" sz="1700" dirty="0"/>
              <a:t>Observer </a:t>
            </a:r>
            <a:r>
              <a:rPr lang="zh-CN" altLang="en-US" sz="1700" dirty="0"/>
              <a:t>的</a:t>
            </a:r>
            <a:r>
              <a:rPr lang="en-US" altLang="zh-CN" sz="1700" dirty="0"/>
              <a:t>Lifecycle </a:t>
            </a:r>
            <a:r>
              <a:rPr lang="zh-CN" altLang="en-US" sz="1700" dirty="0"/>
              <a:t>处于 </a:t>
            </a:r>
            <a:r>
              <a:rPr lang="en-US" altLang="zh-CN" sz="1700" dirty="0"/>
              <a:t>STARTED </a:t>
            </a:r>
            <a:r>
              <a:rPr lang="zh-CN" altLang="en-US" sz="1700" dirty="0"/>
              <a:t>或 </a:t>
            </a:r>
            <a:r>
              <a:rPr lang="en-US" altLang="zh-CN" sz="1700" dirty="0"/>
              <a:t>RESUMED </a:t>
            </a:r>
            <a:r>
              <a:rPr lang="zh-CN" altLang="en-US" sz="1700" dirty="0"/>
              <a:t>状态，</a:t>
            </a:r>
            <a:r>
              <a:rPr lang="en-US" altLang="zh-CN" sz="1700" dirty="0" err="1"/>
              <a:t>LiveData</a:t>
            </a:r>
            <a:r>
              <a:rPr lang="en-US" altLang="zh-CN" sz="1700" dirty="0"/>
              <a:t> </a:t>
            </a:r>
            <a:r>
              <a:rPr lang="zh-CN" altLang="en-US" sz="1700" dirty="0"/>
              <a:t>会认为</a:t>
            </a:r>
            <a:r>
              <a:rPr lang="en-US" altLang="zh-CN" sz="1700" dirty="0"/>
              <a:t>Observer </a:t>
            </a:r>
            <a:r>
              <a:rPr lang="zh-CN" altLang="en-US" sz="1700" dirty="0"/>
              <a:t>处于活动状态。</a:t>
            </a:r>
          </a:p>
          <a:p>
            <a:pPr>
              <a:lnSpc>
                <a:spcPct val="150000"/>
              </a:lnSpc>
            </a:pPr>
            <a:r>
              <a:rPr lang="en-US" altLang="zh-CN" sz="1700" dirty="0" err="1"/>
              <a:t>setValue</a:t>
            </a:r>
            <a:r>
              <a:rPr lang="en-US" altLang="zh-CN" sz="1700" dirty="0" smtClean="0"/>
              <a:t>()</a:t>
            </a:r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调用该方法更新</a:t>
            </a:r>
            <a:r>
              <a:rPr lang="en-US" altLang="zh-CN" sz="1700" dirty="0" err="1"/>
              <a:t>LiveData</a:t>
            </a:r>
            <a:r>
              <a:rPr lang="en-US" altLang="zh-CN" sz="1700" dirty="0"/>
              <a:t> </a:t>
            </a:r>
            <a:r>
              <a:rPr lang="zh-CN" altLang="en-US" sz="1700" dirty="0"/>
              <a:t>实例的值，并将此变更通知给处于活动状态的观察者。</a:t>
            </a:r>
            <a:endParaRPr lang="en-US" altLang="zh-CN" sz="1700" dirty="0"/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如果</a:t>
            </a:r>
            <a:r>
              <a:rPr lang="en-US" altLang="zh-CN" sz="1700" dirty="0"/>
              <a:t>Lifecycle </a:t>
            </a:r>
            <a:r>
              <a:rPr lang="zh-CN" altLang="en-US" sz="1700" dirty="0"/>
              <a:t>不处于活动状态（</a:t>
            </a:r>
            <a:r>
              <a:rPr lang="en-US" altLang="zh-CN" sz="1700" dirty="0"/>
              <a:t>STARTED </a:t>
            </a:r>
            <a:r>
              <a:rPr lang="zh-CN" altLang="en-US" sz="1700" dirty="0"/>
              <a:t>或 </a:t>
            </a:r>
            <a:r>
              <a:rPr lang="en-US" altLang="zh-CN" sz="1700" dirty="0"/>
              <a:t>RESUMED</a:t>
            </a:r>
            <a:r>
              <a:rPr lang="zh-CN" altLang="en-US" sz="1700" dirty="0"/>
              <a:t>），即使该值发生变化也不会调用观察者。</a:t>
            </a:r>
          </a:p>
          <a:p>
            <a:pPr lvl="1">
              <a:lnSpc>
                <a:spcPct val="150000"/>
              </a:lnSpc>
            </a:pPr>
            <a:r>
              <a:rPr lang="zh-CN" altLang="en-US" sz="1700" dirty="0"/>
              <a:t>如果</a:t>
            </a:r>
            <a:r>
              <a:rPr lang="en-US" altLang="zh-CN" sz="1700" dirty="0"/>
              <a:t>Lifecycle </a:t>
            </a:r>
            <a:r>
              <a:rPr lang="zh-CN" altLang="en-US" sz="1700" dirty="0"/>
              <a:t>被销毁，那么自动移除观察者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012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49400"/>
            <a:ext cx="10131425" cy="5067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/>
              <a:t>ViewModel</a:t>
            </a:r>
            <a:r>
              <a:rPr lang="zh-CN" altLang="en-US" sz="1600" dirty="0"/>
              <a:t> 类是被设计用来存储和管理 </a:t>
            </a:r>
            <a:r>
              <a:rPr lang="en-US" altLang="zh-CN" sz="1600" dirty="0"/>
              <a:t>UI </a:t>
            </a:r>
            <a:r>
              <a:rPr lang="zh-CN" altLang="en-US" sz="1600" dirty="0"/>
              <a:t>相关的数据以便在配置更改</a:t>
            </a:r>
            <a:r>
              <a:rPr lang="en-US" altLang="zh-CN" sz="1600" dirty="0"/>
              <a:t>(</a:t>
            </a:r>
            <a:r>
              <a:rPr lang="zh-CN" altLang="en-US" sz="1600" dirty="0"/>
              <a:t>屏幕旋转时数据可以保留下来。配合</a:t>
            </a:r>
            <a:r>
              <a:rPr lang="en-US" altLang="zh-CN" sz="1600" dirty="0" err="1"/>
              <a:t>LiveData</a:t>
            </a:r>
            <a:r>
              <a:rPr lang="zh-CN" altLang="en-US" sz="1600" dirty="0"/>
              <a:t>使用可以减少不必要的操作重复请求。其实</a:t>
            </a:r>
            <a:r>
              <a:rPr lang="zh-CN" altLang="en-US" sz="1600" dirty="0" smtClean="0"/>
              <a:t>和</a:t>
            </a:r>
            <a:r>
              <a:rPr lang="en-US" altLang="zh-CN" sz="1600" dirty="0" err="1"/>
              <a:t>mvp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mvvm</a:t>
            </a:r>
            <a:r>
              <a:rPr lang="zh-CN" altLang="en-US" sz="1600" dirty="0" smtClean="0"/>
              <a:t>一样</a:t>
            </a:r>
            <a:r>
              <a:rPr lang="zh-CN" altLang="en-US" sz="1600" dirty="0"/>
              <a:t>都是为了使</a:t>
            </a:r>
            <a:r>
              <a:rPr lang="en-US" altLang="zh-CN" sz="1600" dirty="0"/>
              <a:t>activity</a:t>
            </a:r>
            <a:r>
              <a:rPr lang="zh-CN" altLang="en-US" sz="1600" dirty="0"/>
              <a:t>代码更加简洁只负责</a:t>
            </a:r>
            <a:r>
              <a:rPr lang="en-US" altLang="zh-CN" sz="1600" dirty="0" err="1"/>
              <a:t>ui</a:t>
            </a:r>
            <a:r>
              <a:rPr lang="zh-CN" altLang="en-US" sz="1600" dirty="0"/>
              <a:t>的操作但是</a:t>
            </a:r>
            <a:r>
              <a:rPr lang="en-US" altLang="zh-CN" sz="1600" dirty="0" err="1"/>
              <a:t>ViewModel</a:t>
            </a:r>
            <a:r>
              <a:rPr lang="zh-CN" altLang="en-US" sz="1600" dirty="0"/>
              <a:t>分的更细点因为这里的</a:t>
            </a:r>
            <a:r>
              <a:rPr lang="en-US" altLang="zh-CN" sz="1600" dirty="0" err="1"/>
              <a:t>ViewModel</a:t>
            </a:r>
            <a:r>
              <a:rPr lang="zh-CN" altLang="en-US" sz="1600" dirty="0"/>
              <a:t>只负责准备数据并不关心网络操作以及</a:t>
            </a:r>
            <a:r>
              <a:rPr lang="en-US" altLang="zh-CN" sz="1600" dirty="0" err="1"/>
              <a:t>db</a:t>
            </a:r>
            <a:r>
              <a:rPr lang="zh-CN" altLang="en-US" sz="1600" dirty="0"/>
              <a:t>存储这些东西交给</a:t>
            </a:r>
            <a:r>
              <a:rPr lang="en-US" altLang="zh-CN" sz="1600" dirty="0"/>
              <a:t>Repository</a:t>
            </a:r>
            <a:r>
              <a:rPr lang="zh-CN" altLang="en-US" sz="1600" dirty="0"/>
              <a:t>来做。</a:t>
            </a:r>
            <a:br>
              <a:rPr lang="zh-CN" altLang="en-US" sz="1600" dirty="0"/>
            </a:br>
            <a:r>
              <a:rPr lang="zh-CN" altLang="en-US" sz="1600" dirty="0"/>
              <a:t>如果 </a:t>
            </a:r>
            <a:r>
              <a:rPr lang="en-US" altLang="zh-CN" sz="1600" dirty="0"/>
              <a:t>activity </a:t>
            </a:r>
            <a:r>
              <a:rPr lang="zh-CN" altLang="en-US" sz="1600" dirty="0"/>
              <a:t>被重新创建它将会收到由之前 </a:t>
            </a:r>
            <a:r>
              <a:rPr lang="en-US" altLang="zh-CN" sz="1600" dirty="0"/>
              <a:t>activity </a:t>
            </a:r>
            <a:r>
              <a:rPr lang="zh-CN" altLang="en-US" sz="1600" dirty="0"/>
              <a:t>创建的同一个</a:t>
            </a:r>
            <a:r>
              <a:rPr lang="en-US" altLang="zh-CN" sz="1600" dirty="0" err="1"/>
              <a:t>ViewModel</a:t>
            </a:r>
            <a:r>
              <a:rPr lang="en-US" altLang="zh-CN" sz="1600" dirty="0"/>
              <a:t> </a:t>
            </a:r>
            <a:r>
              <a:rPr lang="zh-CN" altLang="en-US" sz="1600" dirty="0"/>
              <a:t>实例。当所有者 </a:t>
            </a:r>
            <a:r>
              <a:rPr lang="en-US" altLang="zh-CN" sz="1600" dirty="0"/>
              <a:t>activity </a:t>
            </a:r>
            <a:r>
              <a:rPr lang="zh-CN" altLang="en-US" sz="1600" dirty="0"/>
              <a:t>结束后</a:t>
            </a:r>
            <a:r>
              <a:rPr lang="en-US" altLang="zh-CN" sz="1600" dirty="0"/>
              <a:t>Framework </a:t>
            </a:r>
            <a:r>
              <a:rPr lang="zh-CN" altLang="en-US" sz="1600" dirty="0"/>
              <a:t>会调用 </a:t>
            </a:r>
            <a:r>
              <a:rPr lang="en-US" altLang="zh-CN" sz="1600" dirty="0" err="1"/>
              <a:t>ViewModel</a:t>
            </a:r>
            <a:r>
              <a:rPr lang="zh-CN" altLang="en-US" sz="1600" dirty="0"/>
              <a:t> 的 </a:t>
            </a:r>
            <a:r>
              <a:rPr lang="en-US" altLang="zh-CN" sz="1600" dirty="0" err="1"/>
              <a:t>Onclear</a:t>
            </a:r>
            <a:r>
              <a:rPr lang="zh-CN" altLang="en-US" sz="1600" dirty="0"/>
              <a:t> 方法来清理资源。</a:t>
            </a:r>
            <a:br>
              <a:rPr lang="zh-CN" altLang="en-US" sz="1600" dirty="0"/>
            </a:br>
            <a:r>
              <a:rPr lang="en-US" altLang="zh-CN" sz="1600" dirty="0" err="1"/>
              <a:t>ViewModel</a:t>
            </a:r>
            <a:r>
              <a:rPr lang="zh-CN" altLang="en-US" sz="1600" dirty="0" smtClean="0"/>
              <a:t>是</a:t>
            </a:r>
            <a:r>
              <a:rPr lang="zh-CN" altLang="en-US" sz="1600" dirty="0"/>
              <a:t>通过</a:t>
            </a:r>
            <a:r>
              <a:rPr lang="en-US" altLang="zh-CN" sz="1600" dirty="0" err="1"/>
              <a:t>ViewModelProvider</a:t>
            </a:r>
            <a:r>
              <a:rPr lang="zh-CN" altLang="en-US" sz="1600" dirty="0"/>
              <a:t>来初始化的</a:t>
            </a:r>
            <a:r>
              <a:rPr lang="zh-CN" altLang="en-US" sz="1600" dirty="0" smtClean="0"/>
              <a:t>所以</a:t>
            </a:r>
            <a:r>
              <a:rPr lang="en-US" altLang="zh-CN" sz="1600" dirty="0" err="1" smtClean="0"/>
              <a:t>ViewModel</a:t>
            </a:r>
            <a:r>
              <a:rPr lang="zh-CN" altLang="en-US" sz="1600" dirty="0" smtClean="0"/>
              <a:t>的</a:t>
            </a:r>
            <a:r>
              <a:rPr lang="zh-CN" altLang="en-US" sz="1600" dirty="0"/>
              <a:t>生命周期是跟随初始化的</a:t>
            </a:r>
            <a:r>
              <a:rPr lang="en-US" altLang="zh-CN" sz="1600" dirty="0" err="1"/>
              <a:t>getLifecyle</a:t>
            </a:r>
            <a:r>
              <a:rPr lang="zh-CN" altLang="en-US" sz="1600" dirty="0"/>
              <a:t>来</a:t>
            </a:r>
            <a:r>
              <a:rPr lang="zh-CN" altLang="en-US" sz="1600" dirty="0" smtClean="0"/>
              <a:t>的</a:t>
            </a:r>
            <a:r>
              <a:rPr lang="en-US" altLang="zh-CN" sz="1600" dirty="0" err="1"/>
              <a:t>ViewModel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 保留在内存中直到限定它的 </a:t>
            </a:r>
            <a:r>
              <a:rPr lang="en-US" altLang="zh-CN" sz="1600" dirty="0">
                <a:hlinkClick r:id="rId2"/>
              </a:rPr>
              <a:t>Lifecycle</a:t>
            </a:r>
            <a:r>
              <a:rPr lang="zh-CN" altLang="en-US" sz="1600" dirty="0"/>
              <a:t> 永久消失当 </a:t>
            </a:r>
            <a:r>
              <a:rPr lang="en-US" altLang="zh-CN" sz="1600" dirty="0"/>
              <a:t>activity </a:t>
            </a:r>
            <a:r>
              <a:rPr lang="zh-CN" altLang="en-US" sz="1600" dirty="0"/>
              <a:t>结束或 </a:t>
            </a:r>
            <a:r>
              <a:rPr lang="en-US" altLang="zh-CN" sz="1600" dirty="0"/>
              <a:t>fragment </a:t>
            </a:r>
            <a:r>
              <a:rPr lang="zh-CN" altLang="en-US" sz="1600" dirty="0"/>
              <a:t>被分离。</a:t>
            </a:r>
            <a:r>
              <a:rPr lang="zh-CN" altLang="en-US" sz="1600" dirty="0" smtClean="0"/>
              <a:t>由于</a:t>
            </a:r>
            <a:r>
              <a:rPr lang="en-US" altLang="zh-CN" sz="1600" dirty="0" err="1"/>
              <a:t>ViewModel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 的 生命周期是依赖于</a:t>
            </a:r>
            <a:r>
              <a:rPr lang="en-US" altLang="zh-CN" sz="1600" dirty="0"/>
              <a:t>activity </a:t>
            </a:r>
            <a:r>
              <a:rPr lang="zh-CN" altLang="en-US" sz="1600" dirty="0"/>
              <a:t>和 </a:t>
            </a:r>
            <a:r>
              <a:rPr lang="en-US" altLang="zh-CN" sz="1600" dirty="0"/>
              <a:t>fragment </a:t>
            </a:r>
            <a:r>
              <a:rPr lang="zh-CN" altLang="en-US" sz="1600" dirty="0"/>
              <a:t>实例所以它决不能引用 </a:t>
            </a:r>
            <a:r>
              <a:rPr lang="en-US" altLang="zh-CN" sz="1600" dirty="0"/>
              <a:t>View</a:t>
            </a:r>
            <a:r>
              <a:rPr lang="zh-CN" altLang="en-US" sz="1600" dirty="0"/>
              <a:t>或任何持有 </a:t>
            </a:r>
            <a:r>
              <a:rPr lang="en-US" altLang="zh-CN" sz="1600" dirty="0"/>
              <a:t>activity context </a:t>
            </a:r>
            <a:r>
              <a:rPr lang="zh-CN" altLang="en-US" sz="1600" dirty="0"/>
              <a:t>的引用的类。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15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 data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866899"/>
            <a:ext cx="10258426" cy="49911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没有内存泄漏：因为</a:t>
            </a:r>
            <a:r>
              <a:rPr lang="en-US" altLang="zh-CN" sz="1600" dirty="0"/>
              <a:t>Observer </a:t>
            </a:r>
            <a:r>
              <a:rPr lang="zh-CN" altLang="en-US" sz="1600" dirty="0"/>
              <a:t>被绑定到它们自己的</a:t>
            </a:r>
            <a:r>
              <a:rPr lang="en-US" altLang="zh-CN" sz="1600" dirty="0"/>
              <a:t>Lifecycle </a:t>
            </a:r>
            <a:r>
              <a:rPr lang="zh-CN" altLang="en-US" sz="1600" dirty="0"/>
              <a:t>对象上，所以，当它们的</a:t>
            </a:r>
            <a:r>
              <a:rPr lang="en-US" altLang="zh-CN" sz="1600" dirty="0"/>
              <a:t>Lifecycle </a:t>
            </a:r>
            <a:r>
              <a:rPr lang="zh-CN" altLang="en-US" sz="1600" dirty="0"/>
              <a:t>被销毁时，它们能自动的被清理。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不会因为 </a:t>
            </a:r>
            <a:r>
              <a:rPr lang="en-US" altLang="zh-CN" sz="1600" dirty="0"/>
              <a:t>activity </a:t>
            </a:r>
            <a:r>
              <a:rPr lang="zh-CN" altLang="en-US" sz="1600" dirty="0"/>
              <a:t>停止而崩溃：如果</a:t>
            </a:r>
            <a:r>
              <a:rPr lang="en-US" altLang="zh-CN" sz="1600" dirty="0"/>
              <a:t>Observer </a:t>
            </a:r>
            <a:r>
              <a:rPr lang="zh-CN" altLang="en-US" sz="1600" dirty="0"/>
              <a:t>的</a:t>
            </a:r>
            <a:r>
              <a:rPr lang="en-US" altLang="zh-CN" sz="1600" dirty="0"/>
              <a:t>Lifecycle </a:t>
            </a:r>
            <a:r>
              <a:rPr lang="zh-CN" altLang="en-US" sz="1600" dirty="0"/>
              <a:t>处于闲置状态（例如：</a:t>
            </a:r>
            <a:r>
              <a:rPr lang="en-US" altLang="zh-CN" sz="1600" dirty="0"/>
              <a:t>activity </a:t>
            </a:r>
            <a:r>
              <a:rPr lang="zh-CN" altLang="en-US" sz="1600" dirty="0"/>
              <a:t>在后台时），它们不会收到变更事件。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始终保持数据最新：如果</a:t>
            </a:r>
            <a:r>
              <a:rPr lang="en-US" altLang="zh-CN" sz="1600" dirty="0"/>
              <a:t>Lifecycle </a:t>
            </a:r>
            <a:r>
              <a:rPr lang="zh-CN" altLang="en-US" sz="1600" dirty="0"/>
              <a:t>重新启动（例如：</a:t>
            </a:r>
            <a:r>
              <a:rPr lang="en-US" altLang="zh-CN" sz="1600" dirty="0"/>
              <a:t>activity </a:t>
            </a:r>
            <a:r>
              <a:rPr lang="zh-CN" altLang="en-US" sz="1600" dirty="0"/>
              <a:t>从后台返回到启动状态）将会收到最新的位置数据（除非还没有）。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正确处理配置更改：如果 </a:t>
            </a:r>
            <a:r>
              <a:rPr lang="en-US" altLang="zh-CN" sz="1600" dirty="0"/>
              <a:t>activity </a:t>
            </a:r>
            <a:r>
              <a:rPr lang="zh-CN" altLang="en-US" sz="1600" dirty="0"/>
              <a:t>或 </a:t>
            </a:r>
            <a:r>
              <a:rPr lang="en-US" altLang="zh-CN" sz="1600" dirty="0"/>
              <a:t>fragment </a:t>
            </a:r>
            <a:r>
              <a:rPr lang="zh-CN" altLang="en-US" sz="1600" dirty="0"/>
              <a:t>由于配置更改（如：设备旋转）重新创建，将会立即收到最新的有效位置数据。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不再手动管理生命周期你可能已经注意到，</a:t>
            </a:r>
            <a:r>
              <a:rPr lang="en-US" altLang="zh-CN" sz="1600" dirty="0"/>
              <a:t>fragment </a:t>
            </a:r>
            <a:r>
              <a:rPr lang="zh-CN" altLang="en-US" sz="1600" dirty="0"/>
              <a:t>只是在需要的时候观察数据，不用担心被停止或者在停止之后启动观察。由于 </a:t>
            </a:r>
            <a:r>
              <a:rPr lang="en-US" altLang="zh-CN" sz="1600" dirty="0"/>
              <a:t>fragment </a:t>
            </a:r>
            <a:r>
              <a:rPr lang="zh-CN" altLang="en-US" sz="1600" dirty="0"/>
              <a:t>在观察数据时提供了其</a:t>
            </a:r>
            <a:r>
              <a:rPr lang="en-US" altLang="zh-CN" sz="1600" dirty="0"/>
              <a:t>Lifecycle</a:t>
            </a:r>
            <a:r>
              <a:rPr lang="zh-CN" altLang="en-US" sz="1600" dirty="0"/>
              <a:t>，所以</a:t>
            </a:r>
            <a:r>
              <a:rPr lang="en-US" altLang="zh-CN" sz="1600" dirty="0" err="1"/>
              <a:t>LiveData</a:t>
            </a:r>
            <a:r>
              <a:rPr lang="en-US" altLang="zh-CN" sz="1600" dirty="0"/>
              <a:t> </a:t>
            </a:r>
            <a:r>
              <a:rPr lang="zh-CN" altLang="en-US" sz="1600" dirty="0"/>
              <a:t>会自动管理这一切。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62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926908"/>
            <a:ext cx="10487027" cy="384598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在默认情况下，</a:t>
            </a:r>
            <a:r>
              <a:rPr lang="en-US" altLang="zh-CN" sz="1600" dirty="0"/>
              <a:t>Android</a:t>
            </a:r>
            <a:r>
              <a:rPr lang="zh-CN" altLang="en-US" sz="1600" dirty="0"/>
              <a:t> </a:t>
            </a:r>
            <a:r>
              <a:rPr lang="en-US" altLang="zh-CN" sz="1600" dirty="0"/>
              <a:t>Studio</a:t>
            </a:r>
            <a:r>
              <a:rPr lang="zh-CN" altLang="en-US" sz="1600" dirty="0"/>
              <a:t>项目不会访问</a:t>
            </a:r>
            <a:r>
              <a:rPr lang="en-US" altLang="zh-CN" sz="1600" dirty="0"/>
              <a:t>maven</a:t>
            </a:r>
            <a:r>
              <a:rPr lang="zh-CN" altLang="en-US" sz="1600" dirty="0"/>
              <a:t>库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在项目</a:t>
            </a:r>
            <a:r>
              <a:rPr lang="en-US" altLang="zh-CN" dirty="0" err="1"/>
              <a:t>build.gralde</a:t>
            </a:r>
            <a:r>
              <a:rPr lang="zh-CN" altLang="en-US" dirty="0"/>
              <a:t>文件下添加依赖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allprojects</a:t>
            </a:r>
            <a:r>
              <a:rPr lang="en-US" altLang="zh-CN" dirty="0" smtClean="0"/>
              <a:t>{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repositories{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 err="1" smtClean="0"/>
              <a:t>jcenter</a:t>
            </a:r>
            <a:r>
              <a:rPr lang="en-US" altLang="zh-CN" sz="1600" dirty="0" smtClean="0"/>
              <a:t>()</a:t>
            </a:r>
          </a:p>
          <a:p>
            <a:pPr lvl="3">
              <a:lnSpc>
                <a:spcPct val="150000"/>
              </a:lnSpc>
            </a:pPr>
            <a:r>
              <a:rPr lang="en-US" altLang="zh-CN" sz="1600" dirty="0" smtClean="0"/>
              <a:t>maven {</a:t>
            </a:r>
            <a:r>
              <a:rPr lang="en-US" altLang="zh-CN" sz="1600" dirty="0" err="1" smtClean="0"/>
              <a:t>url</a:t>
            </a:r>
            <a:r>
              <a:rPr lang="en-US" altLang="zh-CN" sz="1600" dirty="0" smtClean="0"/>
              <a:t>  ‘https://maven.google.com’}</a:t>
            </a:r>
            <a:endParaRPr lang="en-US" altLang="zh-CN" sz="1600" dirty="0"/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}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82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114</TotalTime>
  <Words>643</Words>
  <Application>Microsoft Office PowerPoint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天体</vt:lpstr>
      <vt:lpstr>Google       i/o</vt:lpstr>
      <vt:lpstr>google arch 前言</vt:lpstr>
      <vt:lpstr>架构实现</vt:lpstr>
      <vt:lpstr>Room Persistence Library</vt:lpstr>
      <vt:lpstr>Life Cycle</vt:lpstr>
      <vt:lpstr>Live data</vt:lpstr>
      <vt:lpstr>view model</vt:lpstr>
      <vt:lpstr>live data优点</vt:lpstr>
      <vt:lpstr>添加maven库</vt:lpstr>
      <vt:lpstr>添加依赖库</vt:lpstr>
      <vt:lpstr>谢谢！！！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      i/o</dc:title>
  <dc:creator>AutoBVT</dc:creator>
  <cp:lastModifiedBy>AutoBVT</cp:lastModifiedBy>
  <cp:revision>16</cp:revision>
  <dcterms:created xsi:type="dcterms:W3CDTF">2017-10-19T03:53:02Z</dcterms:created>
  <dcterms:modified xsi:type="dcterms:W3CDTF">2017-10-19T05:47:08Z</dcterms:modified>
</cp:coreProperties>
</file>