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Bree Serif"/>
      <p:regular r:id="rId24"/>
    </p:embeddedFon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gntv39TAlgPCv/Twg0+3geqBDK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BreeSerif-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bfdb89ece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bfdb89ec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bfdb89ece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bfdb89ec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bfdb89ece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bfdb89ec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bfdb89ece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bfdb89ec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bfdb89ece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bfdb89ec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bfdb89ece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bfdb89ec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bfdb89ece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bfdb89ec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the first page of the system </a:t>
            </a:r>
            <a:r>
              <a:rPr lang="en-US" sz="1400" u="sng">
                <a:solidFill>
                  <a:schemeClr val="dk1"/>
                </a:solidFill>
                <a:latin typeface="Bree Serif"/>
                <a:ea typeface="Bree Serif"/>
                <a:cs typeface="Bree Serif"/>
                <a:sym typeface="Bree Serif"/>
              </a:rPr>
              <a:t>Managers </a:t>
            </a:r>
            <a:r>
              <a:rPr lang="en-US" sz="1400">
                <a:solidFill>
                  <a:schemeClr val="dk1"/>
                </a:solidFill>
                <a:latin typeface="Bree Serif"/>
                <a:ea typeface="Bree Serif"/>
                <a:cs typeface="Bree Serif"/>
                <a:sym typeface="Bree Serif"/>
              </a:rPr>
              <a:t>and </a:t>
            </a:r>
            <a:r>
              <a:rPr lang="en-US" sz="1400" u="sng">
                <a:solidFill>
                  <a:schemeClr val="dk1"/>
                </a:solidFill>
                <a:latin typeface="Bree Serif"/>
                <a:ea typeface="Bree Serif"/>
                <a:cs typeface="Bree Serif"/>
                <a:sym typeface="Bree Serif"/>
              </a:rPr>
              <a:t>Employees </a:t>
            </a:r>
            <a:r>
              <a:rPr lang="en-US" sz="1400">
                <a:solidFill>
                  <a:schemeClr val="dk1"/>
                </a:solidFill>
                <a:latin typeface="Bree Serif"/>
                <a:ea typeface="Bree Serif"/>
                <a:cs typeface="Bree Serif"/>
                <a:sym typeface="Bree Serif"/>
              </a:rPr>
              <a:t>have </a:t>
            </a:r>
            <a:r>
              <a:rPr b="1" lang="en-US" sz="1400">
                <a:solidFill>
                  <a:schemeClr val="dk1"/>
                </a:solidFill>
                <a:latin typeface="Bree Serif"/>
                <a:ea typeface="Bree Serif"/>
                <a:cs typeface="Bree Serif"/>
                <a:sym typeface="Bree Serif"/>
              </a:rPr>
              <a:t>different </a:t>
            </a:r>
            <a:r>
              <a:rPr lang="en-US" sz="1400">
                <a:solidFill>
                  <a:schemeClr val="dk1"/>
                </a:solidFill>
                <a:latin typeface="Bree Serif"/>
                <a:ea typeface="Bree Serif"/>
                <a:cs typeface="Bree Serif"/>
                <a:sym typeface="Bree Serif"/>
              </a:rPr>
              <a:t>stages</a:t>
            </a:r>
            <a:endParaRPr/>
          </a:p>
        </p:txBody>
      </p:sp>
      <p:sp>
        <p:nvSpPr>
          <p:cNvPr id="182" name="Google Shape;1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751012" y="609601"/>
            <a:ext cx="8676222" cy="32004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 type="subTitle"/>
          </p:nvPr>
        </p:nvSpPr>
        <p:spPr>
          <a:xfrm>
            <a:off x="1751012" y="3886200"/>
            <a:ext cx="8676222" cy="1905000"/>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100"/>
              <a:buNone/>
              <a:defRPr sz="2100">
                <a:solidFill>
                  <a:schemeClr val="lt1"/>
                </a:solidFill>
              </a:defRPr>
            </a:lvl1pPr>
            <a:lvl2pPr lvl="1" algn="ctr">
              <a:spcBef>
                <a:spcPts val="600"/>
              </a:spcBef>
              <a:spcAft>
                <a:spcPts val="0"/>
              </a:spcAft>
              <a:buSzPts val="1800"/>
              <a:buNone/>
              <a:defRPr>
                <a:solidFill>
                  <a:schemeClr val="lt1"/>
                </a:solidFill>
              </a:defRPr>
            </a:lvl2pPr>
            <a:lvl3pPr lvl="2" algn="ctr">
              <a:spcBef>
                <a:spcPts val="600"/>
              </a:spcBef>
              <a:spcAft>
                <a:spcPts val="0"/>
              </a:spcAft>
              <a:buSzPts val="1600"/>
              <a:buNone/>
              <a:defRPr>
                <a:solidFill>
                  <a:schemeClr val="lt1"/>
                </a:solidFill>
              </a:defRPr>
            </a:lvl3pPr>
            <a:lvl4pPr lvl="3" algn="ctr">
              <a:spcBef>
                <a:spcPts val="600"/>
              </a:spcBef>
              <a:spcAft>
                <a:spcPts val="0"/>
              </a:spcAft>
              <a:buSzPts val="1400"/>
              <a:buNone/>
              <a:defRPr>
                <a:solidFill>
                  <a:schemeClr val="lt1"/>
                </a:solidFill>
              </a:defRPr>
            </a:lvl4pPr>
            <a:lvl5pPr lvl="4" algn="ctr">
              <a:spcBef>
                <a:spcPts val="600"/>
              </a:spcBef>
              <a:spcAft>
                <a:spcPts val="0"/>
              </a:spcAft>
              <a:buSzPts val="14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14" name="Google Shape;14;p14"/>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带描述的全景图片">
  <p:cSld name="带描述的全景图片">
    <p:spTree>
      <p:nvGrpSpPr>
        <p:cNvPr id="68" name="Shape 68"/>
        <p:cNvGrpSpPr/>
        <p:nvPr/>
      </p:nvGrpSpPr>
      <p:grpSpPr>
        <a:xfrm>
          <a:off x="0" y="0"/>
          <a:ext cx="0" cy="0"/>
          <a:chOff x="0" y="0"/>
          <a:chExt cx="0" cy="0"/>
        </a:xfrm>
      </p:grpSpPr>
      <p:sp>
        <p:nvSpPr>
          <p:cNvPr id="69" name="Google Shape;69;p23"/>
          <p:cNvSpPr txBox="1"/>
          <p:nvPr>
            <p:ph type="title"/>
          </p:nvPr>
        </p:nvSpPr>
        <p:spPr>
          <a:xfrm>
            <a:off x="1141413" y="4732865"/>
            <a:ext cx="99060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p:nvPr>
            <p:ph idx="2" type="pic"/>
          </p:nvPr>
        </p:nvSpPr>
        <p:spPr>
          <a:xfrm>
            <a:off x="1979612" y="932112"/>
            <a:ext cx="8225944" cy="3164976"/>
          </a:xfrm>
          <a:prstGeom prst="roundRect">
            <a:avLst>
              <a:gd fmla="val 4380" name="adj"/>
            </a:avLst>
          </a:prstGeom>
          <a:noFill/>
          <a:ln cap="flat" cmpd="sng" w="38100">
            <a:solidFill>
              <a:schemeClr val="dk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9pPr>
          </a:lstStyle>
          <a:p/>
        </p:txBody>
      </p:sp>
      <p:sp>
        <p:nvSpPr>
          <p:cNvPr id="71" name="Google Shape;71;p23"/>
          <p:cNvSpPr txBox="1"/>
          <p:nvPr>
            <p:ph idx="1" type="body"/>
          </p:nvPr>
        </p:nvSpPr>
        <p:spPr>
          <a:xfrm>
            <a:off x="1141413" y="5299603"/>
            <a:ext cx="9906000" cy="493712"/>
          </a:xfrm>
          <a:prstGeom prst="rect">
            <a:avLst/>
          </a:prstGeom>
          <a:noFill/>
          <a:ln>
            <a:noFill/>
          </a:ln>
        </p:spPr>
        <p:txBody>
          <a:bodyPr anchorCtr="0" anchor="ctr" bIns="45700" lIns="91425" spcFirstLastPara="1" rIns="91425" wrap="square" tIns="45700">
            <a:norm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2" name="Google Shape;72;p23"/>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描述">
  <p:cSld name="标题和描述">
    <p:spTree>
      <p:nvGrpSpPr>
        <p:cNvPr id="75" name="Shape 75"/>
        <p:cNvGrpSpPr/>
        <p:nvPr/>
      </p:nvGrpSpPr>
      <p:grpSpPr>
        <a:xfrm>
          <a:off x="0" y="0"/>
          <a:ext cx="0" cy="0"/>
          <a:chOff x="0" y="0"/>
          <a:chExt cx="0" cy="0"/>
        </a:xfrm>
      </p:grpSpPr>
      <p:sp>
        <p:nvSpPr>
          <p:cNvPr id="76" name="Google Shape;76;p24"/>
          <p:cNvSpPr txBox="1"/>
          <p:nvPr>
            <p:ph type="title"/>
          </p:nvPr>
        </p:nvSpPr>
        <p:spPr>
          <a:xfrm>
            <a:off x="1141412" y="609601"/>
            <a:ext cx="9905999"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 type="body"/>
          </p:nvPr>
        </p:nvSpPr>
        <p:spPr>
          <a:xfrm>
            <a:off x="1141411" y="4343400"/>
            <a:ext cx="9906000"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2000"/>
              <a:buNone/>
              <a:defRPr sz="20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78" name="Google Shape;78;p24"/>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带描述的引言">
  <p:cSld name="带描述的引言">
    <p:spTree>
      <p:nvGrpSpPr>
        <p:cNvPr id="81" name="Shape 81"/>
        <p:cNvGrpSpPr/>
        <p:nvPr/>
      </p:nvGrpSpPr>
      <p:grpSpPr>
        <a:xfrm>
          <a:off x="0" y="0"/>
          <a:ext cx="0" cy="0"/>
          <a:chOff x="0" y="0"/>
          <a:chExt cx="0" cy="0"/>
        </a:xfrm>
      </p:grpSpPr>
      <p:sp>
        <p:nvSpPr>
          <p:cNvPr id="82" name="Google Shape;82;p25"/>
          <p:cNvSpPr txBox="1"/>
          <p:nvPr/>
        </p:nvSpPr>
        <p:spPr>
          <a:xfrm>
            <a:off x="836612"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8000"/>
              <a:buFont typeface="Century Gothic"/>
              <a:buNone/>
            </a:pPr>
            <a:r>
              <a:rPr b="0" i="0" lang="en-US" sz="8000" u="none" cap="none" strike="noStrike">
                <a:solidFill>
                  <a:schemeClr val="accent1"/>
                </a:solidFill>
                <a:latin typeface="Century Gothic"/>
                <a:ea typeface="Century Gothic"/>
                <a:cs typeface="Century Gothic"/>
                <a:sym typeface="Century Gothic"/>
              </a:rPr>
              <a:t>“</a:t>
            </a:r>
            <a:endParaRPr/>
          </a:p>
        </p:txBody>
      </p:sp>
      <p:sp>
        <p:nvSpPr>
          <p:cNvPr id="83" name="Google Shape;83;p25"/>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1"/>
              </a:buClr>
              <a:buSzPts val="8000"/>
              <a:buFont typeface="Century Gothic"/>
              <a:buNone/>
            </a:pPr>
            <a:r>
              <a:rPr b="0" i="0" lang="en-US" sz="8000" u="none" cap="none" strike="noStrike">
                <a:solidFill>
                  <a:schemeClr val="accent1"/>
                </a:solidFill>
                <a:latin typeface="Century Gothic"/>
                <a:ea typeface="Century Gothic"/>
                <a:cs typeface="Century Gothic"/>
                <a:sym typeface="Century Gothic"/>
              </a:rPr>
              <a:t>”</a:t>
            </a:r>
            <a:endParaRPr/>
          </a:p>
        </p:txBody>
      </p:sp>
      <p:sp>
        <p:nvSpPr>
          <p:cNvPr id="84" name="Google Shape;84;p25"/>
          <p:cNvSpPr txBox="1"/>
          <p:nvPr>
            <p:ph type="title"/>
          </p:nvPr>
        </p:nvSpPr>
        <p:spPr>
          <a:xfrm>
            <a:off x="1446213" y="609601"/>
            <a:ext cx="9296398"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 type="body"/>
          </p:nvPr>
        </p:nvSpPr>
        <p:spPr>
          <a:xfrm>
            <a:off x="1674812" y="3352800"/>
            <a:ext cx="8839202"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2000"/>
              <a:buFont typeface="Century Gothic"/>
              <a:buNone/>
              <a:defRPr/>
            </a:lvl1pPr>
            <a:lvl2pPr indent="-228600" lvl="1" marL="914400" algn="l">
              <a:spcBef>
                <a:spcPts val="600"/>
              </a:spcBef>
              <a:spcAft>
                <a:spcPts val="0"/>
              </a:spcAft>
              <a:buSzPts val="1800"/>
              <a:buFont typeface="Century Gothic"/>
              <a:buNone/>
              <a:defRPr/>
            </a:lvl2pPr>
            <a:lvl3pPr indent="-228600" lvl="2" marL="1371600" algn="l">
              <a:spcBef>
                <a:spcPts val="600"/>
              </a:spcBef>
              <a:spcAft>
                <a:spcPts val="0"/>
              </a:spcAft>
              <a:buSzPts val="1600"/>
              <a:buFont typeface="Century Gothic"/>
              <a:buNone/>
              <a:defRPr/>
            </a:lvl3pPr>
            <a:lvl4pPr indent="-228600" lvl="3" marL="1828800" algn="l">
              <a:spcBef>
                <a:spcPts val="600"/>
              </a:spcBef>
              <a:spcAft>
                <a:spcPts val="0"/>
              </a:spcAft>
              <a:buSzPts val="1400"/>
              <a:buFont typeface="Century Gothic"/>
              <a:buNone/>
              <a:defRPr/>
            </a:lvl4pPr>
            <a:lvl5pPr indent="-228600" lvl="4" marL="2286000" algn="l">
              <a:spcBef>
                <a:spcPts val="600"/>
              </a:spcBef>
              <a:spcAft>
                <a:spcPts val="0"/>
              </a:spcAft>
              <a:buSzPts val="1400"/>
              <a:buFont typeface="Century Gothic"/>
              <a:buNone/>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86" name="Google Shape;86;p25"/>
          <p:cNvSpPr txBox="1"/>
          <p:nvPr>
            <p:ph idx="2" type="body"/>
          </p:nvPr>
        </p:nvSpPr>
        <p:spPr>
          <a:xfrm>
            <a:off x="1141411" y="4343400"/>
            <a:ext cx="9906000"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2000"/>
              <a:buNone/>
              <a:defRPr sz="2000">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87" name="Google Shape;87;p25"/>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5"/>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片">
  <p:cSld name="名片">
    <p:spTree>
      <p:nvGrpSpPr>
        <p:cNvPr id="90" name="Shape 90"/>
        <p:cNvGrpSpPr/>
        <p:nvPr/>
      </p:nvGrpSpPr>
      <p:grpSpPr>
        <a:xfrm>
          <a:off x="0" y="0"/>
          <a:ext cx="0" cy="0"/>
          <a:chOff x="0" y="0"/>
          <a:chExt cx="0" cy="0"/>
        </a:xfrm>
      </p:grpSpPr>
      <p:sp>
        <p:nvSpPr>
          <p:cNvPr id="91" name="Google Shape;91;p26"/>
          <p:cNvSpPr txBox="1"/>
          <p:nvPr>
            <p:ph type="title"/>
          </p:nvPr>
        </p:nvSpPr>
        <p:spPr>
          <a:xfrm>
            <a:off x="1141412" y="3308581"/>
            <a:ext cx="9906000"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6"/>
          <p:cNvSpPr txBox="1"/>
          <p:nvPr>
            <p:ph idx="1" type="body"/>
          </p:nvPr>
        </p:nvSpPr>
        <p:spPr>
          <a:xfrm>
            <a:off x="1141410" y="4777381"/>
            <a:ext cx="9906001" cy="860400"/>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3" name="Google Shape;93;p26"/>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6"/>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引言名片">
  <p:cSld name="引言名片">
    <p:spTree>
      <p:nvGrpSpPr>
        <p:cNvPr id="96" name="Shape 96"/>
        <p:cNvGrpSpPr/>
        <p:nvPr/>
      </p:nvGrpSpPr>
      <p:grpSpPr>
        <a:xfrm>
          <a:off x="0" y="0"/>
          <a:ext cx="0" cy="0"/>
          <a:chOff x="0" y="0"/>
          <a:chExt cx="0" cy="0"/>
        </a:xfrm>
      </p:grpSpPr>
      <p:sp>
        <p:nvSpPr>
          <p:cNvPr id="97" name="Google Shape;97;p27"/>
          <p:cNvSpPr txBox="1"/>
          <p:nvPr/>
        </p:nvSpPr>
        <p:spPr>
          <a:xfrm>
            <a:off x="836612"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8000"/>
              <a:buFont typeface="Century Gothic"/>
              <a:buNone/>
            </a:pPr>
            <a:r>
              <a:rPr b="0" i="0" lang="en-US" sz="8000" u="none" cap="none" strike="noStrike">
                <a:solidFill>
                  <a:schemeClr val="accent1"/>
                </a:solidFill>
                <a:latin typeface="Century Gothic"/>
                <a:ea typeface="Century Gothic"/>
                <a:cs typeface="Century Gothic"/>
                <a:sym typeface="Century Gothic"/>
              </a:rPr>
              <a:t>“</a:t>
            </a:r>
            <a:endParaRPr/>
          </a:p>
        </p:txBody>
      </p:sp>
      <p:sp>
        <p:nvSpPr>
          <p:cNvPr id="98" name="Google Shape;98;p27"/>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1"/>
              </a:buClr>
              <a:buSzPts val="8000"/>
              <a:buFont typeface="Century Gothic"/>
              <a:buNone/>
            </a:pPr>
            <a:r>
              <a:rPr b="0" i="0" lang="en-US" sz="8000" u="none" cap="none" strike="noStrike">
                <a:solidFill>
                  <a:schemeClr val="accent1"/>
                </a:solidFill>
                <a:latin typeface="Century Gothic"/>
                <a:ea typeface="Century Gothic"/>
                <a:cs typeface="Century Gothic"/>
                <a:sym typeface="Century Gothic"/>
              </a:rPr>
              <a:t>”</a:t>
            </a:r>
            <a:endParaRPr/>
          </a:p>
        </p:txBody>
      </p:sp>
      <p:sp>
        <p:nvSpPr>
          <p:cNvPr id="99" name="Google Shape;99;p27"/>
          <p:cNvSpPr txBox="1"/>
          <p:nvPr>
            <p:ph type="title"/>
          </p:nvPr>
        </p:nvSpPr>
        <p:spPr>
          <a:xfrm>
            <a:off x="1446213" y="609601"/>
            <a:ext cx="9296398"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7"/>
          <p:cNvSpPr txBox="1"/>
          <p:nvPr>
            <p:ph idx="1" type="body"/>
          </p:nvPr>
        </p:nvSpPr>
        <p:spPr>
          <a:xfrm>
            <a:off x="1141412" y="3886200"/>
            <a:ext cx="9906000"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2400"/>
              <a:buNone/>
              <a:defRPr b="0" sz="2400" cap="none">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1" name="Google Shape;101;p27"/>
          <p:cNvSpPr txBox="1"/>
          <p:nvPr>
            <p:ph idx="2" type="body"/>
          </p:nvPr>
        </p:nvSpPr>
        <p:spPr>
          <a:xfrm>
            <a:off x="1141411" y="4775200"/>
            <a:ext cx="9906000"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102" name="Google Shape;102;p27"/>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7"/>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7"/>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真或假">
  <p:cSld name="真或假">
    <p:spTree>
      <p:nvGrpSpPr>
        <p:cNvPr id="105" name="Shape 105"/>
        <p:cNvGrpSpPr/>
        <p:nvPr/>
      </p:nvGrpSpPr>
      <p:grpSpPr>
        <a:xfrm>
          <a:off x="0" y="0"/>
          <a:ext cx="0" cy="0"/>
          <a:chOff x="0" y="0"/>
          <a:chExt cx="0" cy="0"/>
        </a:xfrm>
      </p:grpSpPr>
      <p:sp>
        <p:nvSpPr>
          <p:cNvPr id="106" name="Google Shape;106;p28"/>
          <p:cNvSpPr txBox="1"/>
          <p:nvPr>
            <p:ph type="title"/>
          </p:nvPr>
        </p:nvSpPr>
        <p:spPr>
          <a:xfrm>
            <a:off x="1141412" y="609601"/>
            <a:ext cx="99059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8"/>
          <p:cNvSpPr txBox="1"/>
          <p:nvPr>
            <p:ph idx="1" type="body"/>
          </p:nvPr>
        </p:nvSpPr>
        <p:spPr>
          <a:xfrm>
            <a:off x="1141412" y="3505200"/>
            <a:ext cx="99060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2800"/>
              <a:buNone/>
              <a:defRPr b="0" sz="2800" cap="none">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8" name="Google Shape;108;p28"/>
          <p:cNvSpPr txBox="1"/>
          <p:nvPr>
            <p:ph idx="2" type="body"/>
          </p:nvPr>
        </p:nvSpPr>
        <p:spPr>
          <a:xfrm>
            <a:off x="1141411" y="4343400"/>
            <a:ext cx="9906000"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109" name="Google Shape;109;p28"/>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8"/>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8"/>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112" name="Shape 112"/>
        <p:cNvGrpSpPr/>
        <p:nvPr/>
      </p:nvGrpSpPr>
      <p:grpSpPr>
        <a:xfrm>
          <a:off x="0" y="0"/>
          <a:ext cx="0" cy="0"/>
          <a:chOff x="0" y="0"/>
          <a:chExt cx="0" cy="0"/>
        </a:xfrm>
      </p:grpSpPr>
      <p:sp>
        <p:nvSpPr>
          <p:cNvPr id="113" name="Google Shape;113;p29"/>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9"/>
          <p:cNvSpPr txBox="1"/>
          <p:nvPr>
            <p:ph idx="1" type="body"/>
          </p:nvPr>
        </p:nvSpPr>
        <p:spPr>
          <a:xfrm rot="5400000">
            <a:off x="4532311" y="-723900"/>
            <a:ext cx="3124201" cy="990599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15" name="Google Shape;115;p29"/>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9"/>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与文本" type="vertTitleAndTx">
  <p:cSld name="VERTICAL_TITLE_AND_VERTICAL_TEXT">
    <p:spTree>
      <p:nvGrpSpPr>
        <p:cNvPr id="118" name="Shape 118"/>
        <p:cNvGrpSpPr/>
        <p:nvPr/>
      </p:nvGrpSpPr>
      <p:grpSpPr>
        <a:xfrm>
          <a:off x="0" y="0"/>
          <a:ext cx="0" cy="0"/>
          <a:chOff x="0" y="0"/>
          <a:chExt cx="0" cy="0"/>
        </a:xfrm>
      </p:grpSpPr>
      <p:sp>
        <p:nvSpPr>
          <p:cNvPr id="119" name="Google Shape;119;p30"/>
          <p:cNvSpPr txBox="1"/>
          <p:nvPr>
            <p:ph type="title"/>
          </p:nvPr>
        </p:nvSpPr>
        <p:spPr>
          <a:xfrm rot="5400000">
            <a:off x="7351354" y="2095143"/>
            <a:ext cx="5181601" cy="2210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0"/>
          <p:cNvSpPr txBox="1"/>
          <p:nvPr>
            <p:ph idx="1" type="body"/>
          </p:nvPr>
        </p:nvSpPr>
        <p:spPr>
          <a:xfrm rot="5400000">
            <a:off x="2322512" y="-571500"/>
            <a:ext cx="5181600" cy="7543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21" name="Google Shape;121;p30"/>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0"/>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0"/>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20" name="Google Shape;20;p15"/>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1751013" y="3308581"/>
            <a:ext cx="8686800"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 type="body"/>
          </p:nvPr>
        </p:nvSpPr>
        <p:spPr>
          <a:xfrm>
            <a:off x="1751011" y="4777381"/>
            <a:ext cx="8686801"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000"/>
              <a:buNone/>
              <a:defRPr sz="20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26" name="Google Shape;26;p16"/>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 type="body"/>
          </p:nvPr>
        </p:nvSpPr>
        <p:spPr>
          <a:xfrm>
            <a:off x="1141412" y="2666999"/>
            <a:ext cx="4876800" cy="3124201"/>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32" name="Google Shape;32;p17"/>
          <p:cNvSpPr txBox="1"/>
          <p:nvPr>
            <p:ph idx="2" type="body"/>
          </p:nvPr>
        </p:nvSpPr>
        <p:spPr>
          <a:xfrm>
            <a:off x="6170612" y="2667000"/>
            <a:ext cx="4876800" cy="3124200"/>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33" name="Google Shape;33;p17"/>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 type="body"/>
          </p:nvPr>
        </p:nvSpPr>
        <p:spPr>
          <a:xfrm>
            <a:off x="1429280" y="2658533"/>
            <a:ext cx="4588931"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39" name="Google Shape;39;p18"/>
          <p:cNvSpPr txBox="1"/>
          <p:nvPr>
            <p:ph idx="2" type="body"/>
          </p:nvPr>
        </p:nvSpPr>
        <p:spPr>
          <a:xfrm>
            <a:off x="1141412" y="3243262"/>
            <a:ext cx="4876800" cy="254793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40" name="Google Shape;40;p18"/>
          <p:cNvSpPr txBox="1"/>
          <p:nvPr>
            <p:ph idx="3" type="body"/>
          </p:nvPr>
        </p:nvSpPr>
        <p:spPr>
          <a:xfrm>
            <a:off x="6443133" y="2667000"/>
            <a:ext cx="4604280"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1" name="Google Shape;41;p18"/>
          <p:cNvSpPr txBox="1"/>
          <p:nvPr>
            <p:ph idx="4" type="body"/>
          </p:nvPr>
        </p:nvSpPr>
        <p:spPr>
          <a:xfrm>
            <a:off x="6170612" y="3243262"/>
            <a:ext cx="4876801" cy="254793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42" name="Google Shape;42;p18"/>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1141411" y="1600200"/>
            <a:ext cx="3549121"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 type="body"/>
          </p:nvPr>
        </p:nvSpPr>
        <p:spPr>
          <a:xfrm>
            <a:off x="5103812" y="609601"/>
            <a:ext cx="5943601" cy="5181600"/>
          </a:xfrm>
          <a:prstGeom prst="rect">
            <a:avLst/>
          </a:prstGeom>
          <a:noFill/>
          <a:ln>
            <a:noFill/>
          </a:ln>
        </p:spPr>
        <p:txBody>
          <a:bodyPr anchorCtr="0" anchor="ctr"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600"/>
              </a:spcBef>
              <a:spcAft>
                <a:spcPts val="0"/>
              </a:spcAft>
              <a:buSzPts val="1800"/>
              <a:buChar char="•"/>
              <a:defRPr sz="1800"/>
            </a:lvl2pPr>
            <a:lvl3pPr indent="-330200" lvl="2" marL="1371600" algn="l">
              <a:spcBef>
                <a:spcPts val="600"/>
              </a:spcBef>
              <a:spcAft>
                <a:spcPts val="0"/>
              </a:spcAft>
              <a:buSzPts val="1600"/>
              <a:buChar char="•"/>
              <a:defRPr sz="1600"/>
            </a:lvl3pPr>
            <a:lvl4pPr indent="-317500" lvl="3" marL="1828800" algn="l">
              <a:spcBef>
                <a:spcPts val="600"/>
              </a:spcBef>
              <a:spcAft>
                <a:spcPts val="0"/>
              </a:spcAft>
              <a:buSzPts val="1400"/>
              <a:buChar char="•"/>
              <a:defRPr sz="1400"/>
            </a:lvl4pPr>
            <a:lvl5pPr indent="-317500" lvl="4" marL="2286000" algn="l">
              <a:spcBef>
                <a:spcPts val="600"/>
              </a:spcBef>
              <a:spcAft>
                <a:spcPts val="0"/>
              </a:spcAft>
              <a:buSzPts val="1400"/>
              <a:buChar char="•"/>
              <a:defRPr sz="1400"/>
            </a:lvl5pPr>
            <a:lvl6pPr indent="-317500" lvl="5" marL="2743200" algn="l">
              <a:spcBef>
                <a:spcPts val="600"/>
              </a:spcBef>
              <a:spcAft>
                <a:spcPts val="0"/>
              </a:spcAft>
              <a:buSzPts val="1400"/>
              <a:buChar char="•"/>
              <a:defRPr sz="1400"/>
            </a:lvl6pPr>
            <a:lvl7pPr indent="-317500" lvl="6" marL="3200400" algn="l">
              <a:spcBef>
                <a:spcPts val="600"/>
              </a:spcBef>
              <a:spcAft>
                <a:spcPts val="0"/>
              </a:spcAft>
              <a:buSzPts val="1400"/>
              <a:buChar char="•"/>
              <a:defRPr sz="1400"/>
            </a:lvl7pPr>
            <a:lvl8pPr indent="-317500" lvl="7" marL="3657600" algn="l">
              <a:spcBef>
                <a:spcPts val="600"/>
              </a:spcBef>
              <a:spcAft>
                <a:spcPts val="0"/>
              </a:spcAft>
              <a:buSzPts val="1400"/>
              <a:buChar char="•"/>
              <a:defRPr sz="1400"/>
            </a:lvl8pPr>
            <a:lvl9pPr indent="-317500" lvl="8" marL="4114800" algn="l">
              <a:spcBef>
                <a:spcPts val="600"/>
              </a:spcBef>
              <a:spcAft>
                <a:spcPts val="600"/>
              </a:spcAft>
              <a:buSzPts val="1400"/>
              <a:buChar char="•"/>
              <a:defRPr sz="1400"/>
            </a:lvl9pPr>
          </a:lstStyle>
          <a:p/>
        </p:txBody>
      </p:sp>
      <p:sp>
        <p:nvSpPr>
          <p:cNvPr id="57" name="Google Shape;57;p21"/>
          <p:cNvSpPr txBox="1"/>
          <p:nvPr>
            <p:ph idx="2" type="body"/>
          </p:nvPr>
        </p:nvSpPr>
        <p:spPr>
          <a:xfrm>
            <a:off x="1141411"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l">
              <a:spcBef>
                <a:spcPts val="320"/>
              </a:spcBef>
              <a:spcAft>
                <a:spcPts val="0"/>
              </a:spcAft>
              <a:buSzPts val="1600"/>
              <a:buNone/>
              <a:defRPr sz="16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58" name="Google Shape;58;p21"/>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141411" y="1600200"/>
            <a:ext cx="5334001"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p:nvPr>
            <p:ph idx="2" type="pic"/>
          </p:nvPr>
        </p:nvSpPr>
        <p:spPr>
          <a:xfrm>
            <a:off x="7433733" y="-18288"/>
            <a:ext cx="3276599" cy="6903720"/>
          </a:xfrm>
          <a:prstGeom prst="rect">
            <a:avLst/>
          </a:prstGeom>
          <a:noFill/>
          <a:ln cap="flat" cmpd="sng" w="38100">
            <a:solidFill>
              <a:schemeClr val="dk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lt1"/>
              </a:buClr>
              <a:buSzPts val="1600"/>
              <a:buFont typeface="Arial"/>
              <a:buNone/>
              <a:defRPr b="0" i="0" sz="1600" u="none" cap="small" strike="noStrike">
                <a:solidFill>
                  <a:schemeClr val="lt1"/>
                </a:solidFill>
                <a:latin typeface="Century Gothic"/>
                <a:ea typeface="Century Gothic"/>
                <a:cs typeface="Century Gothic"/>
                <a:sym typeface="Century Gothic"/>
              </a:defRPr>
            </a:lvl9pPr>
          </a:lstStyle>
          <a:p/>
        </p:txBody>
      </p:sp>
      <p:sp>
        <p:nvSpPr>
          <p:cNvPr id="64" name="Google Shape;64;p22"/>
          <p:cNvSpPr txBox="1"/>
          <p:nvPr>
            <p:ph idx="1" type="body"/>
          </p:nvPr>
        </p:nvSpPr>
        <p:spPr>
          <a:xfrm>
            <a:off x="1141411" y="2971800"/>
            <a:ext cx="5334001" cy="18288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1800"/>
              <a:buNone/>
              <a:defRPr sz="18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5" name="Google Shape;65;p22"/>
          <p:cNvSpPr txBox="1"/>
          <p:nvPr>
            <p:ph idx="10" type="dt"/>
          </p:nvPr>
        </p:nvSpPr>
        <p:spPr>
          <a:xfrm>
            <a:off x="6399212" y="5883275"/>
            <a:ext cx="914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1141412" y="5883275"/>
            <a:ext cx="5105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10742612" y="5883275"/>
            <a:ext cx="322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3"/>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lvl1pPr indent="-355600" lvl="0" marL="457200" marR="0" rtl="0" algn="l">
              <a:spcBef>
                <a:spcPts val="400"/>
              </a:spcBef>
              <a:spcAft>
                <a:spcPts val="0"/>
              </a:spcAft>
              <a:buClr>
                <a:schemeClr val="lt1"/>
              </a:buClr>
              <a:buSzPts val="2000"/>
              <a:buFont typeface="Arial"/>
              <a:buChar char="•"/>
              <a:defRPr b="0" i="0" sz="2000" u="none" cap="small" strike="noStrike">
                <a:solidFill>
                  <a:schemeClr val="lt1"/>
                </a:solidFill>
                <a:latin typeface="Century Gothic"/>
                <a:ea typeface="Century Gothic"/>
                <a:cs typeface="Century Gothic"/>
                <a:sym typeface="Century Gothic"/>
              </a:defRPr>
            </a:lvl1pPr>
            <a:lvl2pPr indent="-342900" lvl="1" marL="914400" marR="0" rtl="0" algn="l">
              <a:spcBef>
                <a:spcPts val="600"/>
              </a:spcBef>
              <a:spcAft>
                <a:spcPts val="0"/>
              </a:spcAft>
              <a:buClr>
                <a:schemeClr val="lt1"/>
              </a:buClr>
              <a:buSzPts val="1800"/>
              <a:buFont typeface="Arial"/>
              <a:buChar char="•"/>
              <a:defRPr b="0" i="0" sz="1800" u="none" cap="small" strike="noStrike">
                <a:solidFill>
                  <a:schemeClr val="lt1"/>
                </a:solidFill>
                <a:latin typeface="Century Gothic"/>
                <a:ea typeface="Century Gothic"/>
                <a:cs typeface="Century Gothic"/>
                <a:sym typeface="Century Gothic"/>
              </a:defRPr>
            </a:lvl2pPr>
            <a:lvl3pPr indent="-330200" lvl="2" marL="1371600" marR="0" rtl="0" algn="l">
              <a:spcBef>
                <a:spcPts val="600"/>
              </a:spcBef>
              <a:spcAft>
                <a:spcPts val="0"/>
              </a:spcAft>
              <a:buClr>
                <a:schemeClr val="lt1"/>
              </a:buClr>
              <a:buSzPts val="1600"/>
              <a:buFont typeface="Arial"/>
              <a:buChar char="•"/>
              <a:defRPr b="0" i="0" sz="1600" u="none" cap="small" strike="noStrike">
                <a:solidFill>
                  <a:schemeClr val="lt1"/>
                </a:solidFill>
                <a:latin typeface="Century Gothic"/>
                <a:ea typeface="Century Gothic"/>
                <a:cs typeface="Century Gothic"/>
                <a:sym typeface="Century Gothic"/>
              </a:defRPr>
            </a:lvl3pPr>
            <a:lvl4pPr indent="-317500" lvl="3" marL="1828800" marR="0" rtl="0" algn="l">
              <a:spcBef>
                <a:spcPts val="600"/>
              </a:spcBef>
              <a:spcAft>
                <a:spcPts val="0"/>
              </a:spcAft>
              <a:buClr>
                <a:schemeClr val="lt1"/>
              </a:buClr>
              <a:buSzPts val="1400"/>
              <a:buFont typeface="Arial"/>
              <a:buChar char="•"/>
              <a:defRPr b="0" i="0" sz="1400" u="none" cap="small" strike="noStrike">
                <a:solidFill>
                  <a:schemeClr val="lt1"/>
                </a:solidFill>
                <a:latin typeface="Century Gothic"/>
                <a:ea typeface="Century Gothic"/>
                <a:cs typeface="Century Gothic"/>
                <a:sym typeface="Century Gothic"/>
              </a:defRPr>
            </a:lvl4pPr>
            <a:lvl5pPr indent="-317500" lvl="4" marL="2286000" marR="0" rtl="0" algn="l">
              <a:spcBef>
                <a:spcPts val="600"/>
              </a:spcBef>
              <a:spcAft>
                <a:spcPts val="0"/>
              </a:spcAft>
              <a:buClr>
                <a:schemeClr val="lt1"/>
              </a:buClr>
              <a:buSzPts val="1400"/>
              <a:buFont typeface="Arial"/>
              <a:buChar char="•"/>
              <a:defRPr b="0" i="0" sz="1400" u="none" cap="small"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9pPr>
          </a:lstStyle>
          <a:p/>
        </p:txBody>
      </p:sp>
      <p:sp>
        <p:nvSpPr>
          <p:cNvPr id="8" name="Google Shape;8;p13"/>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900" u="none" cap="none" strike="noStrike">
                <a:solidFill>
                  <a:srgbClr val="BFBFB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 name="Google Shape;9;p13"/>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900" u="none" cap="none" strike="noStrike">
                <a:solidFill>
                  <a:srgbClr val="BFBFB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3"/>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900" u="none" cap="none" strike="noStrike">
                <a:solidFill>
                  <a:srgbClr val="BFBFBF"/>
                </a:solidFill>
                <a:latin typeface="Century Gothic"/>
                <a:ea typeface="Century Gothic"/>
                <a:cs typeface="Century Gothic"/>
                <a:sym typeface="Century Gothic"/>
              </a:defRPr>
            </a:lvl1pPr>
            <a:lvl2pPr indent="0" lvl="1" marL="0" marR="0" rtl="0" algn="r">
              <a:spcBef>
                <a:spcPts val="0"/>
              </a:spcBef>
              <a:buNone/>
              <a:defRPr b="1" i="0" sz="900" u="none" cap="none" strike="noStrike">
                <a:solidFill>
                  <a:srgbClr val="BFBFBF"/>
                </a:solidFill>
                <a:latin typeface="Century Gothic"/>
                <a:ea typeface="Century Gothic"/>
                <a:cs typeface="Century Gothic"/>
                <a:sym typeface="Century Gothic"/>
              </a:defRPr>
            </a:lvl2pPr>
            <a:lvl3pPr indent="0" lvl="2" marL="0" marR="0" rtl="0" algn="r">
              <a:spcBef>
                <a:spcPts val="0"/>
              </a:spcBef>
              <a:buNone/>
              <a:defRPr b="1" i="0" sz="900" u="none" cap="none" strike="noStrike">
                <a:solidFill>
                  <a:srgbClr val="BFBFBF"/>
                </a:solidFill>
                <a:latin typeface="Century Gothic"/>
                <a:ea typeface="Century Gothic"/>
                <a:cs typeface="Century Gothic"/>
                <a:sym typeface="Century Gothic"/>
              </a:defRPr>
            </a:lvl3pPr>
            <a:lvl4pPr indent="0" lvl="3" marL="0" marR="0" rtl="0" algn="r">
              <a:spcBef>
                <a:spcPts val="0"/>
              </a:spcBef>
              <a:buNone/>
              <a:defRPr b="1" i="0" sz="900" u="none" cap="none" strike="noStrike">
                <a:solidFill>
                  <a:srgbClr val="BFBFBF"/>
                </a:solidFill>
                <a:latin typeface="Century Gothic"/>
                <a:ea typeface="Century Gothic"/>
                <a:cs typeface="Century Gothic"/>
                <a:sym typeface="Century Gothic"/>
              </a:defRPr>
            </a:lvl4pPr>
            <a:lvl5pPr indent="0" lvl="4" marL="0" marR="0" rtl="0" algn="r">
              <a:spcBef>
                <a:spcPts val="0"/>
              </a:spcBef>
              <a:buNone/>
              <a:defRPr b="1" i="0" sz="900" u="none" cap="none" strike="noStrike">
                <a:solidFill>
                  <a:srgbClr val="BFBFBF"/>
                </a:solidFill>
                <a:latin typeface="Century Gothic"/>
                <a:ea typeface="Century Gothic"/>
                <a:cs typeface="Century Gothic"/>
                <a:sym typeface="Century Gothic"/>
              </a:defRPr>
            </a:lvl5pPr>
            <a:lvl6pPr indent="0" lvl="5" marL="0" marR="0" rtl="0" algn="r">
              <a:spcBef>
                <a:spcPts val="0"/>
              </a:spcBef>
              <a:buNone/>
              <a:defRPr b="1" i="0" sz="900" u="none" cap="none" strike="noStrike">
                <a:solidFill>
                  <a:srgbClr val="BFBFBF"/>
                </a:solidFill>
                <a:latin typeface="Century Gothic"/>
                <a:ea typeface="Century Gothic"/>
                <a:cs typeface="Century Gothic"/>
                <a:sym typeface="Century Gothic"/>
              </a:defRPr>
            </a:lvl6pPr>
            <a:lvl7pPr indent="0" lvl="6" marL="0" marR="0" rtl="0" algn="r">
              <a:spcBef>
                <a:spcPts val="0"/>
              </a:spcBef>
              <a:buNone/>
              <a:defRPr b="1" i="0" sz="900" u="none" cap="none" strike="noStrike">
                <a:solidFill>
                  <a:srgbClr val="BFBFBF"/>
                </a:solidFill>
                <a:latin typeface="Century Gothic"/>
                <a:ea typeface="Century Gothic"/>
                <a:cs typeface="Century Gothic"/>
                <a:sym typeface="Century Gothic"/>
              </a:defRPr>
            </a:lvl7pPr>
            <a:lvl8pPr indent="0" lvl="7" marL="0" marR="0" rtl="0" algn="r">
              <a:spcBef>
                <a:spcPts val="0"/>
              </a:spcBef>
              <a:buNone/>
              <a:defRPr b="1" i="0" sz="900" u="none" cap="none" strike="noStrike">
                <a:solidFill>
                  <a:srgbClr val="BFBFBF"/>
                </a:solidFill>
                <a:latin typeface="Century Gothic"/>
                <a:ea typeface="Century Gothic"/>
                <a:cs typeface="Century Gothic"/>
                <a:sym typeface="Century Gothic"/>
              </a:defRPr>
            </a:lvl8pPr>
            <a:lvl9pPr indent="0" lvl="8" marL="0" marR="0" rtl="0" algn="r">
              <a:spcBef>
                <a:spcPts val="0"/>
              </a:spcBef>
              <a:buNone/>
              <a:defRPr b="1" i="0" sz="900" u="none" cap="none" strike="noStrike">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
          <p:cNvSpPr txBox="1"/>
          <p:nvPr>
            <p:ph type="ctrTitle"/>
          </p:nvPr>
        </p:nvSpPr>
        <p:spPr>
          <a:xfrm>
            <a:off x="1751012" y="4363271"/>
            <a:ext cx="8676222" cy="106680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b="1" lang="en-US" sz="3400">
                <a:latin typeface="Bookman Old Style"/>
                <a:ea typeface="Bookman Old Style"/>
                <a:cs typeface="Bookman Old Style"/>
                <a:sym typeface="Bookman Old Style"/>
              </a:rPr>
              <a:t>BUSINESS DATABASE FOR SUPERMARKET SHELF</a:t>
            </a:r>
            <a:endParaRPr b="1" sz="3400">
              <a:latin typeface="Bookman Old Style"/>
              <a:ea typeface="Bookman Old Style"/>
              <a:cs typeface="Bookman Old Style"/>
              <a:sym typeface="Bookman Old Style"/>
            </a:endParaRPr>
          </a:p>
        </p:txBody>
      </p:sp>
      <p:pic>
        <p:nvPicPr>
          <p:cNvPr id="129" name="Google Shape;129;p1"/>
          <p:cNvPicPr preferRelativeResize="0"/>
          <p:nvPr/>
        </p:nvPicPr>
        <p:blipFill rotWithShape="1">
          <a:blip r:embed="rId4">
            <a:alphaModFix/>
          </a:blip>
          <a:srcRect b="15471" l="0" r="0" t="1560"/>
          <a:stretch/>
        </p:blipFill>
        <p:spPr>
          <a:xfrm>
            <a:off x="20" y="10"/>
            <a:ext cx="12191980" cy="4273816"/>
          </a:xfrm>
          <a:prstGeom prst="rect">
            <a:avLst/>
          </a:prstGeom>
          <a:noFill/>
          <a:ln>
            <a:noFill/>
          </a:ln>
        </p:spPr>
      </p:pic>
      <p:sp>
        <p:nvSpPr>
          <p:cNvPr id="130" name="Google Shape;130;p1"/>
          <p:cNvSpPr txBox="1"/>
          <p:nvPr/>
        </p:nvSpPr>
        <p:spPr>
          <a:xfrm>
            <a:off x="6615404" y="5421086"/>
            <a:ext cx="50385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Rockwell"/>
                <a:ea typeface="Rockwell"/>
                <a:cs typeface="Rockwell"/>
                <a:sym typeface="Rockwell"/>
              </a:rPr>
              <a:t>Student Names: Zequn Che, Hong Zhu</a:t>
            </a:r>
            <a:endParaRPr b="0" i="0" sz="1800" u="none" cap="none" strike="noStrike">
              <a:solidFill>
                <a:schemeClr val="lt1"/>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0"/>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t/>
            </a:r>
            <a:endParaRPr/>
          </a:p>
        </p:txBody>
      </p:sp>
      <p:sp>
        <p:nvSpPr>
          <p:cNvPr id="203" name="Google Shape;203;p10"/>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p>
            <a:pPr indent="-158750" lvl="0" marL="285750" rtl="0" algn="l">
              <a:spcBef>
                <a:spcPts val="0"/>
              </a:spcBef>
              <a:spcAft>
                <a:spcPts val="0"/>
              </a:spcAft>
              <a:buSzPts val="2000"/>
              <a:buNone/>
            </a:pPr>
            <a:r>
              <a:t/>
            </a:r>
            <a:endParaRPr/>
          </a:p>
        </p:txBody>
      </p:sp>
      <p:pic>
        <p:nvPicPr>
          <p:cNvPr id="204" name="Google Shape;204;p10"/>
          <p:cNvPicPr preferRelativeResize="0"/>
          <p:nvPr/>
        </p:nvPicPr>
        <p:blipFill>
          <a:blip r:embed="rId3">
            <a:alphaModFix/>
          </a:blip>
          <a:stretch>
            <a:fillRect/>
          </a:stretch>
        </p:blipFill>
        <p:spPr>
          <a:xfrm>
            <a:off x="6581763" y="609600"/>
            <a:ext cx="5610225" cy="4895850"/>
          </a:xfrm>
          <a:prstGeom prst="rect">
            <a:avLst/>
          </a:prstGeom>
          <a:noFill/>
          <a:ln>
            <a:noFill/>
          </a:ln>
        </p:spPr>
      </p:pic>
      <p:pic>
        <p:nvPicPr>
          <p:cNvPr id="205" name="Google Shape;205;p10"/>
          <p:cNvPicPr preferRelativeResize="0"/>
          <p:nvPr/>
        </p:nvPicPr>
        <p:blipFill>
          <a:blip r:embed="rId4">
            <a:alphaModFix/>
          </a:blip>
          <a:stretch>
            <a:fillRect/>
          </a:stretch>
        </p:blipFill>
        <p:spPr>
          <a:xfrm>
            <a:off x="114800" y="1417550"/>
            <a:ext cx="6466975" cy="13614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1"/>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t/>
            </a:r>
            <a:endParaRPr/>
          </a:p>
        </p:txBody>
      </p:sp>
      <p:sp>
        <p:nvSpPr>
          <p:cNvPr id="211" name="Google Shape;211;p11"/>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p>
            <a:pPr indent="-158750" lvl="0" marL="285750" rtl="0" algn="l">
              <a:spcBef>
                <a:spcPts val="0"/>
              </a:spcBef>
              <a:spcAft>
                <a:spcPts val="0"/>
              </a:spcAft>
              <a:buSzPts val="2000"/>
              <a:buNone/>
            </a:pPr>
            <a:r>
              <a:t/>
            </a:r>
            <a:endParaRPr/>
          </a:p>
        </p:txBody>
      </p:sp>
      <p:pic>
        <p:nvPicPr>
          <p:cNvPr id="212" name="Google Shape;212;p11"/>
          <p:cNvPicPr preferRelativeResize="0"/>
          <p:nvPr/>
        </p:nvPicPr>
        <p:blipFill>
          <a:blip r:embed="rId3">
            <a:alphaModFix/>
          </a:blip>
          <a:stretch>
            <a:fillRect/>
          </a:stretch>
        </p:blipFill>
        <p:spPr>
          <a:xfrm>
            <a:off x="2537875" y="609588"/>
            <a:ext cx="6591300" cy="5286375"/>
          </a:xfrm>
          <a:prstGeom prst="rect">
            <a:avLst/>
          </a:prstGeom>
          <a:noFill/>
          <a:ln>
            <a:noFill/>
          </a:ln>
        </p:spPr>
      </p:pic>
      <p:sp>
        <p:nvSpPr>
          <p:cNvPr id="213" name="Google Shape;213;p11"/>
          <p:cNvSpPr txBox="1"/>
          <p:nvPr/>
        </p:nvSpPr>
        <p:spPr>
          <a:xfrm>
            <a:off x="3698550" y="4989925"/>
            <a:ext cx="7221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entury Gothic"/>
                <a:ea typeface="Century Gothic"/>
                <a:cs typeface="Century Gothic"/>
                <a:sym typeface="Century Gothic"/>
              </a:rPr>
              <a:t>The homepage of a Manager</a:t>
            </a:r>
            <a:endParaRPr>
              <a:latin typeface="Century Gothic"/>
              <a:ea typeface="Century Gothic"/>
              <a:cs typeface="Century Gothic"/>
              <a:sym typeface="Century Gothic"/>
            </a:endParaRPr>
          </a:p>
          <a:p>
            <a:pPr indent="0" lvl="0" marL="0" rtl="0" algn="l">
              <a:spcBef>
                <a:spcPts val="0"/>
              </a:spcBef>
              <a:spcAft>
                <a:spcPts val="0"/>
              </a:spcAft>
              <a:buNone/>
            </a:pPr>
            <a:r>
              <a:rPr lang="en-US">
                <a:latin typeface="Century Gothic"/>
                <a:ea typeface="Century Gothic"/>
                <a:cs typeface="Century Gothic"/>
                <a:sym typeface="Century Gothic"/>
              </a:rPr>
              <a:t>They can view 6 tables and edit them</a:t>
            </a:r>
            <a:endParaRPr>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12"/>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t/>
            </a:r>
            <a:endParaRPr/>
          </a:p>
        </p:txBody>
      </p:sp>
      <p:sp>
        <p:nvSpPr>
          <p:cNvPr id="219" name="Google Shape;219;p12"/>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p>
            <a:pPr indent="-158750" lvl="0" marL="285750" rtl="0" algn="l">
              <a:spcBef>
                <a:spcPts val="0"/>
              </a:spcBef>
              <a:spcAft>
                <a:spcPts val="0"/>
              </a:spcAft>
              <a:buSzPts val="2000"/>
              <a:buNone/>
            </a:pPr>
            <a:r>
              <a:t/>
            </a:r>
            <a:endParaRPr/>
          </a:p>
        </p:txBody>
      </p:sp>
      <p:pic>
        <p:nvPicPr>
          <p:cNvPr id="220" name="Google Shape;220;p12"/>
          <p:cNvPicPr preferRelativeResize="0"/>
          <p:nvPr/>
        </p:nvPicPr>
        <p:blipFill>
          <a:blip r:embed="rId3">
            <a:alphaModFix/>
          </a:blip>
          <a:stretch>
            <a:fillRect/>
          </a:stretch>
        </p:blipFill>
        <p:spPr>
          <a:xfrm>
            <a:off x="2348038" y="185700"/>
            <a:ext cx="7038975" cy="6248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g6bfdb89ece_1_1"/>
          <p:cNvSpPr txBox="1"/>
          <p:nvPr>
            <p:ph type="title"/>
          </p:nvPr>
        </p:nvSpPr>
        <p:spPr>
          <a:xfrm>
            <a:off x="1141413" y="609600"/>
            <a:ext cx="9906000" cy="1905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6bfdb89ece_1_1"/>
          <p:cNvSpPr txBox="1"/>
          <p:nvPr>
            <p:ph idx="1" type="body"/>
          </p:nvPr>
        </p:nvSpPr>
        <p:spPr>
          <a:xfrm>
            <a:off x="1141413" y="2666999"/>
            <a:ext cx="9906000" cy="31242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t/>
            </a:r>
            <a:endParaRPr/>
          </a:p>
        </p:txBody>
      </p:sp>
      <p:pic>
        <p:nvPicPr>
          <p:cNvPr id="227" name="Google Shape;227;g6bfdb89ece_1_1"/>
          <p:cNvPicPr preferRelativeResize="0"/>
          <p:nvPr/>
        </p:nvPicPr>
        <p:blipFill>
          <a:blip r:embed="rId3">
            <a:alphaModFix/>
          </a:blip>
          <a:stretch>
            <a:fillRect/>
          </a:stretch>
        </p:blipFill>
        <p:spPr>
          <a:xfrm>
            <a:off x="2863113" y="609600"/>
            <a:ext cx="5915025" cy="5067300"/>
          </a:xfrm>
          <a:prstGeom prst="rect">
            <a:avLst/>
          </a:prstGeom>
          <a:noFill/>
          <a:ln>
            <a:noFill/>
          </a:ln>
        </p:spPr>
      </p:pic>
      <p:sp>
        <p:nvSpPr>
          <p:cNvPr id="228" name="Google Shape;228;g6bfdb89ece_1_1"/>
          <p:cNvSpPr txBox="1"/>
          <p:nvPr/>
        </p:nvSpPr>
        <p:spPr>
          <a:xfrm>
            <a:off x="4852000" y="4538575"/>
            <a:ext cx="7221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Login form of employees</a:t>
            </a:r>
            <a:endParaRPr>
              <a:latin typeface="Bree Serif"/>
              <a:ea typeface="Bree Serif"/>
              <a:cs typeface="Bree Serif"/>
              <a:sym typeface="Bree Serif"/>
            </a:endParaRPr>
          </a:p>
          <a:p>
            <a:pPr indent="0" lvl="0" marL="0" rtl="0" algn="l">
              <a:spcBef>
                <a:spcPts val="0"/>
              </a:spcBef>
              <a:spcAft>
                <a:spcPts val="0"/>
              </a:spcAft>
              <a:buNone/>
            </a:pPr>
            <a:r>
              <a:rPr lang="en-US">
                <a:latin typeface="Bree Serif"/>
                <a:ea typeface="Bree Serif"/>
                <a:cs typeface="Bree Serif"/>
                <a:sym typeface="Bree Serif"/>
              </a:rPr>
              <a:t>They only need their Employee ID</a:t>
            </a:r>
            <a:endParaRPr>
              <a:latin typeface="Bree Serif"/>
              <a:ea typeface="Bree Serif"/>
              <a:cs typeface="Bree Serif"/>
              <a:sym typeface="Bree Serif"/>
            </a:endParaRPr>
          </a:p>
          <a:p>
            <a:pPr indent="0" lvl="0" marL="0" rtl="0" algn="l">
              <a:spcBef>
                <a:spcPts val="0"/>
              </a:spcBef>
              <a:spcAft>
                <a:spcPts val="0"/>
              </a:spcAft>
              <a:buNone/>
            </a:pPr>
            <a:r>
              <a:rPr lang="en-US">
                <a:latin typeface="Bree Serif"/>
                <a:ea typeface="Bree Serif"/>
                <a:cs typeface="Bree Serif"/>
                <a:sym typeface="Bree Serif"/>
              </a:rPr>
              <a:t>(Read only)</a:t>
            </a:r>
            <a:endParaRPr>
              <a:latin typeface="Bree Serif"/>
              <a:ea typeface="Bree Serif"/>
              <a:cs typeface="Bree Serif"/>
              <a:sym typeface="Bree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g6bfdb89ece_1_6"/>
          <p:cNvSpPr txBox="1"/>
          <p:nvPr>
            <p:ph type="title"/>
          </p:nvPr>
        </p:nvSpPr>
        <p:spPr>
          <a:xfrm>
            <a:off x="1141413" y="609600"/>
            <a:ext cx="9906000" cy="1905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6bfdb89ece_1_6"/>
          <p:cNvSpPr txBox="1"/>
          <p:nvPr>
            <p:ph idx="1" type="body"/>
          </p:nvPr>
        </p:nvSpPr>
        <p:spPr>
          <a:xfrm>
            <a:off x="1141413" y="2666999"/>
            <a:ext cx="9906000" cy="31242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t/>
            </a:r>
            <a:endParaRPr/>
          </a:p>
        </p:txBody>
      </p:sp>
      <p:pic>
        <p:nvPicPr>
          <p:cNvPr id="235" name="Google Shape;235;g6bfdb89ece_1_6"/>
          <p:cNvPicPr preferRelativeResize="0"/>
          <p:nvPr/>
        </p:nvPicPr>
        <p:blipFill>
          <a:blip r:embed="rId3">
            <a:alphaModFix/>
          </a:blip>
          <a:stretch>
            <a:fillRect/>
          </a:stretch>
        </p:blipFill>
        <p:spPr>
          <a:xfrm>
            <a:off x="0" y="609600"/>
            <a:ext cx="5924550" cy="5067300"/>
          </a:xfrm>
          <a:prstGeom prst="rect">
            <a:avLst/>
          </a:prstGeom>
          <a:noFill/>
          <a:ln>
            <a:noFill/>
          </a:ln>
        </p:spPr>
      </p:pic>
      <p:pic>
        <p:nvPicPr>
          <p:cNvPr id="236" name="Google Shape;236;g6bfdb89ece_1_6"/>
          <p:cNvPicPr preferRelativeResize="0"/>
          <p:nvPr/>
        </p:nvPicPr>
        <p:blipFill>
          <a:blip r:embed="rId4">
            <a:alphaModFix/>
          </a:blip>
          <a:stretch>
            <a:fillRect/>
          </a:stretch>
        </p:blipFill>
        <p:spPr>
          <a:xfrm>
            <a:off x="6324600" y="614350"/>
            <a:ext cx="5867400" cy="5057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g6bfdb89ece_1_11"/>
          <p:cNvSpPr txBox="1"/>
          <p:nvPr>
            <p:ph type="title"/>
          </p:nvPr>
        </p:nvSpPr>
        <p:spPr>
          <a:xfrm>
            <a:off x="1141413" y="609600"/>
            <a:ext cx="9906000" cy="1905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6bfdb89ece_1_11"/>
          <p:cNvSpPr txBox="1"/>
          <p:nvPr>
            <p:ph idx="1" type="body"/>
          </p:nvPr>
        </p:nvSpPr>
        <p:spPr>
          <a:xfrm>
            <a:off x="1141413" y="2666999"/>
            <a:ext cx="9906000" cy="31242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t/>
            </a:r>
            <a:endParaRPr/>
          </a:p>
        </p:txBody>
      </p:sp>
      <p:pic>
        <p:nvPicPr>
          <p:cNvPr id="243" name="Google Shape;243;g6bfdb89ece_1_11"/>
          <p:cNvPicPr preferRelativeResize="0"/>
          <p:nvPr/>
        </p:nvPicPr>
        <p:blipFill>
          <a:blip r:embed="rId3">
            <a:alphaModFix/>
          </a:blip>
          <a:stretch>
            <a:fillRect/>
          </a:stretch>
        </p:blipFill>
        <p:spPr>
          <a:xfrm>
            <a:off x="1141432" y="609607"/>
            <a:ext cx="9906000" cy="5139203"/>
          </a:xfrm>
          <a:prstGeom prst="rect">
            <a:avLst/>
          </a:prstGeom>
          <a:noFill/>
          <a:ln>
            <a:noFill/>
          </a:ln>
        </p:spPr>
      </p:pic>
      <p:sp>
        <p:nvSpPr>
          <p:cNvPr id="244" name="Google Shape;244;g6bfdb89ece_1_11"/>
          <p:cNvSpPr txBox="1"/>
          <p:nvPr/>
        </p:nvSpPr>
        <p:spPr>
          <a:xfrm>
            <a:off x="3798850" y="5240675"/>
            <a:ext cx="7221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Homepage of Employee after login</a:t>
            </a:r>
            <a:endParaRPr>
              <a:latin typeface="Bree Serif"/>
              <a:ea typeface="Bree Serif"/>
              <a:cs typeface="Bree Serif"/>
              <a:sym typeface="Bree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g6bfdb89ece_1_16"/>
          <p:cNvSpPr txBox="1"/>
          <p:nvPr>
            <p:ph type="title"/>
          </p:nvPr>
        </p:nvSpPr>
        <p:spPr>
          <a:xfrm>
            <a:off x="1141413" y="609600"/>
            <a:ext cx="9906000" cy="1905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6bfdb89ece_1_16"/>
          <p:cNvSpPr txBox="1"/>
          <p:nvPr>
            <p:ph idx="1" type="body"/>
          </p:nvPr>
        </p:nvSpPr>
        <p:spPr>
          <a:xfrm>
            <a:off x="1141413" y="2666999"/>
            <a:ext cx="9906000" cy="31242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t/>
            </a:r>
            <a:endParaRPr/>
          </a:p>
        </p:txBody>
      </p:sp>
      <p:pic>
        <p:nvPicPr>
          <p:cNvPr id="251" name="Google Shape;251;g6bfdb89ece_1_16"/>
          <p:cNvPicPr preferRelativeResize="0"/>
          <p:nvPr/>
        </p:nvPicPr>
        <p:blipFill>
          <a:blip r:embed="rId3">
            <a:alphaModFix/>
          </a:blip>
          <a:stretch>
            <a:fillRect/>
          </a:stretch>
        </p:blipFill>
        <p:spPr>
          <a:xfrm>
            <a:off x="2049550" y="188050"/>
            <a:ext cx="7886700" cy="6286500"/>
          </a:xfrm>
          <a:prstGeom prst="rect">
            <a:avLst/>
          </a:prstGeom>
          <a:noFill/>
          <a:ln>
            <a:noFill/>
          </a:ln>
        </p:spPr>
      </p:pic>
      <p:sp>
        <p:nvSpPr>
          <p:cNvPr id="252" name="Google Shape;252;g6bfdb89ece_1_16"/>
          <p:cNvSpPr txBox="1"/>
          <p:nvPr/>
        </p:nvSpPr>
        <p:spPr>
          <a:xfrm>
            <a:off x="4776775" y="4989925"/>
            <a:ext cx="7221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Employees’ way to see the tables</a:t>
            </a:r>
            <a:endParaRPr>
              <a:latin typeface="Bree Serif"/>
              <a:ea typeface="Bree Serif"/>
              <a:cs typeface="Bree Serif"/>
              <a:sym typeface="Bree Serif"/>
            </a:endParaRPr>
          </a:p>
          <a:p>
            <a:pPr indent="0" lvl="0" marL="0" rtl="0" algn="l">
              <a:spcBef>
                <a:spcPts val="0"/>
              </a:spcBef>
              <a:spcAft>
                <a:spcPts val="0"/>
              </a:spcAft>
              <a:buNone/>
            </a:pPr>
            <a:r>
              <a:rPr lang="en-US">
                <a:latin typeface="Bree Serif"/>
                <a:ea typeface="Bree Serif"/>
                <a:cs typeface="Bree Serif"/>
                <a:sym typeface="Bree Serif"/>
              </a:rPr>
              <a:t>Read only</a:t>
            </a:r>
            <a:endParaRPr>
              <a:latin typeface="Bree Serif"/>
              <a:ea typeface="Bree Serif"/>
              <a:cs typeface="Bree Serif"/>
              <a:sym typeface="Bree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g6bfdb89ece_1_29"/>
          <p:cNvSpPr txBox="1"/>
          <p:nvPr>
            <p:ph type="title"/>
          </p:nvPr>
        </p:nvSpPr>
        <p:spPr>
          <a:xfrm>
            <a:off x="1141413" y="609600"/>
            <a:ext cx="9906000" cy="1905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6bfdb89ece_1_29"/>
          <p:cNvSpPr txBox="1"/>
          <p:nvPr>
            <p:ph idx="1" type="body"/>
          </p:nvPr>
        </p:nvSpPr>
        <p:spPr>
          <a:xfrm>
            <a:off x="1141413" y="2666999"/>
            <a:ext cx="9906000" cy="31242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t/>
            </a:r>
            <a:endParaRPr/>
          </a:p>
        </p:txBody>
      </p:sp>
      <p:pic>
        <p:nvPicPr>
          <p:cNvPr id="259" name="Google Shape;259;g6bfdb89ece_1_29"/>
          <p:cNvPicPr preferRelativeResize="0"/>
          <p:nvPr/>
        </p:nvPicPr>
        <p:blipFill>
          <a:blip r:embed="rId3">
            <a:alphaModFix/>
          </a:blip>
          <a:stretch>
            <a:fillRect/>
          </a:stretch>
        </p:blipFill>
        <p:spPr>
          <a:xfrm>
            <a:off x="970400" y="237588"/>
            <a:ext cx="10972800" cy="6219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g6bfdb89ece_1_34"/>
          <p:cNvSpPr txBox="1"/>
          <p:nvPr>
            <p:ph type="title"/>
          </p:nvPr>
        </p:nvSpPr>
        <p:spPr>
          <a:xfrm>
            <a:off x="1141413" y="609600"/>
            <a:ext cx="9906000" cy="1905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6bfdb89ece_1_34"/>
          <p:cNvSpPr txBox="1"/>
          <p:nvPr>
            <p:ph idx="1" type="body"/>
          </p:nvPr>
        </p:nvSpPr>
        <p:spPr>
          <a:xfrm>
            <a:off x="1141413" y="2666999"/>
            <a:ext cx="9906000" cy="31242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t/>
            </a:r>
            <a:endParaRPr/>
          </a:p>
        </p:txBody>
      </p:sp>
      <p:pic>
        <p:nvPicPr>
          <p:cNvPr id="266" name="Google Shape;266;g6bfdb89ece_1_34"/>
          <p:cNvPicPr preferRelativeResize="0"/>
          <p:nvPr/>
        </p:nvPicPr>
        <p:blipFill rotWithShape="1">
          <a:blip r:embed="rId3">
            <a:alphaModFix/>
          </a:blip>
          <a:srcRect b="-1895" l="0" r="-482" t="0"/>
          <a:stretch/>
        </p:blipFill>
        <p:spPr>
          <a:xfrm>
            <a:off x="918405" y="957355"/>
            <a:ext cx="10415475" cy="5499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g6bfdb89ece_1_39"/>
          <p:cNvSpPr txBox="1"/>
          <p:nvPr>
            <p:ph type="title"/>
          </p:nvPr>
        </p:nvSpPr>
        <p:spPr>
          <a:xfrm>
            <a:off x="1141413" y="609600"/>
            <a:ext cx="9906000" cy="1905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6000">
                <a:latin typeface="Bree Serif"/>
                <a:ea typeface="Bree Serif"/>
                <a:cs typeface="Bree Serif"/>
                <a:sym typeface="Bree Serif"/>
              </a:rPr>
              <a:t>Thank you !</a:t>
            </a:r>
            <a:endParaRPr sz="6000">
              <a:latin typeface="Bree Serif"/>
              <a:ea typeface="Bree Serif"/>
              <a:cs typeface="Bree Serif"/>
              <a:sym typeface="Bree Serif"/>
            </a:endParaRPr>
          </a:p>
        </p:txBody>
      </p:sp>
      <p:sp>
        <p:nvSpPr>
          <p:cNvPr id="272" name="Google Shape;272;g6bfdb89ece_1_39"/>
          <p:cNvSpPr txBox="1"/>
          <p:nvPr>
            <p:ph idx="1" type="body"/>
          </p:nvPr>
        </p:nvSpPr>
        <p:spPr>
          <a:xfrm>
            <a:off x="1141413" y="2666999"/>
            <a:ext cx="9906000" cy="31242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
          <p:cNvSpPr txBox="1"/>
          <p:nvPr>
            <p:ph type="title"/>
          </p:nvPr>
        </p:nvSpPr>
        <p:spPr>
          <a:xfrm>
            <a:off x="669851" y="1430179"/>
            <a:ext cx="3029313" cy="36759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Bookman Old Style"/>
              <a:buNone/>
            </a:pPr>
            <a:r>
              <a:rPr lang="en-US" sz="2800">
                <a:latin typeface="Bookman Old Style"/>
                <a:ea typeface="Bookman Old Style"/>
                <a:cs typeface="Bookman Old Style"/>
                <a:sym typeface="Bookman Old Style"/>
              </a:rPr>
              <a:t>BASIC MANAGEMENT OF SUPERMARKET</a:t>
            </a:r>
            <a:endParaRPr/>
          </a:p>
        </p:txBody>
      </p:sp>
      <p:sp>
        <p:nvSpPr>
          <p:cNvPr id="136" name="Google Shape;136;p2"/>
          <p:cNvSpPr/>
          <p:nvPr/>
        </p:nvSpPr>
        <p:spPr>
          <a:xfrm>
            <a:off x="4059934" y="0"/>
            <a:ext cx="8132066"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cxnSp>
        <p:nvCxnSpPr>
          <p:cNvPr id="137" name="Google Shape;137;p2"/>
          <p:cNvCxnSpPr/>
          <p:nvPr/>
        </p:nvCxnSpPr>
        <p:spPr>
          <a:xfrm>
            <a:off x="4069971" y="0"/>
            <a:ext cx="0" cy="6858000"/>
          </a:xfrm>
          <a:prstGeom prst="straightConnector1">
            <a:avLst/>
          </a:prstGeom>
          <a:solidFill>
            <a:srgbClr val="FFFFFF"/>
          </a:solidFill>
          <a:ln cap="flat" cmpd="sng" w="38100">
            <a:solidFill>
              <a:srgbClr val="363D46"/>
            </a:solidFill>
            <a:prstDash val="solid"/>
            <a:miter lim="800000"/>
            <a:headEnd len="sm" w="sm" type="none"/>
            <a:tailEnd len="sm" w="sm" type="none"/>
          </a:ln>
        </p:spPr>
      </p:cxnSp>
      <p:sp>
        <p:nvSpPr>
          <p:cNvPr id="138" name="Google Shape;138;p2"/>
          <p:cNvSpPr/>
          <p:nvPr/>
        </p:nvSpPr>
        <p:spPr>
          <a:xfrm flipH="1" rot="5400000">
            <a:off x="894952" y="3195797"/>
            <a:ext cx="6858000" cy="466406"/>
          </a:xfrm>
          <a:prstGeom prst="rect">
            <a:avLst/>
          </a:prstGeom>
          <a:gradFill>
            <a:gsLst>
              <a:gs pos="0">
                <a:srgbClr val="363D46">
                  <a:alpha val="0"/>
                </a:srgbClr>
              </a:gs>
              <a:gs pos="100000">
                <a:srgbClr val="282D3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nvGrpSpPr>
          <p:cNvPr id="139" name="Google Shape;139;p2"/>
          <p:cNvGrpSpPr/>
          <p:nvPr/>
        </p:nvGrpSpPr>
        <p:grpSpPr>
          <a:xfrm>
            <a:off x="5054375" y="1713832"/>
            <a:ext cx="6046132" cy="3108601"/>
            <a:chOff x="0" y="748632"/>
            <a:chExt cx="6046132" cy="3108601"/>
          </a:xfrm>
        </p:grpSpPr>
        <p:sp>
          <p:nvSpPr>
            <p:cNvPr id="140" name="Google Shape;140;p2"/>
            <p:cNvSpPr/>
            <p:nvPr/>
          </p:nvSpPr>
          <p:spPr>
            <a:xfrm>
              <a:off x="0" y="748632"/>
              <a:ext cx="6046132" cy="959400"/>
            </a:xfrm>
            <a:prstGeom prst="roundRect">
              <a:avLst>
                <a:gd fmla="val 16667" name="adj"/>
              </a:avLst>
            </a:prstGeom>
            <a:gradFill>
              <a:gsLst>
                <a:gs pos="0">
                  <a:srgbClr val="E9A958"/>
                </a:gs>
                <a:gs pos="100000">
                  <a:srgbClr val="B77B25"/>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txBox="1"/>
            <p:nvPr/>
          </p:nvSpPr>
          <p:spPr>
            <a:xfrm>
              <a:off x="46834" y="795466"/>
              <a:ext cx="5952464" cy="865732"/>
            </a:xfrm>
            <a:prstGeom prst="rect">
              <a:avLst/>
            </a:prstGeom>
            <a:noFill/>
            <a:ln>
              <a:noFill/>
            </a:ln>
          </p:spPr>
          <p:txBody>
            <a:bodyPr anchorCtr="0" anchor="ctr" bIns="152400" lIns="152400" spcFirstLastPara="1" rIns="152400" wrap="square" tIns="152400">
              <a:noAutofit/>
            </a:bodyPr>
            <a:lstStyle/>
            <a:p>
              <a:pPr indent="0" lvl="0" marL="0" marR="0" rtl="0" algn="l">
                <a:lnSpc>
                  <a:spcPct val="90000"/>
                </a:lnSpc>
                <a:spcBef>
                  <a:spcPts val="0"/>
                </a:spcBef>
                <a:spcAft>
                  <a:spcPts val="0"/>
                </a:spcAft>
                <a:buClr>
                  <a:schemeClr val="lt1"/>
                </a:buClr>
                <a:buSzPts val="4000"/>
                <a:buFont typeface="Century Gothic"/>
                <a:buNone/>
              </a:pPr>
              <a:r>
                <a:rPr b="0" i="0" lang="en-US" sz="4000" u="none" cap="none" strike="noStrike">
                  <a:solidFill>
                    <a:schemeClr val="lt1"/>
                  </a:solidFill>
                  <a:latin typeface="Century Gothic"/>
                  <a:ea typeface="Century Gothic"/>
                  <a:cs typeface="Century Gothic"/>
                  <a:sym typeface="Century Gothic"/>
                </a:rPr>
                <a:t>Add Products</a:t>
              </a:r>
              <a:endParaRPr/>
            </a:p>
          </p:txBody>
        </p:sp>
        <p:sp>
          <p:nvSpPr>
            <p:cNvPr id="142" name="Google Shape;142;p2"/>
            <p:cNvSpPr/>
            <p:nvPr/>
          </p:nvSpPr>
          <p:spPr>
            <a:xfrm>
              <a:off x="0" y="1823232"/>
              <a:ext cx="6046132" cy="959400"/>
            </a:xfrm>
            <a:prstGeom prst="roundRect">
              <a:avLst>
                <a:gd fmla="val 16667" name="adj"/>
              </a:avLst>
            </a:prstGeom>
            <a:gradFill>
              <a:gsLst>
                <a:gs pos="0">
                  <a:srgbClr val="DF9355"/>
                </a:gs>
                <a:gs pos="100000">
                  <a:srgbClr val="AA672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txBox="1"/>
            <p:nvPr/>
          </p:nvSpPr>
          <p:spPr>
            <a:xfrm>
              <a:off x="46834" y="1870066"/>
              <a:ext cx="5952464" cy="865732"/>
            </a:xfrm>
            <a:prstGeom prst="rect">
              <a:avLst/>
            </a:prstGeom>
            <a:noFill/>
            <a:ln>
              <a:noFill/>
            </a:ln>
          </p:spPr>
          <p:txBody>
            <a:bodyPr anchorCtr="0" anchor="ctr" bIns="152400" lIns="152400" spcFirstLastPara="1" rIns="152400" wrap="square" tIns="152400">
              <a:noAutofit/>
            </a:bodyPr>
            <a:lstStyle/>
            <a:p>
              <a:pPr indent="0" lvl="0" marL="0" marR="0" rtl="0" algn="l">
                <a:lnSpc>
                  <a:spcPct val="90000"/>
                </a:lnSpc>
                <a:spcBef>
                  <a:spcPts val="0"/>
                </a:spcBef>
                <a:spcAft>
                  <a:spcPts val="0"/>
                </a:spcAft>
                <a:buClr>
                  <a:schemeClr val="lt1"/>
                </a:buClr>
                <a:buSzPts val="4000"/>
                <a:buFont typeface="Century Gothic"/>
                <a:buNone/>
              </a:pPr>
              <a:r>
                <a:rPr b="0" i="0" lang="en-US" sz="4000" u="none" cap="none" strike="noStrike">
                  <a:solidFill>
                    <a:schemeClr val="lt1"/>
                  </a:solidFill>
                  <a:latin typeface="Century Gothic"/>
                  <a:ea typeface="Century Gothic"/>
                  <a:cs typeface="Century Gothic"/>
                  <a:sym typeface="Century Gothic"/>
                </a:rPr>
                <a:t>Clear Expired Products</a:t>
              </a:r>
              <a:endParaRPr/>
            </a:p>
          </p:txBody>
        </p:sp>
        <p:sp>
          <p:nvSpPr>
            <p:cNvPr id="144" name="Google Shape;144;p2"/>
            <p:cNvSpPr/>
            <p:nvPr/>
          </p:nvSpPr>
          <p:spPr>
            <a:xfrm>
              <a:off x="0" y="2897833"/>
              <a:ext cx="6046132" cy="959400"/>
            </a:xfrm>
            <a:prstGeom prst="roundRect">
              <a:avLst>
                <a:gd fmla="val 16667" name="adj"/>
              </a:avLst>
            </a:prstGeom>
            <a:gradFill>
              <a:gsLst>
                <a:gs pos="0">
                  <a:srgbClr val="D27F52"/>
                </a:gs>
                <a:gs pos="100000">
                  <a:srgbClr val="9F5525"/>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txBox="1"/>
            <p:nvPr/>
          </p:nvSpPr>
          <p:spPr>
            <a:xfrm>
              <a:off x="46834" y="2944667"/>
              <a:ext cx="5952464" cy="865732"/>
            </a:xfrm>
            <a:prstGeom prst="rect">
              <a:avLst/>
            </a:prstGeom>
            <a:noFill/>
            <a:ln>
              <a:noFill/>
            </a:ln>
          </p:spPr>
          <p:txBody>
            <a:bodyPr anchorCtr="0" anchor="ctr" bIns="152400" lIns="152400" spcFirstLastPara="1" rIns="152400" wrap="square" tIns="152400">
              <a:noAutofit/>
            </a:bodyPr>
            <a:lstStyle/>
            <a:p>
              <a:pPr indent="0" lvl="0" marL="0" marR="0" rtl="0" algn="l">
                <a:lnSpc>
                  <a:spcPct val="90000"/>
                </a:lnSpc>
                <a:spcBef>
                  <a:spcPts val="0"/>
                </a:spcBef>
                <a:spcAft>
                  <a:spcPts val="0"/>
                </a:spcAft>
                <a:buClr>
                  <a:schemeClr val="lt1"/>
                </a:buClr>
                <a:buSzPts val="4000"/>
                <a:buFont typeface="Century Gothic"/>
                <a:buNone/>
              </a:pPr>
              <a:r>
                <a:rPr b="0" i="0" lang="en-US" sz="4000" u="none" cap="none" strike="noStrike">
                  <a:solidFill>
                    <a:schemeClr val="lt1"/>
                  </a:solidFill>
                  <a:latin typeface="Century Gothic"/>
                  <a:ea typeface="Century Gothic"/>
                  <a:cs typeface="Century Gothic"/>
                  <a:sym typeface="Century Gothic"/>
                </a:rPr>
                <a:t>Be Fast and Accurate</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3"/>
          <p:cNvSpPr txBox="1"/>
          <p:nvPr>
            <p:ph type="title"/>
          </p:nvPr>
        </p:nvSpPr>
        <p:spPr>
          <a:xfrm>
            <a:off x="643192" y="609600"/>
            <a:ext cx="3643674" cy="19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sz="2800"/>
              <a:t>ADD PRODUCTS</a:t>
            </a:r>
            <a:endParaRPr/>
          </a:p>
        </p:txBody>
      </p:sp>
      <p:sp>
        <p:nvSpPr>
          <p:cNvPr id="151" name="Google Shape;151;p3"/>
          <p:cNvSpPr txBox="1"/>
          <p:nvPr/>
        </p:nvSpPr>
        <p:spPr>
          <a:xfrm>
            <a:off x="643192" y="2666999"/>
            <a:ext cx="3643674" cy="3216276"/>
          </a:xfrm>
          <a:prstGeom prst="rect">
            <a:avLst/>
          </a:prstGeom>
          <a:noFill/>
          <a:ln>
            <a:noFill/>
          </a:ln>
        </p:spPr>
        <p:txBody>
          <a:bodyPr anchorCtr="0" anchor="ctr" bIns="45700" lIns="91425" spcFirstLastPara="1" rIns="91425" wrap="square" tIns="45700">
            <a:normAutofit/>
          </a:bodyPr>
          <a:lstStyle/>
          <a:p>
            <a:pPr indent="-114300" lvl="0" marL="0" marR="0" rtl="0" algn="l">
              <a:spcBef>
                <a:spcPts val="0"/>
              </a:spcBef>
              <a:spcAft>
                <a:spcPts val="0"/>
              </a:spcAft>
              <a:buClr>
                <a:schemeClr val="lt1"/>
              </a:buClr>
              <a:buSzPts val="1800"/>
              <a:buFont typeface="Arial"/>
              <a:buChar char="•"/>
            </a:pPr>
            <a:r>
              <a:rPr b="0" i="0" lang="en-US" sz="1800" u="none" cap="small" strike="noStrike">
                <a:solidFill>
                  <a:schemeClr val="lt1"/>
                </a:solidFill>
                <a:latin typeface="Century Gothic"/>
                <a:ea typeface="Century Gothic"/>
                <a:cs typeface="Century Gothic"/>
                <a:sym typeface="Century Gothic"/>
              </a:rPr>
              <a:t>When adding products, the manager should input the information of the products into the system of management, so that the supermarket could know and control the situation of the products on the shelves.</a:t>
            </a:r>
            <a:endParaRPr/>
          </a:p>
        </p:txBody>
      </p:sp>
      <p:pic>
        <p:nvPicPr>
          <p:cNvPr id="152" name="Google Shape;152;p3"/>
          <p:cNvPicPr preferRelativeResize="0"/>
          <p:nvPr/>
        </p:nvPicPr>
        <p:blipFill rotWithShape="1">
          <a:blip r:embed="rId4">
            <a:alphaModFix/>
          </a:blip>
          <a:srcRect b="-1" l="18870" r="6990" t="0"/>
          <a:stretch/>
        </p:blipFill>
        <p:spPr>
          <a:xfrm>
            <a:off x="4630994" y="645106"/>
            <a:ext cx="6916633" cy="5247747"/>
          </a:xfrm>
          <a:prstGeom prst="roundRect">
            <a:avLst>
              <a:gd fmla="val 3517" name="adj"/>
            </a:avLst>
          </a:prstGeom>
          <a:noFill/>
          <a:ln cap="flat" cmpd="sng" w="38100">
            <a:solidFill>
              <a:srgbClr val="363D46"/>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4"/>
          <p:cNvSpPr txBox="1"/>
          <p:nvPr>
            <p:ph type="title"/>
          </p:nvPr>
        </p:nvSpPr>
        <p:spPr>
          <a:xfrm>
            <a:off x="6420464" y="609600"/>
            <a:ext cx="5451627" cy="194698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lang="en-US"/>
              <a:t>CLEAR EXPIRED PRODUCTS</a:t>
            </a:r>
            <a:br>
              <a:rPr lang="en-US"/>
            </a:br>
            <a:endParaRPr/>
          </a:p>
        </p:txBody>
      </p:sp>
      <p:sp>
        <p:nvSpPr>
          <p:cNvPr id="158" name="Google Shape;158;p4"/>
          <p:cNvSpPr txBox="1"/>
          <p:nvPr>
            <p:ph idx="1" type="body"/>
          </p:nvPr>
        </p:nvSpPr>
        <p:spPr>
          <a:xfrm>
            <a:off x="6420465" y="2666999"/>
            <a:ext cx="5122606" cy="321627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000"/>
              <a:buChar char="•"/>
            </a:pPr>
            <a:r>
              <a:rPr lang="en-US"/>
              <a:t>Throw away the expired products in time to avoid selling them to the customers.</a:t>
            </a:r>
            <a:endParaRPr/>
          </a:p>
          <a:p>
            <a:pPr indent="-285750" lvl="0" marL="285750" rtl="0" algn="l">
              <a:spcBef>
                <a:spcPts val="1000"/>
              </a:spcBef>
              <a:spcAft>
                <a:spcPts val="0"/>
              </a:spcAft>
              <a:buSzPts val="2000"/>
              <a:buChar char="•"/>
            </a:pPr>
            <a:r>
              <a:rPr lang="en-US"/>
              <a:t>Before the expiration date, sell the products in lower prices.</a:t>
            </a:r>
            <a:endParaRPr/>
          </a:p>
        </p:txBody>
      </p:sp>
      <p:pic>
        <p:nvPicPr>
          <p:cNvPr id="159" name="Google Shape;159;p4"/>
          <p:cNvPicPr preferRelativeResize="0"/>
          <p:nvPr/>
        </p:nvPicPr>
        <p:blipFill rotWithShape="1">
          <a:blip r:embed="rId4">
            <a:alphaModFix/>
          </a:blip>
          <a:srcRect b="-1" l="15709" r="13117" t="0"/>
          <a:stretch/>
        </p:blipFill>
        <p:spPr>
          <a:xfrm>
            <a:off x="643192" y="1200845"/>
            <a:ext cx="5451627" cy="4136268"/>
          </a:xfrm>
          <a:prstGeom prst="roundRect">
            <a:avLst>
              <a:gd fmla="val 3517" name="adj"/>
            </a:avLst>
          </a:prstGeom>
          <a:noFill/>
          <a:ln cap="flat" cmpd="sng" w="38100">
            <a:solidFill>
              <a:srgbClr val="363D46"/>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5"/>
          <p:cNvSpPr txBox="1"/>
          <p:nvPr>
            <p:ph type="title"/>
          </p:nvPr>
        </p:nvSpPr>
        <p:spPr>
          <a:xfrm>
            <a:off x="643192" y="609600"/>
            <a:ext cx="3643674" cy="19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sz="2800"/>
              <a:t>BE FAST AND ACCURATE</a:t>
            </a:r>
            <a:br>
              <a:rPr lang="en-US" sz="2800"/>
            </a:br>
            <a:endParaRPr sz="2800"/>
          </a:p>
        </p:txBody>
      </p:sp>
      <p:sp>
        <p:nvSpPr>
          <p:cNvPr id="165" name="Google Shape;165;p5"/>
          <p:cNvSpPr txBox="1"/>
          <p:nvPr>
            <p:ph idx="1" type="body"/>
          </p:nvPr>
        </p:nvSpPr>
        <p:spPr>
          <a:xfrm>
            <a:off x="643192" y="2666999"/>
            <a:ext cx="3643674" cy="321627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1800"/>
              <a:buChar char="•"/>
            </a:pPr>
            <a:r>
              <a:rPr lang="en-US" sz="1800"/>
              <a:t>Do replenishment</a:t>
            </a:r>
            <a:endParaRPr/>
          </a:p>
          <a:p>
            <a:pPr indent="-285750" lvl="0" marL="285750" rtl="0" algn="l">
              <a:spcBef>
                <a:spcPts val="960"/>
              </a:spcBef>
              <a:spcAft>
                <a:spcPts val="0"/>
              </a:spcAft>
              <a:buSzPts val="1800"/>
              <a:buChar char="•"/>
            </a:pPr>
            <a:r>
              <a:rPr lang="en-US" sz="1800"/>
              <a:t>prepare enough products in the storage</a:t>
            </a:r>
            <a:endParaRPr sz="1800"/>
          </a:p>
        </p:txBody>
      </p:sp>
      <p:pic>
        <p:nvPicPr>
          <p:cNvPr id="166" name="Google Shape;166;p5"/>
          <p:cNvPicPr preferRelativeResize="0"/>
          <p:nvPr/>
        </p:nvPicPr>
        <p:blipFill rotWithShape="1">
          <a:blip r:embed="rId4">
            <a:alphaModFix/>
          </a:blip>
          <a:srcRect b="0" l="0" r="0" t="0"/>
          <a:stretch/>
        </p:blipFill>
        <p:spPr>
          <a:xfrm>
            <a:off x="4630994" y="675242"/>
            <a:ext cx="6916633" cy="5187474"/>
          </a:xfrm>
          <a:prstGeom prst="roundRect">
            <a:avLst>
              <a:gd fmla="val 3517" name="adj"/>
            </a:avLst>
          </a:prstGeom>
          <a:noFill/>
          <a:ln cap="flat" cmpd="sng" w="38100">
            <a:solidFill>
              <a:srgbClr val="363D46"/>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6"/>
          <p:cNvSpPr txBox="1"/>
          <p:nvPr>
            <p:ph type="title"/>
          </p:nvPr>
        </p:nvSpPr>
        <p:spPr>
          <a:xfrm>
            <a:off x="6420465" y="609600"/>
            <a:ext cx="5122606" cy="19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Bookman Old Style"/>
              <a:buNone/>
            </a:pPr>
            <a:r>
              <a:rPr b="1" lang="en-US">
                <a:latin typeface="Bookman Old Style"/>
                <a:ea typeface="Bookman Old Style"/>
                <a:cs typeface="Bookman Old Style"/>
                <a:sym typeface="Bookman Old Style"/>
              </a:rPr>
              <a:t>THE BUSINESS DATABASE </a:t>
            </a:r>
            <a:endParaRPr b="1"/>
          </a:p>
        </p:txBody>
      </p:sp>
      <p:sp>
        <p:nvSpPr>
          <p:cNvPr id="172" name="Google Shape;172;p6"/>
          <p:cNvSpPr txBox="1"/>
          <p:nvPr>
            <p:ph idx="1" type="body"/>
          </p:nvPr>
        </p:nvSpPr>
        <p:spPr>
          <a:xfrm>
            <a:off x="6420465" y="2666999"/>
            <a:ext cx="5122606" cy="321627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000"/>
              <a:buChar char="•"/>
            </a:pPr>
            <a:r>
              <a:rPr lang="en-US"/>
              <a:t>Detailed data of all the products</a:t>
            </a:r>
            <a:endParaRPr/>
          </a:p>
          <a:p>
            <a:pPr indent="-285750" lvl="0" marL="285750" rtl="0" algn="l">
              <a:spcBef>
                <a:spcPts val="1000"/>
              </a:spcBef>
              <a:spcAft>
                <a:spcPts val="0"/>
              </a:spcAft>
              <a:buSzPts val="2000"/>
              <a:buChar char="•"/>
            </a:pPr>
            <a:r>
              <a:rPr lang="en-US"/>
              <a:t>Easy to Find the products which are close to the expiration dates</a:t>
            </a:r>
            <a:endParaRPr/>
          </a:p>
          <a:p>
            <a:pPr indent="-285750" lvl="0" marL="285750" rtl="0" algn="l">
              <a:spcBef>
                <a:spcPts val="1000"/>
              </a:spcBef>
              <a:spcAft>
                <a:spcPts val="0"/>
              </a:spcAft>
              <a:buSzPts val="2000"/>
              <a:buChar char="•"/>
            </a:pPr>
            <a:r>
              <a:rPr lang="en-US"/>
              <a:t>Report the data for prediction and future plan making</a:t>
            </a:r>
            <a:endParaRPr/>
          </a:p>
        </p:txBody>
      </p:sp>
      <p:pic>
        <p:nvPicPr>
          <p:cNvPr id="173" name="Google Shape;173;p6"/>
          <p:cNvPicPr preferRelativeResize="0"/>
          <p:nvPr/>
        </p:nvPicPr>
        <p:blipFill rotWithShape="1">
          <a:blip r:embed="rId4">
            <a:alphaModFix/>
          </a:blip>
          <a:srcRect b="0" l="0" r="0" t="0"/>
          <a:stretch/>
        </p:blipFill>
        <p:spPr>
          <a:xfrm>
            <a:off x="643192" y="1592604"/>
            <a:ext cx="5451627" cy="3352750"/>
          </a:xfrm>
          <a:prstGeom prst="roundRect">
            <a:avLst>
              <a:gd fmla="val 3517" name="adj"/>
            </a:avLst>
          </a:prstGeom>
          <a:noFill/>
          <a:ln cap="flat" cmpd="sng" w="38100">
            <a:solidFill>
              <a:srgbClr val="363D46"/>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7"/>
          <p:cNvSpPr txBox="1"/>
          <p:nvPr>
            <p:ph type="title"/>
          </p:nvPr>
        </p:nvSpPr>
        <p:spPr>
          <a:xfrm>
            <a:off x="1143001" y="9"/>
            <a:ext cx="9906000" cy="868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US"/>
              <a:t>ENTITY RELATIONSHIP DIAGRAM</a:t>
            </a:r>
            <a:endParaRPr/>
          </a:p>
        </p:txBody>
      </p:sp>
      <p:pic>
        <p:nvPicPr>
          <p:cNvPr id="179" name="Google Shape;179;p7"/>
          <p:cNvPicPr preferRelativeResize="0"/>
          <p:nvPr/>
        </p:nvPicPr>
        <p:blipFill>
          <a:blip r:embed="rId3">
            <a:alphaModFix/>
          </a:blip>
          <a:stretch>
            <a:fillRect/>
          </a:stretch>
        </p:blipFill>
        <p:spPr>
          <a:xfrm>
            <a:off x="1796625" y="868800"/>
            <a:ext cx="8598749" cy="5828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8"/>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t/>
            </a:r>
            <a:endParaRPr/>
          </a:p>
        </p:txBody>
      </p:sp>
      <p:sp>
        <p:nvSpPr>
          <p:cNvPr id="185" name="Google Shape;185;p8"/>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p>
            <a:pPr indent="-158750" lvl="0" marL="285750" rtl="0" algn="l">
              <a:spcBef>
                <a:spcPts val="0"/>
              </a:spcBef>
              <a:spcAft>
                <a:spcPts val="0"/>
              </a:spcAft>
              <a:buSzPts val="2000"/>
              <a:buNone/>
            </a:pPr>
            <a:r>
              <a:t/>
            </a:r>
            <a:endParaRPr/>
          </a:p>
        </p:txBody>
      </p:sp>
      <p:pic>
        <p:nvPicPr>
          <p:cNvPr id="186" name="Google Shape;186;p8"/>
          <p:cNvPicPr preferRelativeResize="0"/>
          <p:nvPr/>
        </p:nvPicPr>
        <p:blipFill>
          <a:blip r:embed="rId3">
            <a:alphaModFix/>
          </a:blip>
          <a:stretch>
            <a:fillRect/>
          </a:stretch>
        </p:blipFill>
        <p:spPr>
          <a:xfrm>
            <a:off x="1993454" y="4"/>
            <a:ext cx="7698000" cy="6671600"/>
          </a:xfrm>
          <a:prstGeom prst="rect">
            <a:avLst/>
          </a:prstGeom>
          <a:noFill/>
          <a:ln>
            <a:noFill/>
          </a:ln>
        </p:spPr>
      </p:pic>
      <p:sp>
        <p:nvSpPr>
          <p:cNvPr id="187" name="Google Shape;187;p8"/>
          <p:cNvSpPr txBox="1"/>
          <p:nvPr/>
        </p:nvSpPr>
        <p:spPr>
          <a:xfrm>
            <a:off x="3134375" y="4500950"/>
            <a:ext cx="7221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The first page of the system</a:t>
            </a:r>
            <a:endParaRPr>
              <a:latin typeface="Bree Serif"/>
              <a:ea typeface="Bree Serif"/>
              <a:cs typeface="Bree Serif"/>
              <a:sym typeface="Bree Serif"/>
            </a:endParaRPr>
          </a:p>
          <a:p>
            <a:pPr indent="0" lvl="0" marL="0" rtl="0" algn="l">
              <a:spcBef>
                <a:spcPts val="0"/>
              </a:spcBef>
              <a:spcAft>
                <a:spcPts val="0"/>
              </a:spcAft>
              <a:buNone/>
            </a:pPr>
            <a:r>
              <a:rPr lang="en-US" u="sng">
                <a:latin typeface="Bree Serif"/>
                <a:ea typeface="Bree Serif"/>
                <a:cs typeface="Bree Serif"/>
                <a:sym typeface="Bree Serif"/>
              </a:rPr>
              <a:t>Managers </a:t>
            </a:r>
            <a:r>
              <a:rPr lang="en-US">
                <a:latin typeface="Bree Serif"/>
                <a:ea typeface="Bree Serif"/>
                <a:cs typeface="Bree Serif"/>
                <a:sym typeface="Bree Serif"/>
              </a:rPr>
              <a:t>and </a:t>
            </a:r>
            <a:r>
              <a:rPr lang="en-US" u="sng">
                <a:latin typeface="Bree Serif"/>
                <a:ea typeface="Bree Serif"/>
                <a:cs typeface="Bree Serif"/>
                <a:sym typeface="Bree Serif"/>
              </a:rPr>
              <a:t>Employees </a:t>
            </a:r>
            <a:r>
              <a:rPr lang="en-US">
                <a:latin typeface="Bree Serif"/>
                <a:ea typeface="Bree Serif"/>
                <a:cs typeface="Bree Serif"/>
                <a:sym typeface="Bree Serif"/>
              </a:rPr>
              <a:t>have </a:t>
            </a:r>
            <a:r>
              <a:rPr b="1" lang="en-US">
                <a:latin typeface="Bree Serif"/>
                <a:ea typeface="Bree Serif"/>
                <a:cs typeface="Bree Serif"/>
                <a:sym typeface="Bree Serif"/>
              </a:rPr>
              <a:t>different </a:t>
            </a:r>
            <a:r>
              <a:rPr lang="en-US">
                <a:latin typeface="Bree Serif"/>
                <a:ea typeface="Bree Serif"/>
                <a:cs typeface="Bree Serif"/>
                <a:sym typeface="Bree Serif"/>
              </a:rPr>
              <a:t>stages</a:t>
            </a:r>
            <a:endParaRPr>
              <a:latin typeface="Bree Serif"/>
              <a:ea typeface="Bree Serif"/>
              <a:cs typeface="Bree Serif"/>
              <a:sym typeface="Bree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9"/>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t/>
            </a:r>
            <a:endParaRPr/>
          </a:p>
        </p:txBody>
      </p:sp>
      <p:sp>
        <p:nvSpPr>
          <p:cNvPr id="193" name="Google Shape;193;p9"/>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p>
            <a:pPr indent="-158750" lvl="0" marL="285750" rtl="0" algn="l">
              <a:spcBef>
                <a:spcPts val="0"/>
              </a:spcBef>
              <a:spcAft>
                <a:spcPts val="0"/>
              </a:spcAft>
              <a:buSzPts val="2000"/>
              <a:buNone/>
            </a:pPr>
            <a:r>
              <a:t/>
            </a:r>
            <a:endParaRPr/>
          </a:p>
        </p:txBody>
      </p:sp>
      <p:pic>
        <p:nvPicPr>
          <p:cNvPr id="194" name="Google Shape;194;p9"/>
          <p:cNvPicPr preferRelativeResize="0"/>
          <p:nvPr/>
        </p:nvPicPr>
        <p:blipFill>
          <a:blip r:embed="rId3">
            <a:alphaModFix/>
          </a:blip>
          <a:stretch>
            <a:fillRect/>
          </a:stretch>
        </p:blipFill>
        <p:spPr>
          <a:xfrm>
            <a:off x="-12" y="609588"/>
            <a:ext cx="5648325" cy="5105400"/>
          </a:xfrm>
          <a:prstGeom prst="rect">
            <a:avLst/>
          </a:prstGeom>
          <a:noFill/>
          <a:ln>
            <a:noFill/>
          </a:ln>
        </p:spPr>
      </p:pic>
      <p:pic>
        <p:nvPicPr>
          <p:cNvPr id="195" name="Google Shape;195;p9"/>
          <p:cNvPicPr preferRelativeResize="0"/>
          <p:nvPr/>
        </p:nvPicPr>
        <p:blipFill>
          <a:blip r:embed="rId4">
            <a:alphaModFix/>
          </a:blip>
          <a:stretch>
            <a:fillRect/>
          </a:stretch>
        </p:blipFill>
        <p:spPr>
          <a:xfrm>
            <a:off x="6553200" y="614350"/>
            <a:ext cx="5638800" cy="5095875"/>
          </a:xfrm>
          <a:prstGeom prst="rect">
            <a:avLst/>
          </a:prstGeom>
          <a:noFill/>
          <a:ln>
            <a:noFill/>
          </a:ln>
        </p:spPr>
      </p:pic>
      <p:sp>
        <p:nvSpPr>
          <p:cNvPr id="196" name="Google Shape;196;p9"/>
          <p:cNvSpPr txBox="1"/>
          <p:nvPr/>
        </p:nvSpPr>
        <p:spPr>
          <a:xfrm>
            <a:off x="50150" y="4808900"/>
            <a:ext cx="7221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Managers need their user Name and Password </a:t>
            </a:r>
            <a:endParaRPr>
              <a:latin typeface="Bree Serif"/>
              <a:ea typeface="Bree Serif"/>
              <a:cs typeface="Bree Serif"/>
              <a:sym typeface="Bree Serif"/>
            </a:endParaRPr>
          </a:p>
          <a:p>
            <a:pPr indent="0" lvl="0" marL="0" rtl="0" algn="l">
              <a:spcBef>
                <a:spcPts val="0"/>
              </a:spcBef>
              <a:spcAft>
                <a:spcPts val="0"/>
              </a:spcAft>
              <a:buNone/>
            </a:pPr>
            <a:r>
              <a:rPr lang="en-US">
                <a:latin typeface="Bree Serif"/>
                <a:ea typeface="Bree Serif"/>
                <a:cs typeface="Bree Serif"/>
                <a:sym typeface="Bree Serif"/>
              </a:rPr>
              <a:t>to login the system</a:t>
            </a:r>
            <a:endParaRPr>
              <a:latin typeface="Bree Serif"/>
              <a:ea typeface="Bree Serif"/>
              <a:cs typeface="Bree Serif"/>
              <a:sym typeface="Bree Serif"/>
            </a:endParaRPr>
          </a:p>
        </p:txBody>
      </p:sp>
      <p:sp>
        <p:nvSpPr>
          <p:cNvPr id="197" name="Google Shape;197;p9"/>
          <p:cNvSpPr txBox="1"/>
          <p:nvPr/>
        </p:nvSpPr>
        <p:spPr>
          <a:xfrm>
            <a:off x="6745175" y="4651400"/>
            <a:ext cx="7221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Login will be failed if the combination is wrong</a:t>
            </a:r>
            <a:endParaRPr>
              <a:latin typeface="Bree Serif"/>
              <a:ea typeface="Bree Serif"/>
              <a:cs typeface="Bree Serif"/>
              <a:sym typeface="Bree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网状">
  <a:themeElements>
    <a:clrScheme name="网状">
      <a:dk1>
        <a:srgbClr val="000000"/>
      </a:dk1>
      <a:lt1>
        <a:srgbClr val="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2019-12-02T21:11:11Z</dcterms:created>
  <dc:creator>泽群 车</dc:creator>
</cp:coreProperties>
</file>