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9" r:id="rId4"/>
    <p:sldId id="262" r:id="rId5"/>
    <p:sldId id="266" r:id="rId6"/>
    <p:sldId id="264" r:id="rId7"/>
    <p:sldId id="267" r:id="rId8"/>
    <p:sldId id="268" r:id="rId9"/>
    <p:sldId id="269" r:id="rId10"/>
    <p:sldId id="25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17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345F9-8815-4C91-9AFE-5264802812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71844B-0CA9-4717-A2E3-76E57A61D3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Background</a:t>
          </a:r>
        </a:p>
      </dgm:t>
    </dgm:pt>
    <dgm:pt modelId="{5396D68F-C8C3-4B3A-988F-65B92B8270AC}" type="parTrans" cxnId="{FE1D8969-11AD-4174-AE83-DF1B8151849A}">
      <dgm:prSet/>
      <dgm:spPr/>
      <dgm:t>
        <a:bodyPr/>
        <a:lstStyle/>
        <a:p>
          <a:endParaRPr lang="en-US"/>
        </a:p>
      </dgm:t>
    </dgm:pt>
    <dgm:pt modelId="{24C80C67-40A7-4CDA-9EAA-7D858E7D872F}" type="sibTrans" cxnId="{FE1D8969-11AD-4174-AE83-DF1B8151849A}">
      <dgm:prSet/>
      <dgm:spPr/>
      <dgm:t>
        <a:bodyPr/>
        <a:lstStyle/>
        <a:p>
          <a:endParaRPr lang="en-US"/>
        </a:p>
      </dgm:t>
    </dgm:pt>
    <dgm:pt modelId="{DF49C347-7F33-4EBC-9A1D-56C965A51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Summary</a:t>
          </a:r>
        </a:p>
      </dgm:t>
    </dgm:pt>
    <dgm:pt modelId="{ED90F732-05B9-4E52-B157-3E6DFB2A98B9}" type="parTrans" cxnId="{379415F8-AE0A-4A54-BC61-3C77BA92356E}">
      <dgm:prSet/>
      <dgm:spPr/>
      <dgm:t>
        <a:bodyPr/>
        <a:lstStyle/>
        <a:p>
          <a:endParaRPr lang="en-US"/>
        </a:p>
      </dgm:t>
    </dgm:pt>
    <dgm:pt modelId="{A07D9EB8-8D79-4F24-8FC3-F7FB4C9041FD}" type="sibTrans" cxnId="{379415F8-AE0A-4A54-BC61-3C77BA92356E}">
      <dgm:prSet/>
      <dgm:spPr/>
      <dgm:t>
        <a:bodyPr/>
        <a:lstStyle/>
        <a:p>
          <a:endParaRPr lang="en-US"/>
        </a:p>
      </dgm:t>
    </dgm:pt>
    <dgm:pt modelId="{AFB78D7A-ECE4-457C-A4D6-BB93B0B11F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Mining Tasks</a:t>
          </a:r>
        </a:p>
      </dgm:t>
    </dgm:pt>
    <dgm:pt modelId="{5500CD2E-B9F3-4058-8050-F1DDA4BE56C3}" type="parTrans" cxnId="{D729A97B-C855-4434-A4AE-6F61859BC971}">
      <dgm:prSet/>
      <dgm:spPr/>
      <dgm:t>
        <a:bodyPr/>
        <a:lstStyle/>
        <a:p>
          <a:endParaRPr lang="en-US"/>
        </a:p>
      </dgm:t>
    </dgm:pt>
    <dgm:pt modelId="{DBFF2144-B6DA-43EC-97FA-C1AF1B549414}" type="sibTrans" cxnId="{D729A97B-C855-4434-A4AE-6F61859BC971}">
      <dgm:prSet/>
      <dgm:spPr/>
      <dgm:t>
        <a:bodyPr/>
        <a:lstStyle/>
        <a:p>
          <a:endParaRPr lang="en-US"/>
        </a:p>
      </dgm:t>
    </dgm:pt>
    <dgm:pt modelId="{CC1285EA-18E6-407F-87CC-51D20E227B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Plan</a:t>
          </a:r>
        </a:p>
      </dgm:t>
    </dgm:pt>
    <dgm:pt modelId="{F7902520-8394-47B3-8EDB-E82D9F80B0E8}" type="parTrans" cxnId="{654E86C4-E74C-465A-B76D-37548B4A0061}">
      <dgm:prSet/>
      <dgm:spPr/>
      <dgm:t>
        <a:bodyPr/>
        <a:lstStyle/>
        <a:p>
          <a:endParaRPr lang="en-US"/>
        </a:p>
      </dgm:t>
    </dgm:pt>
    <dgm:pt modelId="{159F061D-CAAE-4BEC-946F-8303394CA286}" type="sibTrans" cxnId="{654E86C4-E74C-465A-B76D-37548B4A0061}">
      <dgm:prSet/>
      <dgm:spPr/>
      <dgm:t>
        <a:bodyPr/>
        <a:lstStyle/>
        <a:p>
          <a:endParaRPr lang="en-US"/>
        </a:p>
      </dgm:t>
    </dgm:pt>
    <dgm:pt modelId="{6537E341-2671-4536-8D5A-9AE6B0504E19}" type="pres">
      <dgm:prSet presAssocID="{522345F9-8815-4C91-9AFE-526480281222}" presName="root" presStyleCnt="0">
        <dgm:presLayoutVars>
          <dgm:dir/>
          <dgm:resizeHandles val="exact"/>
        </dgm:presLayoutVars>
      </dgm:prSet>
      <dgm:spPr/>
    </dgm:pt>
    <dgm:pt modelId="{7D3C474A-DBCB-404C-B84E-94AD78ED13AC}" type="pres">
      <dgm:prSet presAssocID="{1C71844B-0CA9-4717-A2E3-76E57A61D3D4}" presName="compNode" presStyleCnt="0"/>
      <dgm:spPr/>
    </dgm:pt>
    <dgm:pt modelId="{BD04491D-049F-4E5B-9087-7BC6231BC21D}" type="pres">
      <dgm:prSet presAssocID="{1C71844B-0CA9-4717-A2E3-76E57A61D3D4}" presName="bgRect" presStyleLbl="bgShp" presStyleIdx="0" presStyleCnt="4"/>
      <dgm:spPr/>
    </dgm:pt>
    <dgm:pt modelId="{321E4ACD-2DAE-496A-B166-E1956B380020}" type="pres">
      <dgm:prSet presAssocID="{1C71844B-0CA9-4717-A2E3-76E57A61D3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46E19A5-8871-415D-BD22-5A4CFD6CA0F1}" type="pres">
      <dgm:prSet presAssocID="{1C71844B-0CA9-4717-A2E3-76E57A61D3D4}" presName="spaceRect" presStyleCnt="0"/>
      <dgm:spPr/>
    </dgm:pt>
    <dgm:pt modelId="{D926A0B6-F152-4741-9EE4-48243280CCBD}" type="pres">
      <dgm:prSet presAssocID="{1C71844B-0CA9-4717-A2E3-76E57A61D3D4}" presName="parTx" presStyleLbl="revTx" presStyleIdx="0" presStyleCnt="4">
        <dgm:presLayoutVars>
          <dgm:chMax val="0"/>
          <dgm:chPref val="0"/>
        </dgm:presLayoutVars>
      </dgm:prSet>
      <dgm:spPr/>
    </dgm:pt>
    <dgm:pt modelId="{4CCE4AE2-057E-414C-99CD-60A57496B88A}" type="pres">
      <dgm:prSet presAssocID="{24C80C67-40A7-4CDA-9EAA-7D858E7D872F}" presName="sibTrans" presStyleCnt="0"/>
      <dgm:spPr/>
    </dgm:pt>
    <dgm:pt modelId="{EBE93146-C84B-4FBA-AA43-D2A7018E6E14}" type="pres">
      <dgm:prSet presAssocID="{DF49C347-7F33-4EBC-9A1D-56C965A511DF}" presName="compNode" presStyleCnt="0"/>
      <dgm:spPr/>
    </dgm:pt>
    <dgm:pt modelId="{F9AC72E6-C18F-4736-8A4B-0E91B41EB343}" type="pres">
      <dgm:prSet presAssocID="{DF49C347-7F33-4EBC-9A1D-56C965A511DF}" presName="bgRect" presStyleLbl="bgShp" presStyleIdx="1" presStyleCnt="4"/>
      <dgm:spPr/>
    </dgm:pt>
    <dgm:pt modelId="{EEDF2BB4-C9D9-4637-8476-E942F6316501}" type="pres">
      <dgm:prSet presAssocID="{DF49C347-7F33-4EBC-9A1D-56C965A511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AD061D-2B3B-4162-AF4F-CB29C28F1E6A}" type="pres">
      <dgm:prSet presAssocID="{DF49C347-7F33-4EBC-9A1D-56C965A511DF}" presName="spaceRect" presStyleCnt="0"/>
      <dgm:spPr/>
    </dgm:pt>
    <dgm:pt modelId="{EE2BFE54-E0BA-4CEC-BD9E-C3BF73B7F348}" type="pres">
      <dgm:prSet presAssocID="{DF49C347-7F33-4EBC-9A1D-56C965A511DF}" presName="parTx" presStyleLbl="revTx" presStyleIdx="1" presStyleCnt="4">
        <dgm:presLayoutVars>
          <dgm:chMax val="0"/>
          <dgm:chPref val="0"/>
        </dgm:presLayoutVars>
      </dgm:prSet>
      <dgm:spPr/>
    </dgm:pt>
    <dgm:pt modelId="{341E0098-505D-460D-8870-A144CFE028B1}" type="pres">
      <dgm:prSet presAssocID="{A07D9EB8-8D79-4F24-8FC3-F7FB4C9041FD}" presName="sibTrans" presStyleCnt="0"/>
      <dgm:spPr/>
    </dgm:pt>
    <dgm:pt modelId="{5F27CDDA-1798-4052-921A-CCCAAECD11C9}" type="pres">
      <dgm:prSet presAssocID="{AFB78D7A-ECE4-457C-A4D6-BB93B0B11F4F}" presName="compNode" presStyleCnt="0"/>
      <dgm:spPr/>
    </dgm:pt>
    <dgm:pt modelId="{23E5C253-AD2D-4439-8CCC-58EEE3E43F02}" type="pres">
      <dgm:prSet presAssocID="{AFB78D7A-ECE4-457C-A4D6-BB93B0B11F4F}" presName="bgRect" presStyleLbl="bgShp" presStyleIdx="2" presStyleCnt="4"/>
      <dgm:spPr/>
    </dgm:pt>
    <dgm:pt modelId="{09420685-00CB-4558-8285-743506E9B0DA}" type="pres">
      <dgm:prSet presAssocID="{AFB78D7A-ECE4-457C-A4D6-BB93B0B11F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4CAC648D-9FF3-4724-8A8F-8ED5A43F48D1}" type="pres">
      <dgm:prSet presAssocID="{AFB78D7A-ECE4-457C-A4D6-BB93B0B11F4F}" presName="spaceRect" presStyleCnt="0"/>
      <dgm:spPr/>
    </dgm:pt>
    <dgm:pt modelId="{5D12A8C0-7E5A-4A3B-8407-D09E35E2CB63}" type="pres">
      <dgm:prSet presAssocID="{AFB78D7A-ECE4-457C-A4D6-BB93B0B11F4F}" presName="parTx" presStyleLbl="revTx" presStyleIdx="2" presStyleCnt="4">
        <dgm:presLayoutVars>
          <dgm:chMax val="0"/>
          <dgm:chPref val="0"/>
        </dgm:presLayoutVars>
      </dgm:prSet>
      <dgm:spPr/>
    </dgm:pt>
    <dgm:pt modelId="{BBAC4223-FDE8-46E4-AAE4-074129415D2E}" type="pres">
      <dgm:prSet presAssocID="{DBFF2144-B6DA-43EC-97FA-C1AF1B549414}" presName="sibTrans" presStyleCnt="0"/>
      <dgm:spPr/>
    </dgm:pt>
    <dgm:pt modelId="{B5A29E1B-2B7A-416F-A547-064DD398878F}" type="pres">
      <dgm:prSet presAssocID="{CC1285EA-18E6-407F-87CC-51D20E227B6A}" presName="compNode" presStyleCnt="0"/>
      <dgm:spPr/>
    </dgm:pt>
    <dgm:pt modelId="{10EEADE4-A9E2-4E32-82F8-E1B5F49D2F02}" type="pres">
      <dgm:prSet presAssocID="{CC1285EA-18E6-407F-87CC-51D20E227B6A}" presName="bgRect" presStyleLbl="bgShp" presStyleIdx="3" presStyleCnt="4"/>
      <dgm:spPr/>
    </dgm:pt>
    <dgm:pt modelId="{85E6CB40-44E9-4371-BDF2-75E408E2E6BE}" type="pres">
      <dgm:prSet presAssocID="{CC1285EA-18E6-407F-87CC-51D20E227B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41B7E93-861A-4FC7-B0FA-F10BE32E40A8}" type="pres">
      <dgm:prSet presAssocID="{CC1285EA-18E6-407F-87CC-51D20E227B6A}" presName="spaceRect" presStyleCnt="0"/>
      <dgm:spPr/>
    </dgm:pt>
    <dgm:pt modelId="{D778BD50-255C-4E6F-A771-4F1DC2A6507A}" type="pres">
      <dgm:prSet presAssocID="{CC1285EA-18E6-407F-87CC-51D20E227B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DB1E1C-4C5F-4E7E-BCF3-00C7D248ACF8}" type="presOf" srcId="{DF49C347-7F33-4EBC-9A1D-56C965A511DF}" destId="{EE2BFE54-E0BA-4CEC-BD9E-C3BF73B7F348}" srcOrd="0" destOrd="0" presId="urn:microsoft.com/office/officeart/2018/2/layout/IconVerticalSolidList"/>
    <dgm:cxn modelId="{450E651E-1746-42DF-A4FF-9077F0AC1EE0}" type="presOf" srcId="{1C71844B-0CA9-4717-A2E3-76E57A61D3D4}" destId="{D926A0B6-F152-4741-9EE4-48243280CCBD}" srcOrd="0" destOrd="0" presId="urn:microsoft.com/office/officeart/2018/2/layout/IconVerticalSolidList"/>
    <dgm:cxn modelId="{2E176042-4F3E-4CBF-9C4D-91291629A666}" type="presOf" srcId="{AFB78D7A-ECE4-457C-A4D6-BB93B0B11F4F}" destId="{5D12A8C0-7E5A-4A3B-8407-D09E35E2CB63}" srcOrd="0" destOrd="0" presId="urn:microsoft.com/office/officeart/2018/2/layout/IconVerticalSolidList"/>
    <dgm:cxn modelId="{FE1D8969-11AD-4174-AE83-DF1B8151849A}" srcId="{522345F9-8815-4C91-9AFE-526480281222}" destId="{1C71844B-0CA9-4717-A2E3-76E57A61D3D4}" srcOrd="0" destOrd="0" parTransId="{5396D68F-C8C3-4B3A-988F-65B92B8270AC}" sibTransId="{24C80C67-40A7-4CDA-9EAA-7D858E7D872F}"/>
    <dgm:cxn modelId="{17A9766E-ABF3-4FEF-8D56-A3D0B2D6964D}" type="presOf" srcId="{522345F9-8815-4C91-9AFE-526480281222}" destId="{6537E341-2671-4536-8D5A-9AE6B0504E19}" srcOrd="0" destOrd="0" presId="urn:microsoft.com/office/officeart/2018/2/layout/IconVerticalSolidList"/>
    <dgm:cxn modelId="{D729A97B-C855-4434-A4AE-6F61859BC971}" srcId="{522345F9-8815-4C91-9AFE-526480281222}" destId="{AFB78D7A-ECE4-457C-A4D6-BB93B0B11F4F}" srcOrd="2" destOrd="0" parTransId="{5500CD2E-B9F3-4058-8050-F1DDA4BE56C3}" sibTransId="{DBFF2144-B6DA-43EC-97FA-C1AF1B549414}"/>
    <dgm:cxn modelId="{654E86C4-E74C-465A-B76D-37548B4A0061}" srcId="{522345F9-8815-4C91-9AFE-526480281222}" destId="{CC1285EA-18E6-407F-87CC-51D20E227B6A}" srcOrd="3" destOrd="0" parTransId="{F7902520-8394-47B3-8EDB-E82D9F80B0E8}" sibTransId="{159F061D-CAAE-4BEC-946F-8303394CA286}"/>
    <dgm:cxn modelId="{57BA19C5-DD08-41F5-861F-D00E2743378A}" type="presOf" srcId="{CC1285EA-18E6-407F-87CC-51D20E227B6A}" destId="{D778BD50-255C-4E6F-A771-4F1DC2A6507A}" srcOrd="0" destOrd="0" presId="urn:microsoft.com/office/officeart/2018/2/layout/IconVerticalSolidList"/>
    <dgm:cxn modelId="{379415F8-AE0A-4A54-BC61-3C77BA92356E}" srcId="{522345F9-8815-4C91-9AFE-526480281222}" destId="{DF49C347-7F33-4EBC-9A1D-56C965A511DF}" srcOrd="1" destOrd="0" parTransId="{ED90F732-05B9-4E52-B157-3E6DFB2A98B9}" sibTransId="{A07D9EB8-8D79-4F24-8FC3-F7FB4C9041FD}"/>
    <dgm:cxn modelId="{FF2E2119-F51C-4CB8-9C6F-86C7AEE01612}" type="presParOf" srcId="{6537E341-2671-4536-8D5A-9AE6B0504E19}" destId="{7D3C474A-DBCB-404C-B84E-94AD78ED13AC}" srcOrd="0" destOrd="0" presId="urn:microsoft.com/office/officeart/2018/2/layout/IconVerticalSolidList"/>
    <dgm:cxn modelId="{2215D5F4-9422-4A88-A2EC-855C079E9625}" type="presParOf" srcId="{7D3C474A-DBCB-404C-B84E-94AD78ED13AC}" destId="{BD04491D-049F-4E5B-9087-7BC6231BC21D}" srcOrd="0" destOrd="0" presId="urn:microsoft.com/office/officeart/2018/2/layout/IconVerticalSolidList"/>
    <dgm:cxn modelId="{280F790B-6375-4D7F-9DBD-F6D88758C1AE}" type="presParOf" srcId="{7D3C474A-DBCB-404C-B84E-94AD78ED13AC}" destId="{321E4ACD-2DAE-496A-B166-E1956B380020}" srcOrd="1" destOrd="0" presId="urn:microsoft.com/office/officeart/2018/2/layout/IconVerticalSolidList"/>
    <dgm:cxn modelId="{42D6239D-1899-42D5-9532-1DDE582861D5}" type="presParOf" srcId="{7D3C474A-DBCB-404C-B84E-94AD78ED13AC}" destId="{946E19A5-8871-415D-BD22-5A4CFD6CA0F1}" srcOrd="2" destOrd="0" presId="urn:microsoft.com/office/officeart/2018/2/layout/IconVerticalSolidList"/>
    <dgm:cxn modelId="{734D7BF5-33D1-4DD0-BC10-3913B8BD9D20}" type="presParOf" srcId="{7D3C474A-DBCB-404C-B84E-94AD78ED13AC}" destId="{D926A0B6-F152-4741-9EE4-48243280CCBD}" srcOrd="3" destOrd="0" presId="urn:microsoft.com/office/officeart/2018/2/layout/IconVerticalSolidList"/>
    <dgm:cxn modelId="{F980702E-42AB-4E73-97D5-88571078ECCF}" type="presParOf" srcId="{6537E341-2671-4536-8D5A-9AE6B0504E19}" destId="{4CCE4AE2-057E-414C-99CD-60A57496B88A}" srcOrd="1" destOrd="0" presId="urn:microsoft.com/office/officeart/2018/2/layout/IconVerticalSolidList"/>
    <dgm:cxn modelId="{412D4792-9A3D-4560-BFB1-8F7EBDF07E83}" type="presParOf" srcId="{6537E341-2671-4536-8D5A-9AE6B0504E19}" destId="{EBE93146-C84B-4FBA-AA43-D2A7018E6E14}" srcOrd="2" destOrd="0" presId="urn:microsoft.com/office/officeart/2018/2/layout/IconVerticalSolidList"/>
    <dgm:cxn modelId="{96E534BB-EE63-495C-8066-4ABD99DF2794}" type="presParOf" srcId="{EBE93146-C84B-4FBA-AA43-D2A7018E6E14}" destId="{F9AC72E6-C18F-4736-8A4B-0E91B41EB343}" srcOrd="0" destOrd="0" presId="urn:microsoft.com/office/officeart/2018/2/layout/IconVerticalSolidList"/>
    <dgm:cxn modelId="{68573A9F-C4BC-4BDC-BD7F-E03D8CB296F3}" type="presParOf" srcId="{EBE93146-C84B-4FBA-AA43-D2A7018E6E14}" destId="{EEDF2BB4-C9D9-4637-8476-E942F6316501}" srcOrd="1" destOrd="0" presId="urn:microsoft.com/office/officeart/2018/2/layout/IconVerticalSolidList"/>
    <dgm:cxn modelId="{17C1BDEF-D2DF-43A9-A466-B82D6E127336}" type="presParOf" srcId="{EBE93146-C84B-4FBA-AA43-D2A7018E6E14}" destId="{18AD061D-2B3B-4162-AF4F-CB29C28F1E6A}" srcOrd="2" destOrd="0" presId="urn:microsoft.com/office/officeart/2018/2/layout/IconVerticalSolidList"/>
    <dgm:cxn modelId="{2F7526DF-2F62-4924-B7D7-D372CA585851}" type="presParOf" srcId="{EBE93146-C84B-4FBA-AA43-D2A7018E6E14}" destId="{EE2BFE54-E0BA-4CEC-BD9E-C3BF73B7F348}" srcOrd="3" destOrd="0" presId="urn:microsoft.com/office/officeart/2018/2/layout/IconVerticalSolidList"/>
    <dgm:cxn modelId="{5F7A2511-B84E-472B-B502-51B153032337}" type="presParOf" srcId="{6537E341-2671-4536-8D5A-9AE6B0504E19}" destId="{341E0098-505D-460D-8870-A144CFE028B1}" srcOrd="3" destOrd="0" presId="urn:microsoft.com/office/officeart/2018/2/layout/IconVerticalSolidList"/>
    <dgm:cxn modelId="{BE165305-D049-47E9-89BD-1E7AA0770D46}" type="presParOf" srcId="{6537E341-2671-4536-8D5A-9AE6B0504E19}" destId="{5F27CDDA-1798-4052-921A-CCCAAECD11C9}" srcOrd="4" destOrd="0" presId="urn:microsoft.com/office/officeart/2018/2/layout/IconVerticalSolidList"/>
    <dgm:cxn modelId="{9BE51DD6-AF45-4A38-8121-13B77EC08969}" type="presParOf" srcId="{5F27CDDA-1798-4052-921A-CCCAAECD11C9}" destId="{23E5C253-AD2D-4439-8CCC-58EEE3E43F02}" srcOrd="0" destOrd="0" presId="urn:microsoft.com/office/officeart/2018/2/layout/IconVerticalSolidList"/>
    <dgm:cxn modelId="{DE066558-1D72-43C4-9B8C-C7FD8D6471B1}" type="presParOf" srcId="{5F27CDDA-1798-4052-921A-CCCAAECD11C9}" destId="{09420685-00CB-4558-8285-743506E9B0DA}" srcOrd="1" destOrd="0" presId="urn:microsoft.com/office/officeart/2018/2/layout/IconVerticalSolidList"/>
    <dgm:cxn modelId="{DA82F731-F60F-4480-B092-0E6AA33350E3}" type="presParOf" srcId="{5F27CDDA-1798-4052-921A-CCCAAECD11C9}" destId="{4CAC648D-9FF3-4724-8A8F-8ED5A43F48D1}" srcOrd="2" destOrd="0" presId="urn:microsoft.com/office/officeart/2018/2/layout/IconVerticalSolidList"/>
    <dgm:cxn modelId="{A5455CDC-9528-4C7C-9F3C-12014188F4C6}" type="presParOf" srcId="{5F27CDDA-1798-4052-921A-CCCAAECD11C9}" destId="{5D12A8C0-7E5A-4A3B-8407-D09E35E2CB63}" srcOrd="3" destOrd="0" presId="urn:microsoft.com/office/officeart/2018/2/layout/IconVerticalSolidList"/>
    <dgm:cxn modelId="{94FDB33D-0D63-492F-99E6-C69CFB684A74}" type="presParOf" srcId="{6537E341-2671-4536-8D5A-9AE6B0504E19}" destId="{BBAC4223-FDE8-46E4-AAE4-074129415D2E}" srcOrd="5" destOrd="0" presId="urn:microsoft.com/office/officeart/2018/2/layout/IconVerticalSolidList"/>
    <dgm:cxn modelId="{3FA2947C-6442-4841-B741-E13FE77262CF}" type="presParOf" srcId="{6537E341-2671-4536-8D5A-9AE6B0504E19}" destId="{B5A29E1B-2B7A-416F-A547-064DD398878F}" srcOrd="6" destOrd="0" presId="urn:microsoft.com/office/officeart/2018/2/layout/IconVerticalSolidList"/>
    <dgm:cxn modelId="{70106B9B-F409-4E75-90EE-A511111DA4EB}" type="presParOf" srcId="{B5A29E1B-2B7A-416F-A547-064DD398878F}" destId="{10EEADE4-A9E2-4E32-82F8-E1B5F49D2F02}" srcOrd="0" destOrd="0" presId="urn:microsoft.com/office/officeart/2018/2/layout/IconVerticalSolidList"/>
    <dgm:cxn modelId="{38C38815-D44C-43BE-9230-02247B43D178}" type="presParOf" srcId="{B5A29E1B-2B7A-416F-A547-064DD398878F}" destId="{85E6CB40-44E9-4371-BDF2-75E408E2E6BE}" srcOrd="1" destOrd="0" presId="urn:microsoft.com/office/officeart/2018/2/layout/IconVerticalSolidList"/>
    <dgm:cxn modelId="{2276BDD4-A465-42EF-9794-3F4DF8688FDA}" type="presParOf" srcId="{B5A29E1B-2B7A-416F-A547-064DD398878F}" destId="{741B7E93-861A-4FC7-B0FA-F10BE32E40A8}" srcOrd="2" destOrd="0" presId="urn:microsoft.com/office/officeart/2018/2/layout/IconVerticalSolidList"/>
    <dgm:cxn modelId="{0FB4D157-DB14-494A-A3CC-F6F127787D42}" type="presParOf" srcId="{B5A29E1B-2B7A-416F-A547-064DD398878F}" destId="{D778BD50-255C-4E6F-A771-4F1DC2A650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D4DA4B-F7BF-4460-9AD9-8B73966B53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D2EE0F-A8C9-4255-AE98-44997CE2AB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 name: AirBed and Breakfast</a:t>
          </a:r>
        </a:p>
      </dgm:t>
    </dgm:pt>
    <dgm:pt modelId="{A2DF1D09-9074-4FC0-A8E6-59784F8D1ED0}" type="parTrans" cxnId="{D62F719B-654D-4B7A-B46B-C2F2F19F35EF}">
      <dgm:prSet/>
      <dgm:spPr/>
      <dgm:t>
        <a:bodyPr/>
        <a:lstStyle/>
        <a:p>
          <a:endParaRPr lang="en-US"/>
        </a:p>
      </dgm:t>
    </dgm:pt>
    <dgm:pt modelId="{9F1EE7A3-082D-4546-8427-7DA37907B11E}" type="sibTrans" cxnId="{D62F719B-654D-4B7A-B46B-C2F2F19F35EF}">
      <dgm:prSet/>
      <dgm:spPr/>
      <dgm:t>
        <a:bodyPr/>
        <a:lstStyle/>
        <a:p>
          <a:endParaRPr lang="en-US"/>
        </a:p>
      </dgm:t>
    </dgm:pt>
    <dgm:pt modelId="{C111CD3A-4BDC-4B67-9BC4-1FD97A087A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Arrange homestays or tourism experiences. </a:t>
          </a:r>
        </a:p>
      </dgm:t>
    </dgm:pt>
    <dgm:pt modelId="{92F8080A-6FB5-4B0A-9A4E-0218AC49D44D}" type="parTrans" cxnId="{0F052C70-9CD5-4155-8765-FF7BA2E26A6A}">
      <dgm:prSet/>
      <dgm:spPr/>
      <dgm:t>
        <a:bodyPr/>
        <a:lstStyle/>
        <a:p>
          <a:endParaRPr lang="en-US"/>
        </a:p>
      </dgm:t>
    </dgm:pt>
    <dgm:pt modelId="{A98BBFC0-6F9E-4CC6-9A06-8315561D3517}" type="sibTrans" cxnId="{0F052C70-9CD5-4155-8765-FF7BA2E26A6A}">
      <dgm:prSet/>
      <dgm:spPr/>
      <dgm:t>
        <a:bodyPr/>
        <a:lstStyle/>
        <a:p>
          <a:endParaRPr lang="en-US"/>
        </a:p>
      </dgm:t>
    </dgm:pt>
    <dgm:pt modelId="{581E2428-EEE2-4625-81C5-0FCE9ABF12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Acts as a broker</a:t>
          </a:r>
        </a:p>
      </dgm:t>
    </dgm:pt>
    <dgm:pt modelId="{C5FADACB-79C3-4899-B214-F82790792730}" type="parTrans" cxnId="{FCD28ACC-BC46-43E6-BA27-F194B5EFB578}">
      <dgm:prSet/>
      <dgm:spPr/>
      <dgm:t>
        <a:bodyPr/>
        <a:lstStyle/>
        <a:p>
          <a:endParaRPr lang="en-US"/>
        </a:p>
      </dgm:t>
    </dgm:pt>
    <dgm:pt modelId="{D26A6062-F4A1-4641-8545-74E85ED592BB}" type="sibTrans" cxnId="{FCD28ACC-BC46-43E6-BA27-F194B5EFB578}">
      <dgm:prSet/>
      <dgm:spPr/>
      <dgm:t>
        <a:bodyPr/>
        <a:lstStyle/>
        <a:p>
          <a:endParaRPr lang="en-US"/>
        </a:p>
      </dgm:t>
    </dgm:pt>
    <dgm:pt modelId="{20BD91F3-C03C-45B9-A400-4F7E6E1EA5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Online booking </a:t>
          </a:r>
        </a:p>
      </dgm:t>
    </dgm:pt>
    <dgm:pt modelId="{255A011C-8577-48F7-8AF0-090E46F53145}" type="parTrans" cxnId="{FF81C38D-2A13-43E6-BBC0-A64B8F88CAE0}">
      <dgm:prSet/>
      <dgm:spPr/>
      <dgm:t>
        <a:bodyPr/>
        <a:lstStyle/>
        <a:p>
          <a:endParaRPr lang="en-US"/>
        </a:p>
      </dgm:t>
    </dgm:pt>
    <dgm:pt modelId="{275AC5A5-B5E0-4DD7-BFC0-A3C794654660}" type="sibTrans" cxnId="{FF81C38D-2A13-43E6-BBC0-A64B8F88CAE0}">
      <dgm:prSet/>
      <dgm:spPr/>
      <dgm:t>
        <a:bodyPr/>
        <a:lstStyle/>
        <a:p>
          <a:endParaRPr lang="en-US"/>
        </a:p>
      </dgm:t>
    </dgm:pt>
    <dgm:pt modelId="{D97787E5-9206-4BA9-9A9B-407658404891}" type="pres">
      <dgm:prSet presAssocID="{E1D4DA4B-F7BF-4460-9AD9-8B73966B5399}" presName="root" presStyleCnt="0">
        <dgm:presLayoutVars>
          <dgm:dir/>
          <dgm:resizeHandles val="exact"/>
        </dgm:presLayoutVars>
      </dgm:prSet>
      <dgm:spPr/>
    </dgm:pt>
    <dgm:pt modelId="{B9E6056D-C85F-4EB2-A1CD-2A5EF1757C3B}" type="pres">
      <dgm:prSet presAssocID="{13D2EE0F-A8C9-4255-AE98-44997CE2AB30}" presName="compNode" presStyleCnt="0"/>
      <dgm:spPr/>
    </dgm:pt>
    <dgm:pt modelId="{DDD4C941-D8DE-4F66-8BCC-2B5FC90B959A}" type="pres">
      <dgm:prSet presAssocID="{13D2EE0F-A8C9-4255-AE98-44997CE2AB30}" presName="bgRect" presStyleLbl="bgShp" presStyleIdx="0" presStyleCnt="4"/>
      <dgm:spPr/>
    </dgm:pt>
    <dgm:pt modelId="{A7732DC8-E0D0-45B5-AD9A-CDD586D6D6E7}" type="pres">
      <dgm:prSet presAssocID="{13D2EE0F-A8C9-4255-AE98-44997CE2AB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on"/>
        </a:ext>
      </dgm:extLst>
    </dgm:pt>
    <dgm:pt modelId="{2ED5517C-1C2C-47A2-9A0E-87A7EF90E3D5}" type="pres">
      <dgm:prSet presAssocID="{13D2EE0F-A8C9-4255-AE98-44997CE2AB30}" presName="spaceRect" presStyleCnt="0"/>
      <dgm:spPr/>
    </dgm:pt>
    <dgm:pt modelId="{4D14EF19-2589-4013-BD30-85FCD002C84C}" type="pres">
      <dgm:prSet presAssocID="{13D2EE0F-A8C9-4255-AE98-44997CE2AB30}" presName="parTx" presStyleLbl="revTx" presStyleIdx="0" presStyleCnt="4">
        <dgm:presLayoutVars>
          <dgm:chMax val="0"/>
          <dgm:chPref val="0"/>
        </dgm:presLayoutVars>
      </dgm:prSet>
      <dgm:spPr/>
    </dgm:pt>
    <dgm:pt modelId="{B3258E8B-36ED-4373-80CF-8A8700340CC4}" type="pres">
      <dgm:prSet presAssocID="{9F1EE7A3-082D-4546-8427-7DA37907B11E}" presName="sibTrans" presStyleCnt="0"/>
      <dgm:spPr/>
    </dgm:pt>
    <dgm:pt modelId="{5A047719-CD3D-4237-9C44-6C9FE76CF396}" type="pres">
      <dgm:prSet presAssocID="{C111CD3A-4BDC-4B67-9BC4-1FD97A087A76}" presName="compNode" presStyleCnt="0"/>
      <dgm:spPr/>
    </dgm:pt>
    <dgm:pt modelId="{98C81645-8CDC-4EBA-A28A-5F3A2FEA5F06}" type="pres">
      <dgm:prSet presAssocID="{C111CD3A-4BDC-4B67-9BC4-1FD97A087A76}" presName="bgRect" presStyleLbl="bgShp" presStyleIdx="1" presStyleCnt="4"/>
      <dgm:spPr/>
    </dgm:pt>
    <dgm:pt modelId="{6BE0EE55-CD5C-4A28-91D7-30AB02217863}" type="pres">
      <dgm:prSet presAssocID="{C111CD3A-4BDC-4B67-9BC4-1FD97A087A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D3BBE4E8-EAF0-4942-8690-FFEA31FEA3DA}" type="pres">
      <dgm:prSet presAssocID="{C111CD3A-4BDC-4B67-9BC4-1FD97A087A76}" presName="spaceRect" presStyleCnt="0"/>
      <dgm:spPr/>
    </dgm:pt>
    <dgm:pt modelId="{F648F450-6AE3-40AB-BBF8-FCAED849C875}" type="pres">
      <dgm:prSet presAssocID="{C111CD3A-4BDC-4B67-9BC4-1FD97A087A76}" presName="parTx" presStyleLbl="revTx" presStyleIdx="1" presStyleCnt="4">
        <dgm:presLayoutVars>
          <dgm:chMax val="0"/>
          <dgm:chPref val="0"/>
        </dgm:presLayoutVars>
      </dgm:prSet>
      <dgm:spPr/>
    </dgm:pt>
    <dgm:pt modelId="{99A221B6-4E23-4624-AD0B-1A41371E4752}" type="pres">
      <dgm:prSet presAssocID="{A98BBFC0-6F9E-4CC6-9A06-8315561D3517}" presName="sibTrans" presStyleCnt="0"/>
      <dgm:spPr/>
    </dgm:pt>
    <dgm:pt modelId="{9DA11BE3-F1D6-4959-9C98-DCAA7C213867}" type="pres">
      <dgm:prSet presAssocID="{581E2428-EEE2-4625-81C5-0FCE9ABF12D0}" presName="compNode" presStyleCnt="0"/>
      <dgm:spPr/>
    </dgm:pt>
    <dgm:pt modelId="{E301CE30-F14B-4425-9089-8E454F9AA567}" type="pres">
      <dgm:prSet presAssocID="{581E2428-EEE2-4625-81C5-0FCE9ABF12D0}" presName="bgRect" presStyleLbl="bgShp" presStyleIdx="2" presStyleCnt="4"/>
      <dgm:spPr/>
    </dgm:pt>
    <dgm:pt modelId="{17B0480C-2247-4595-B4D3-4E13D12D829B}" type="pres">
      <dgm:prSet presAssocID="{581E2428-EEE2-4625-81C5-0FCE9ABF12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D155DD57-552C-470F-92C1-E2C0DD9707FC}" type="pres">
      <dgm:prSet presAssocID="{581E2428-EEE2-4625-81C5-0FCE9ABF12D0}" presName="spaceRect" presStyleCnt="0"/>
      <dgm:spPr/>
    </dgm:pt>
    <dgm:pt modelId="{A7519B81-F2F1-4984-8E6D-C183300058E6}" type="pres">
      <dgm:prSet presAssocID="{581E2428-EEE2-4625-81C5-0FCE9ABF12D0}" presName="parTx" presStyleLbl="revTx" presStyleIdx="2" presStyleCnt="4">
        <dgm:presLayoutVars>
          <dgm:chMax val="0"/>
          <dgm:chPref val="0"/>
        </dgm:presLayoutVars>
      </dgm:prSet>
      <dgm:spPr/>
    </dgm:pt>
    <dgm:pt modelId="{F4D1298D-C988-4392-9459-728266D06117}" type="pres">
      <dgm:prSet presAssocID="{D26A6062-F4A1-4641-8545-74E85ED592BB}" presName="sibTrans" presStyleCnt="0"/>
      <dgm:spPr/>
    </dgm:pt>
    <dgm:pt modelId="{BF97B7F6-4BF3-4086-9559-F8D03833B810}" type="pres">
      <dgm:prSet presAssocID="{20BD91F3-C03C-45B9-A400-4F7E6E1EA562}" presName="compNode" presStyleCnt="0"/>
      <dgm:spPr/>
    </dgm:pt>
    <dgm:pt modelId="{461A50A0-9EE2-465E-A2B9-9434961E747E}" type="pres">
      <dgm:prSet presAssocID="{20BD91F3-C03C-45B9-A400-4F7E6E1EA562}" presName="bgRect" presStyleLbl="bgShp" presStyleIdx="3" presStyleCnt="4"/>
      <dgm:spPr/>
    </dgm:pt>
    <dgm:pt modelId="{C59F402C-AA73-4846-803C-FADE2DE8870E}" type="pres">
      <dgm:prSet presAssocID="{20BD91F3-C03C-45B9-A400-4F7E6E1EA5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6A9DCED6-C071-4EAE-95C4-58E30103102A}" type="pres">
      <dgm:prSet presAssocID="{20BD91F3-C03C-45B9-A400-4F7E6E1EA562}" presName="spaceRect" presStyleCnt="0"/>
      <dgm:spPr/>
    </dgm:pt>
    <dgm:pt modelId="{6648E4EA-5F9B-4109-AF05-FC1AB46F5A2D}" type="pres">
      <dgm:prSet presAssocID="{20BD91F3-C03C-45B9-A400-4F7E6E1EA5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474014-0272-4138-8ABD-2E8306116FE5}" type="presOf" srcId="{E1D4DA4B-F7BF-4460-9AD9-8B73966B5399}" destId="{D97787E5-9206-4BA9-9A9B-407658404891}" srcOrd="0" destOrd="0" presId="urn:microsoft.com/office/officeart/2018/2/layout/IconVerticalSolidList"/>
    <dgm:cxn modelId="{C3B2C967-7922-4B56-B6A5-1DB479610305}" type="presOf" srcId="{20BD91F3-C03C-45B9-A400-4F7E6E1EA562}" destId="{6648E4EA-5F9B-4109-AF05-FC1AB46F5A2D}" srcOrd="0" destOrd="0" presId="urn:microsoft.com/office/officeart/2018/2/layout/IconVerticalSolidList"/>
    <dgm:cxn modelId="{0F052C70-9CD5-4155-8765-FF7BA2E26A6A}" srcId="{E1D4DA4B-F7BF-4460-9AD9-8B73966B5399}" destId="{C111CD3A-4BDC-4B67-9BC4-1FD97A087A76}" srcOrd="1" destOrd="0" parTransId="{92F8080A-6FB5-4B0A-9A4E-0218AC49D44D}" sibTransId="{A98BBFC0-6F9E-4CC6-9A06-8315561D3517}"/>
    <dgm:cxn modelId="{A82D6A54-C218-4415-A450-5FA775947DA8}" type="presOf" srcId="{C111CD3A-4BDC-4B67-9BC4-1FD97A087A76}" destId="{F648F450-6AE3-40AB-BBF8-FCAED849C875}" srcOrd="0" destOrd="0" presId="urn:microsoft.com/office/officeart/2018/2/layout/IconVerticalSolidList"/>
    <dgm:cxn modelId="{FF81C38D-2A13-43E6-BBC0-A64B8F88CAE0}" srcId="{E1D4DA4B-F7BF-4460-9AD9-8B73966B5399}" destId="{20BD91F3-C03C-45B9-A400-4F7E6E1EA562}" srcOrd="3" destOrd="0" parTransId="{255A011C-8577-48F7-8AF0-090E46F53145}" sibTransId="{275AC5A5-B5E0-4DD7-BFC0-A3C794654660}"/>
    <dgm:cxn modelId="{D62F719B-654D-4B7A-B46B-C2F2F19F35EF}" srcId="{E1D4DA4B-F7BF-4460-9AD9-8B73966B5399}" destId="{13D2EE0F-A8C9-4255-AE98-44997CE2AB30}" srcOrd="0" destOrd="0" parTransId="{A2DF1D09-9074-4FC0-A8E6-59784F8D1ED0}" sibTransId="{9F1EE7A3-082D-4546-8427-7DA37907B11E}"/>
    <dgm:cxn modelId="{7DBD0EC1-AF8B-4B02-9A4D-F71F4CE1DC63}" type="presOf" srcId="{13D2EE0F-A8C9-4255-AE98-44997CE2AB30}" destId="{4D14EF19-2589-4013-BD30-85FCD002C84C}" srcOrd="0" destOrd="0" presId="urn:microsoft.com/office/officeart/2018/2/layout/IconVerticalSolidList"/>
    <dgm:cxn modelId="{FCD28ACC-BC46-43E6-BA27-F194B5EFB578}" srcId="{E1D4DA4B-F7BF-4460-9AD9-8B73966B5399}" destId="{581E2428-EEE2-4625-81C5-0FCE9ABF12D0}" srcOrd="2" destOrd="0" parTransId="{C5FADACB-79C3-4899-B214-F82790792730}" sibTransId="{D26A6062-F4A1-4641-8545-74E85ED592BB}"/>
    <dgm:cxn modelId="{0DBC53F7-FF25-493D-8C33-91A3BD0F30E2}" type="presOf" srcId="{581E2428-EEE2-4625-81C5-0FCE9ABF12D0}" destId="{A7519B81-F2F1-4984-8E6D-C183300058E6}" srcOrd="0" destOrd="0" presId="urn:microsoft.com/office/officeart/2018/2/layout/IconVerticalSolidList"/>
    <dgm:cxn modelId="{2655341E-5567-4E98-8887-E1EEBC2AB10F}" type="presParOf" srcId="{D97787E5-9206-4BA9-9A9B-407658404891}" destId="{B9E6056D-C85F-4EB2-A1CD-2A5EF1757C3B}" srcOrd="0" destOrd="0" presId="urn:microsoft.com/office/officeart/2018/2/layout/IconVerticalSolidList"/>
    <dgm:cxn modelId="{437E3879-C1A6-421B-9951-E5C58545A73E}" type="presParOf" srcId="{B9E6056D-C85F-4EB2-A1CD-2A5EF1757C3B}" destId="{DDD4C941-D8DE-4F66-8BCC-2B5FC90B959A}" srcOrd="0" destOrd="0" presId="urn:microsoft.com/office/officeart/2018/2/layout/IconVerticalSolidList"/>
    <dgm:cxn modelId="{D116A4C3-876C-4BD7-B357-4FE036F4659B}" type="presParOf" srcId="{B9E6056D-C85F-4EB2-A1CD-2A5EF1757C3B}" destId="{A7732DC8-E0D0-45B5-AD9A-CDD586D6D6E7}" srcOrd="1" destOrd="0" presId="urn:microsoft.com/office/officeart/2018/2/layout/IconVerticalSolidList"/>
    <dgm:cxn modelId="{83CBD299-8598-409E-8FD4-B086FB8DCB1C}" type="presParOf" srcId="{B9E6056D-C85F-4EB2-A1CD-2A5EF1757C3B}" destId="{2ED5517C-1C2C-47A2-9A0E-87A7EF90E3D5}" srcOrd="2" destOrd="0" presId="urn:microsoft.com/office/officeart/2018/2/layout/IconVerticalSolidList"/>
    <dgm:cxn modelId="{E43C6BF5-B664-43E9-A964-AD778F9ADC69}" type="presParOf" srcId="{B9E6056D-C85F-4EB2-A1CD-2A5EF1757C3B}" destId="{4D14EF19-2589-4013-BD30-85FCD002C84C}" srcOrd="3" destOrd="0" presId="urn:microsoft.com/office/officeart/2018/2/layout/IconVerticalSolidList"/>
    <dgm:cxn modelId="{DFF19601-C46F-4EA5-A42A-BC2D54E7C43B}" type="presParOf" srcId="{D97787E5-9206-4BA9-9A9B-407658404891}" destId="{B3258E8B-36ED-4373-80CF-8A8700340CC4}" srcOrd="1" destOrd="0" presId="urn:microsoft.com/office/officeart/2018/2/layout/IconVerticalSolidList"/>
    <dgm:cxn modelId="{63013E64-9A48-4F02-86F0-FE08AF383289}" type="presParOf" srcId="{D97787E5-9206-4BA9-9A9B-407658404891}" destId="{5A047719-CD3D-4237-9C44-6C9FE76CF396}" srcOrd="2" destOrd="0" presId="urn:microsoft.com/office/officeart/2018/2/layout/IconVerticalSolidList"/>
    <dgm:cxn modelId="{A9A06B09-2C1C-4C36-B305-ED313FA60250}" type="presParOf" srcId="{5A047719-CD3D-4237-9C44-6C9FE76CF396}" destId="{98C81645-8CDC-4EBA-A28A-5F3A2FEA5F06}" srcOrd="0" destOrd="0" presId="urn:microsoft.com/office/officeart/2018/2/layout/IconVerticalSolidList"/>
    <dgm:cxn modelId="{25E71F40-9702-42F5-9E74-29AC1AE5EA2C}" type="presParOf" srcId="{5A047719-CD3D-4237-9C44-6C9FE76CF396}" destId="{6BE0EE55-CD5C-4A28-91D7-30AB02217863}" srcOrd="1" destOrd="0" presId="urn:microsoft.com/office/officeart/2018/2/layout/IconVerticalSolidList"/>
    <dgm:cxn modelId="{5E6C5B9C-3E12-4425-AE6B-022F82DF1481}" type="presParOf" srcId="{5A047719-CD3D-4237-9C44-6C9FE76CF396}" destId="{D3BBE4E8-EAF0-4942-8690-FFEA31FEA3DA}" srcOrd="2" destOrd="0" presId="urn:microsoft.com/office/officeart/2018/2/layout/IconVerticalSolidList"/>
    <dgm:cxn modelId="{77D308E2-D03F-4C1D-B18C-FA70199BE0DD}" type="presParOf" srcId="{5A047719-CD3D-4237-9C44-6C9FE76CF396}" destId="{F648F450-6AE3-40AB-BBF8-FCAED849C875}" srcOrd="3" destOrd="0" presId="urn:microsoft.com/office/officeart/2018/2/layout/IconVerticalSolidList"/>
    <dgm:cxn modelId="{39FFE809-5516-4EBA-95CE-EAED45343F88}" type="presParOf" srcId="{D97787E5-9206-4BA9-9A9B-407658404891}" destId="{99A221B6-4E23-4624-AD0B-1A41371E4752}" srcOrd="3" destOrd="0" presId="urn:microsoft.com/office/officeart/2018/2/layout/IconVerticalSolidList"/>
    <dgm:cxn modelId="{0E495B64-12E0-4B0B-AD0B-AD28D1E2A2F0}" type="presParOf" srcId="{D97787E5-9206-4BA9-9A9B-407658404891}" destId="{9DA11BE3-F1D6-4959-9C98-DCAA7C213867}" srcOrd="4" destOrd="0" presId="urn:microsoft.com/office/officeart/2018/2/layout/IconVerticalSolidList"/>
    <dgm:cxn modelId="{029E9A79-04B1-495A-ACCC-0DF351EEE1BA}" type="presParOf" srcId="{9DA11BE3-F1D6-4959-9C98-DCAA7C213867}" destId="{E301CE30-F14B-4425-9089-8E454F9AA567}" srcOrd="0" destOrd="0" presId="urn:microsoft.com/office/officeart/2018/2/layout/IconVerticalSolidList"/>
    <dgm:cxn modelId="{31CF3E80-B252-4FFD-B756-86E14C61C920}" type="presParOf" srcId="{9DA11BE3-F1D6-4959-9C98-DCAA7C213867}" destId="{17B0480C-2247-4595-B4D3-4E13D12D829B}" srcOrd="1" destOrd="0" presId="urn:microsoft.com/office/officeart/2018/2/layout/IconVerticalSolidList"/>
    <dgm:cxn modelId="{31B6914D-EFFB-4277-A8EC-AC2DF970D1DE}" type="presParOf" srcId="{9DA11BE3-F1D6-4959-9C98-DCAA7C213867}" destId="{D155DD57-552C-470F-92C1-E2C0DD9707FC}" srcOrd="2" destOrd="0" presId="urn:microsoft.com/office/officeart/2018/2/layout/IconVerticalSolidList"/>
    <dgm:cxn modelId="{9D3EEBEF-4F04-4D2A-B847-4A8151422EB8}" type="presParOf" srcId="{9DA11BE3-F1D6-4959-9C98-DCAA7C213867}" destId="{A7519B81-F2F1-4984-8E6D-C183300058E6}" srcOrd="3" destOrd="0" presId="urn:microsoft.com/office/officeart/2018/2/layout/IconVerticalSolidList"/>
    <dgm:cxn modelId="{2F1DB399-FF28-435F-989C-BE7CD052D312}" type="presParOf" srcId="{D97787E5-9206-4BA9-9A9B-407658404891}" destId="{F4D1298D-C988-4392-9459-728266D06117}" srcOrd="5" destOrd="0" presId="urn:microsoft.com/office/officeart/2018/2/layout/IconVerticalSolidList"/>
    <dgm:cxn modelId="{816B4BD6-A56D-449A-8512-E3B15B26D490}" type="presParOf" srcId="{D97787E5-9206-4BA9-9A9B-407658404891}" destId="{BF97B7F6-4BF3-4086-9559-F8D03833B810}" srcOrd="6" destOrd="0" presId="urn:microsoft.com/office/officeart/2018/2/layout/IconVerticalSolidList"/>
    <dgm:cxn modelId="{720827BC-F66C-4FAD-851B-B9C40DAF3308}" type="presParOf" srcId="{BF97B7F6-4BF3-4086-9559-F8D03833B810}" destId="{461A50A0-9EE2-465E-A2B9-9434961E747E}" srcOrd="0" destOrd="0" presId="urn:microsoft.com/office/officeart/2018/2/layout/IconVerticalSolidList"/>
    <dgm:cxn modelId="{2E484DA9-1093-4906-B6C2-F0135A9E7821}" type="presParOf" srcId="{BF97B7F6-4BF3-4086-9559-F8D03833B810}" destId="{C59F402C-AA73-4846-803C-FADE2DE8870E}" srcOrd="1" destOrd="0" presId="urn:microsoft.com/office/officeart/2018/2/layout/IconVerticalSolidList"/>
    <dgm:cxn modelId="{C1796265-57A9-43BD-B059-F78A4F9008C7}" type="presParOf" srcId="{BF97B7F6-4BF3-4086-9559-F8D03833B810}" destId="{6A9DCED6-C071-4EAE-95C4-58E30103102A}" srcOrd="2" destOrd="0" presId="urn:microsoft.com/office/officeart/2018/2/layout/IconVerticalSolidList"/>
    <dgm:cxn modelId="{EF2AEC64-2FCC-4B30-97CA-4AD249F84C0C}" type="presParOf" srcId="{BF97B7F6-4BF3-4086-9559-F8D03833B810}" destId="{6648E4EA-5F9B-4109-AF05-FC1AB46F5A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D94760-417F-4B64-B131-FDDDBD201D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2DB4D5-89A2-476F-91F5-0C0AD29CEC4E}">
      <dgm:prSet/>
      <dgm:spPr/>
      <dgm:t>
        <a:bodyPr/>
        <a:lstStyle/>
        <a:p>
          <a:r>
            <a:rPr lang="en-US"/>
            <a:t>Association Rule:</a:t>
          </a:r>
        </a:p>
      </dgm:t>
    </dgm:pt>
    <dgm:pt modelId="{D03D974A-9A02-4178-A3F2-92FC375A9F9E}" type="parTrans" cxnId="{C7F13799-EEA9-4BBB-8DB7-A25D3B0514B8}">
      <dgm:prSet/>
      <dgm:spPr/>
      <dgm:t>
        <a:bodyPr/>
        <a:lstStyle/>
        <a:p>
          <a:endParaRPr lang="en-US"/>
        </a:p>
      </dgm:t>
    </dgm:pt>
    <dgm:pt modelId="{08CD0030-2832-489F-9466-7C44454C7DF2}" type="sibTrans" cxnId="{C7F13799-EEA9-4BBB-8DB7-A25D3B0514B8}">
      <dgm:prSet/>
      <dgm:spPr/>
      <dgm:t>
        <a:bodyPr/>
        <a:lstStyle/>
        <a:p>
          <a:endParaRPr lang="en-US"/>
        </a:p>
      </dgm:t>
    </dgm:pt>
    <dgm:pt modelId="{2D820501-802F-4F8E-A734-CFC3467C98CF}">
      <dgm:prSet/>
      <dgm:spPr/>
      <dgm:t>
        <a:bodyPr/>
        <a:lstStyle/>
        <a:p>
          <a:r>
            <a:rPr lang="en-US"/>
            <a:t>which attributes determine the price: low or high</a:t>
          </a:r>
        </a:p>
      </dgm:t>
    </dgm:pt>
    <dgm:pt modelId="{8B87CB3D-1A4D-46DA-976D-74A6CE01D904}" type="parTrans" cxnId="{5A521B26-92B3-401D-A3D4-CF93B92D584C}">
      <dgm:prSet/>
      <dgm:spPr/>
      <dgm:t>
        <a:bodyPr/>
        <a:lstStyle/>
        <a:p>
          <a:endParaRPr lang="en-US"/>
        </a:p>
      </dgm:t>
    </dgm:pt>
    <dgm:pt modelId="{CDA31529-3AE1-4DCF-A876-1484C69E42AE}" type="sibTrans" cxnId="{5A521B26-92B3-401D-A3D4-CF93B92D584C}">
      <dgm:prSet/>
      <dgm:spPr/>
      <dgm:t>
        <a:bodyPr/>
        <a:lstStyle/>
        <a:p>
          <a:endParaRPr lang="en-US"/>
        </a:p>
      </dgm:t>
    </dgm:pt>
    <dgm:pt modelId="{77DB8049-04E1-40E1-AAE4-5576AD639671}" type="pres">
      <dgm:prSet presAssocID="{54D94760-417F-4B64-B131-FDDDBD201DEE}" presName="root" presStyleCnt="0">
        <dgm:presLayoutVars>
          <dgm:dir/>
          <dgm:resizeHandles val="exact"/>
        </dgm:presLayoutVars>
      </dgm:prSet>
      <dgm:spPr/>
    </dgm:pt>
    <dgm:pt modelId="{4139D924-89D9-4B1E-B222-1701A918D16D}" type="pres">
      <dgm:prSet presAssocID="{272DB4D5-89A2-476F-91F5-0C0AD29CEC4E}" presName="compNode" presStyleCnt="0"/>
      <dgm:spPr/>
    </dgm:pt>
    <dgm:pt modelId="{2ED4C89F-3795-4304-8540-7016341F2B9C}" type="pres">
      <dgm:prSet presAssocID="{272DB4D5-89A2-476F-91F5-0C0AD29CEC4E}" presName="bgRect" presStyleLbl="bgShp" presStyleIdx="0" presStyleCnt="2"/>
      <dgm:spPr/>
    </dgm:pt>
    <dgm:pt modelId="{F7AE9533-92F7-476C-905E-E0C6F0A12DC7}" type="pres">
      <dgm:prSet presAssocID="{272DB4D5-89A2-476F-91F5-0C0AD29CEC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43FF76FE-8A2C-44D1-9BC5-B47FC5B1AA3F}" type="pres">
      <dgm:prSet presAssocID="{272DB4D5-89A2-476F-91F5-0C0AD29CEC4E}" presName="spaceRect" presStyleCnt="0"/>
      <dgm:spPr/>
    </dgm:pt>
    <dgm:pt modelId="{83B722EA-0F46-4B75-A46D-B4DA53B858C6}" type="pres">
      <dgm:prSet presAssocID="{272DB4D5-89A2-476F-91F5-0C0AD29CEC4E}" presName="parTx" presStyleLbl="revTx" presStyleIdx="0" presStyleCnt="2">
        <dgm:presLayoutVars>
          <dgm:chMax val="0"/>
          <dgm:chPref val="0"/>
        </dgm:presLayoutVars>
      </dgm:prSet>
      <dgm:spPr/>
    </dgm:pt>
    <dgm:pt modelId="{D0CA84DB-19F7-4C27-B846-79FFFCB95AE5}" type="pres">
      <dgm:prSet presAssocID="{08CD0030-2832-489F-9466-7C44454C7DF2}" presName="sibTrans" presStyleCnt="0"/>
      <dgm:spPr/>
    </dgm:pt>
    <dgm:pt modelId="{799F1C19-6C16-4765-89DF-A4EA9BB79351}" type="pres">
      <dgm:prSet presAssocID="{2D820501-802F-4F8E-A734-CFC3467C98CF}" presName="compNode" presStyleCnt="0"/>
      <dgm:spPr/>
    </dgm:pt>
    <dgm:pt modelId="{2254032D-D0C5-476C-A594-EED84A7BA217}" type="pres">
      <dgm:prSet presAssocID="{2D820501-802F-4F8E-A734-CFC3467C98CF}" presName="bgRect" presStyleLbl="bgShp" presStyleIdx="1" presStyleCnt="2"/>
      <dgm:spPr/>
    </dgm:pt>
    <dgm:pt modelId="{05411BEA-9D6D-46D1-83F2-1E33202B5074}" type="pres">
      <dgm:prSet presAssocID="{2D820501-802F-4F8E-A734-CFC3467C98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CC682A6-FB27-489A-8CC0-CE0588DD9E2A}" type="pres">
      <dgm:prSet presAssocID="{2D820501-802F-4F8E-A734-CFC3467C98CF}" presName="spaceRect" presStyleCnt="0"/>
      <dgm:spPr/>
    </dgm:pt>
    <dgm:pt modelId="{EA8EC3DB-DB55-4574-9CA8-45F09A9034C0}" type="pres">
      <dgm:prSet presAssocID="{2D820501-802F-4F8E-A734-CFC3467C98C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A521B26-92B3-401D-A3D4-CF93B92D584C}" srcId="{54D94760-417F-4B64-B131-FDDDBD201DEE}" destId="{2D820501-802F-4F8E-A734-CFC3467C98CF}" srcOrd="1" destOrd="0" parTransId="{8B87CB3D-1A4D-46DA-976D-74A6CE01D904}" sibTransId="{CDA31529-3AE1-4DCF-A876-1484C69E42AE}"/>
    <dgm:cxn modelId="{318DCC41-22DE-465F-88BA-79451ED34A8B}" type="presOf" srcId="{2D820501-802F-4F8E-A734-CFC3467C98CF}" destId="{EA8EC3DB-DB55-4574-9CA8-45F09A9034C0}" srcOrd="0" destOrd="0" presId="urn:microsoft.com/office/officeart/2018/2/layout/IconVerticalSolidList"/>
    <dgm:cxn modelId="{C7F13799-EEA9-4BBB-8DB7-A25D3B0514B8}" srcId="{54D94760-417F-4B64-B131-FDDDBD201DEE}" destId="{272DB4D5-89A2-476F-91F5-0C0AD29CEC4E}" srcOrd="0" destOrd="0" parTransId="{D03D974A-9A02-4178-A3F2-92FC375A9F9E}" sibTransId="{08CD0030-2832-489F-9466-7C44454C7DF2}"/>
    <dgm:cxn modelId="{1383ADDB-ADD1-412C-99DB-3E5690F031FF}" type="presOf" srcId="{54D94760-417F-4B64-B131-FDDDBD201DEE}" destId="{77DB8049-04E1-40E1-AAE4-5576AD639671}" srcOrd="0" destOrd="0" presId="urn:microsoft.com/office/officeart/2018/2/layout/IconVerticalSolidList"/>
    <dgm:cxn modelId="{CB1298E6-0C73-45FA-84E7-97490F71CEFC}" type="presOf" srcId="{272DB4D5-89A2-476F-91F5-0C0AD29CEC4E}" destId="{83B722EA-0F46-4B75-A46D-B4DA53B858C6}" srcOrd="0" destOrd="0" presId="urn:microsoft.com/office/officeart/2018/2/layout/IconVerticalSolidList"/>
    <dgm:cxn modelId="{78CA45D2-E4C7-40BD-8BC7-7F148159F030}" type="presParOf" srcId="{77DB8049-04E1-40E1-AAE4-5576AD639671}" destId="{4139D924-89D9-4B1E-B222-1701A918D16D}" srcOrd="0" destOrd="0" presId="urn:microsoft.com/office/officeart/2018/2/layout/IconVerticalSolidList"/>
    <dgm:cxn modelId="{23D6DA00-8FC6-4A83-B92D-AE827347E282}" type="presParOf" srcId="{4139D924-89D9-4B1E-B222-1701A918D16D}" destId="{2ED4C89F-3795-4304-8540-7016341F2B9C}" srcOrd="0" destOrd="0" presId="urn:microsoft.com/office/officeart/2018/2/layout/IconVerticalSolidList"/>
    <dgm:cxn modelId="{DDEB5FE1-5148-47C9-A1B4-4ADD6C519148}" type="presParOf" srcId="{4139D924-89D9-4B1E-B222-1701A918D16D}" destId="{F7AE9533-92F7-476C-905E-E0C6F0A12DC7}" srcOrd="1" destOrd="0" presId="urn:microsoft.com/office/officeart/2018/2/layout/IconVerticalSolidList"/>
    <dgm:cxn modelId="{335FBA1C-27FD-4163-A8D3-DDA5A61800D6}" type="presParOf" srcId="{4139D924-89D9-4B1E-B222-1701A918D16D}" destId="{43FF76FE-8A2C-44D1-9BC5-B47FC5B1AA3F}" srcOrd="2" destOrd="0" presId="urn:microsoft.com/office/officeart/2018/2/layout/IconVerticalSolidList"/>
    <dgm:cxn modelId="{7F557822-F901-4735-861E-73C0AD519850}" type="presParOf" srcId="{4139D924-89D9-4B1E-B222-1701A918D16D}" destId="{83B722EA-0F46-4B75-A46D-B4DA53B858C6}" srcOrd="3" destOrd="0" presId="urn:microsoft.com/office/officeart/2018/2/layout/IconVerticalSolidList"/>
    <dgm:cxn modelId="{0BEA8F87-12B8-4AAD-8E8E-4F621E14A733}" type="presParOf" srcId="{77DB8049-04E1-40E1-AAE4-5576AD639671}" destId="{D0CA84DB-19F7-4C27-B846-79FFFCB95AE5}" srcOrd="1" destOrd="0" presId="urn:microsoft.com/office/officeart/2018/2/layout/IconVerticalSolidList"/>
    <dgm:cxn modelId="{23553E7C-44EA-4A6C-BCEB-39A58E69A5CD}" type="presParOf" srcId="{77DB8049-04E1-40E1-AAE4-5576AD639671}" destId="{799F1C19-6C16-4765-89DF-A4EA9BB79351}" srcOrd="2" destOrd="0" presId="urn:microsoft.com/office/officeart/2018/2/layout/IconVerticalSolidList"/>
    <dgm:cxn modelId="{1B31D7B4-D7C8-4B2F-85DB-2B746C642425}" type="presParOf" srcId="{799F1C19-6C16-4765-89DF-A4EA9BB79351}" destId="{2254032D-D0C5-476C-A594-EED84A7BA217}" srcOrd="0" destOrd="0" presId="urn:microsoft.com/office/officeart/2018/2/layout/IconVerticalSolidList"/>
    <dgm:cxn modelId="{5DD928C3-ABB0-496C-9825-4581B6D5A023}" type="presParOf" srcId="{799F1C19-6C16-4765-89DF-A4EA9BB79351}" destId="{05411BEA-9D6D-46D1-83F2-1E33202B5074}" srcOrd="1" destOrd="0" presId="urn:microsoft.com/office/officeart/2018/2/layout/IconVerticalSolidList"/>
    <dgm:cxn modelId="{57C6E305-02A6-4CAA-8539-C058E24278E4}" type="presParOf" srcId="{799F1C19-6C16-4765-89DF-A4EA9BB79351}" destId="{4CC682A6-FB27-489A-8CC0-CE0588DD9E2A}" srcOrd="2" destOrd="0" presId="urn:microsoft.com/office/officeart/2018/2/layout/IconVerticalSolidList"/>
    <dgm:cxn modelId="{69F9BA08-738A-4FEB-B7B5-8BF2A45D3F9E}" type="presParOf" srcId="{799F1C19-6C16-4765-89DF-A4EA9BB79351}" destId="{EA8EC3DB-DB55-4574-9CA8-45F09A9034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B2D01B-1E18-4379-9565-FE877998FA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CFF15B-645E-46BC-BEE3-4FD4687417CB}">
      <dgm:prSet/>
      <dgm:spPr/>
      <dgm:t>
        <a:bodyPr/>
        <a:lstStyle/>
        <a:p>
          <a:r>
            <a:rPr lang="en-US"/>
            <a:t>SVMs </a:t>
          </a:r>
          <a:r>
            <a:rPr lang="en-US" altLang="zh-CN"/>
            <a:t>and </a:t>
          </a:r>
          <a:r>
            <a:rPr lang="en-US"/>
            <a:t>Decision Tree:</a:t>
          </a:r>
          <a:endParaRPr lang="en-US" dirty="0"/>
        </a:p>
      </dgm:t>
    </dgm:pt>
    <dgm:pt modelId="{AE3580F1-56AC-4FDB-9CB7-66AB87262BEE}" type="parTrans" cxnId="{D033A7E0-9ECE-4570-B95C-2FB6FE1E9206}">
      <dgm:prSet/>
      <dgm:spPr/>
      <dgm:t>
        <a:bodyPr/>
        <a:lstStyle/>
        <a:p>
          <a:endParaRPr lang="en-US"/>
        </a:p>
      </dgm:t>
    </dgm:pt>
    <dgm:pt modelId="{8C3E5194-0563-4DB1-8C55-33245A921019}" type="sibTrans" cxnId="{D033A7E0-9ECE-4570-B95C-2FB6FE1E9206}">
      <dgm:prSet/>
      <dgm:spPr/>
      <dgm:t>
        <a:bodyPr/>
        <a:lstStyle/>
        <a:p>
          <a:endParaRPr lang="en-US"/>
        </a:p>
      </dgm:t>
    </dgm:pt>
    <dgm:pt modelId="{32A52EEC-C4DC-425C-9498-8A36B0F54E79}">
      <dgm:prSet/>
      <dgm:spPr/>
      <dgm:t>
        <a:bodyPr/>
        <a:lstStyle/>
        <a:p>
          <a:r>
            <a:rPr lang="en-US"/>
            <a:t>Price Prediction</a:t>
          </a:r>
        </a:p>
      </dgm:t>
    </dgm:pt>
    <dgm:pt modelId="{D51BBA42-ADB8-44BF-B2F2-319354D2053C}" type="parTrans" cxnId="{18EC7175-374E-433E-BA3E-1A64BEEF682E}">
      <dgm:prSet/>
      <dgm:spPr/>
      <dgm:t>
        <a:bodyPr/>
        <a:lstStyle/>
        <a:p>
          <a:endParaRPr lang="en-US"/>
        </a:p>
      </dgm:t>
    </dgm:pt>
    <dgm:pt modelId="{0C13B037-BDCB-40AC-AE49-05CE706642C0}" type="sibTrans" cxnId="{18EC7175-374E-433E-BA3E-1A64BEEF682E}">
      <dgm:prSet/>
      <dgm:spPr/>
      <dgm:t>
        <a:bodyPr/>
        <a:lstStyle/>
        <a:p>
          <a:endParaRPr lang="en-US"/>
        </a:p>
      </dgm:t>
    </dgm:pt>
    <dgm:pt modelId="{59F9B011-3209-4191-B1C5-0FCFB89E6E04}" type="pres">
      <dgm:prSet presAssocID="{99B2D01B-1E18-4379-9565-FE877998FA80}" presName="root" presStyleCnt="0">
        <dgm:presLayoutVars>
          <dgm:dir/>
          <dgm:resizeHandles val="exact"/>
        </dgm:presLayoutVars>
      </dgm:prSet>
      <dgm:spPr/>
    </dgm:pt>
    <dgm:pt modelId="{2787F96C-9D42-48EB-AF9E-0825F21C09DC}" type="pres">
      <dgm:prSet presAssocID="{FDCFF15B-645E-46BC-BEE3-4FD4687417CB}" presName="compNode" presStyleCnt="0"/>
      <dgm:spPr/>
    </dgm:pt>
    <dgm:pt modelId="{B38442A1-7DA9-4BE6-87A1-CF1124F3A101}" type="pres">
      <dgm:prSet presAssocID="{FDCFF15B-645E-46BC-BEE3-4FD4687417CB}" presName="bgRect" presStyleLbl="bgShp" presStyleIdx="0" presStyleCnt="2"/>
      <dgm:spPr/>
    </dgm:pt>
    <dgm:pt modelId="{C44097D8-A171-4349-B042-32A21E25C7CA}" type="pres">
      <dgm:prSet presAssocID="{FDCFF15B-645E-46BC-BEE3-4FD4687417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18D2B2C3-ACAF-40A9-AEB3-EE2B8AF95440}" type="pres">
      <dgm:prSet presAssocID="{FDCFF15B-645E-46BC-BEE3-4FD4687417CB}" presName="spaceRect" presStyleCnt="0"/>
      <dgm:spPr/>
    </dgm:pt>
    <dgm:pt modelId="{B92BC529-0BEC-456C-B30C-206A5C23FE27}" type="pres">
      <dgm:prSet presAssocID="{FDCFF15B-645E-46BC-BEE3-4FD4687417CB}" presName="parTx" presStyleLbl="revTx" presStyleIdx="0" presStyleCnt="2">
        <dgm:presLayoutVars>
          <dgm:chMax val="0"/>
          <dgm:chPref val="0"/>
        </dgm:presLayoutVars>
      </dgm:prSet>
      <dgm:spPr/>
    </dgm:pt>
    <dgm:pt modelId="{54EA54FF-DE3D-4A2A-9B42-C3B61F39966D}" type="pres">
      <dgm:prSet presAssocID="{8C3E5194-0563-4DB1-8C55-33245A921019}" presName="sibTrans" presStyleCnt="0"/>
      <dgm:spPr/>
    </dgm:pt>
    <dgm:pt modelId="{F3CC0638-6CFA-47BC-A329-8E0A6198D5FE}" type="pres">
      <dgm:prSet presAssocID="{32A52EEC-C4DC-425C-9498-8A36B0F54E79}" presName="compNode" presStyleCnt="0"/>
      <dgm:spPr/>
    </dgm:pt>
    <dgm:pt modelId="{8EDEE380-09FA-4560-92F1-2E7E959D5C2D}" type="pres">
      <dgm:prSet presAssocID="{32A52EEC-C4DC-425C-9498-8A36B0F54E79}" presName="bgRect" presStyleLbl="bgShp" presStyleIdx="1" presStyleCnt="2"/>
      <dgm:spPr/>
    </dgm:pt>
    <dgm:pt modelId="{1A62C209-105C-4310-B369-897E276EB32E}" type="pres">
      <dgm:prSet presAssocID="{32A52EEC-C4DC-425C-9498-8A36B0F54E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18675C0-5EAF-4109-873E-743A8F94DEC1}" type="pres">
      <dgm:prSet presAssocID="{32A52EEC-C4DC-425C-9498-8A36B0F54E79}" presName="spaceRect" presStyleCnt="0"/>
      <dgm:spPr/>
    </dgm:pt>
    <dgm:pt modelId="{E643F5B6-C01C-41E0-BF04-461024F8FBEC}" type="pres">
      <dgm:prSet presAssocID="{32A52EEC-C4DC-425C-9498-8A36B0F54E7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2007B61-6714-45A0-BB6E-73C04F682182}" type="presOf" srcId="{32A52EEC-C4DC-425C-9498-8A36B0F54E79}" destId="{E643F5B6-C01C-41E0-BF04-461024F8FBEC}" srcOrd="0" destOrd="0" presId="urn:microsoft.com/office/officeart/2018/2/layout/IconVerticalSolidList"/>
    <dgm:cxn modelId="{18EC7175-374E-433E-BA3E-1A64BEEF682E}" srcId="{99B2D01B-1E18-4379-9565-FE877998FA80}" destId="{32A52EEC-C4DC-425C-9498-8A36B0F54E79}" srcOrd="1" destOrd="0" parTransId="{D51BBA42-ADB8-44BF-B2F2-319354D2053C}" sibTransId="{0C13B037-BDCB-40AC-AE49-05CE706642C0}"/>
    <dgm:cxn modelId="{F14BEE7B-50F5-4FED-96CE-B54EDFE11A77}" type="presOf" srcId="{FDCFF15B-645E-46BC-BEE3-4FD4687417CB}" destId="{B92BC529-0BEC-456C-B30C-206A5C23FE27}" srcOrd="0" destOrd="0" presId="urn:microsoft.com/office/officeart/2018/2/layout/IconVerticalSolidList"/>
    <dgm:cxn modelId="{BAF7E892-7432-4336-9225-54D0171207BA}" type="presOf" srcId="{99B2D01B-1E18-4379-9565-FE877998FA80}" destId="{59F9B011-3209-4191-B1C5-0FCFB89E6E04}" srcOrd="0" destOrd="0" presId="urn:microsoft.com/office/officeart/2018/2/layout/IconVerticalSolidList"/>
    <dgm:cxn modelId="{D033A7E0-9ECE-4570-B95C-2FB6FE1E9206}" srcId="{99B2D01B-1E18-4379-9565-FE877998FA80}" destId="{FDCFF15B-645E-46BC-BEE3-4FD4687417CB}" srcOrd="0" destOrd="0" parTransId="{AE3580F1-56AC-4FDB-9CB7-66AB87262BEE}" sibTransId="{8C3E5194-0563-4DB1-8C55-33245A921019}"/>
    <dgm:cxn modelId="{D03A0AEC-69FE-4E47-A8F7-01CA33B370F6}" type="presParOf" srcId="{59F9B011-3209-4191-B1C5-0FCFB89E6E04}" destId="{2787F96C-9D42-48EB-AF9E-0825F21C09DC}" srcOrd="0" destOrd="0" presId="urn:microsoft.com/office/officeart/2018/2/layout/IconVerticalSolidList"/>
    <dgm:cxn modelId="{4FB9DE75-C558-4A85-8CA9-26778A83FF28}" type="presParOf" srcId="{2787F96C-9D42-48EB-AF9E-0825F21C09DC}" destId="{B38442A1-7DA9-4BE6-87A1-CF1124F3A101}" srcOrd="0" destOrd="0" presId="urn:microsoft.com/office/officeart/2018/2/layout/IconVerticalSolidList"/>
    <dgm:cxn modelId="{44A2131B-F8DA-4F8C-8AB1-39A761A0FAA3}" type="presParOf" srcId="{2787F96C-9D42-48EB-AF9E-0825F21C09DC}" destId="{C44097D8-A171-4349-B042-32A21E25C7CA}" srcOrd="1" destOrd="0" presId="urn:microsoft.com/office/officeart/2018/2/layout/IconVerticalSolidList"/>
    <dgm:cxn modelId="{29DE6885-7968-4642-BD15-95459B3AB4FD}" type="presParOf" srcId="{2787F96C-9D42-48EB-AF9E-0825F21C09DC}" destId="{18D2B2C3-ACAF-40A9-AEB3-EE2B8AF95440}" srcOrd="2" destOrd="0" presId="urn:microsoft.com/office/officeart/2018/2/layout/IconVerticalSolidList"/>
    <dgm:cxn modelId="{95C4E49D-3E8A-42D3-B499-473D49A46234}" type="presParOf" srcId="{2787F96C-9D42-48EB-AF9E-0825F21C09DC}" destId="{B92BC529-0BEC-456C-B30C-206A5C23FE27}" srcOrd="3" destOrd="0" presId="urn:microsoft.com/office/officeart/2018/2/layout/IconVerticalSolidList"/>
    <dgm:cxn modelId="{2B70265B-86D2-4B54-8CB1-6987DB939E47}" type="presParOf" srcId="{59F9B011-3209-4191-B1C5-0FCFB89E6E04}" destId="{54EA54FF-DE3D-4A2A-9B42-C3B61F39966D}" srcOrd="1" destOrd="0" presId="urn:microsoft.com/office/officeart/2018/2/layout/IconVerticalSolidList"/>
    <dgm:cxn modelId="{79FDAC4C-DE52-43E8-946D-E3C35D122B5D}" type="presParOf" srcId="{59F9B011-3209-4191-B1C5-0FCFB89E6E04}" destId="{F3CC0638-6CFA-47BC-A329-8E0A6198D5FE}" srcOrd="2" destOrd="0" presId="urn:microsoft.com/office/officeart/2018/2/layout/IconVerticalSolidList"/>
    <dgm:cxn modelId="{B7466D32-7215-48AB-9876-EC77CDB81418}" type="presParOf" srcId="{F3CC0638-6CFA-47BC-A329-8E0A6198D5FE}" destId="{8EDEE380-09FA-4560-92F1-2E7E959D5C2D}" srcOrd="0" destOrd="0" presId="urn:microsoft.com/office/officeart/2018/2/layout/IconVerticalSolidList"/>
    <dgm:cxn modelId="{14C2E30F-587F-48FF-8A38-F69B618970FE}" type="presParOf" srcId="{F3CC0638-6CFA-47BC-A329-8E0A6198D5FE}" destId="{1A62C209-105C-4310-B369-897E276EB32E}" srcOrd="1" destOrd="0" presId="urn:microsoft.com/office/officeart/2018/2/layout/IconVerticalSolidList"/>
    <dgm:cxn modelId="{BAB35EFA-FE01-4BD6-BC8D-7DDF8E6C6FD9}" type="presParOf" srcId="{F3CC0638-6CFA-47BC-A329-8E0A6198D5FE}" destId="{718675C0-5EAF-4109-873E-743A8F94DEC1}" srcOrd="2" destOrd="0" presId="urn:microsoft.com/office/officeart/2018/2/layout/IconVerticalSolidList"/>
    <dgm:cxn modelId="{8D50244C-118D-4B83-B5F5-427233CED9EE}" type="presParOf" srcId="{F3CC0638-6CFA-47BC-A329-8E0A6198D5FE}" destId="{E643F5B6-C01C-41E0-BF04-461024F8FB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796F7A-F2C8-4257-A8EC-A0127D6320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EA9F0D-E783-489E-B75B-06A2776052C2}">
      <dgm:prSet/>
      <dgm:spPr/>
      <dgm:t>
        <a:bodyPr/>
        <a:lstStyle/>
        <a:p>
          <a:r>
            <a:rPr lang="en-US"/>
            <a:t>Clean data</a:t>
          </a:r>
        </a:p>
      </dgm:t>
    </dgm:pt>
    <dgm:pt modelId="{DDB453DA-7852-48F9-B6B5-3971EF4F3184}" type="parTrans" cxnId="{4FCC69A0-7493-4273-A1DB-2F773EE1B850}">
      <dgm:prSet/>
      <dgm:spPr/>
      <dgm:t>
        <a:bodyPr/>
        <a:lstStyle/>
        <a:p>
          <a:endParaRPr lang="en-US"/>
        </a:p>
      </dgm:t>
    </dgm:pt>
    <dgm:pt modelId="{17BD5052-7A9F-4FD3-8E19-13A45D72FF23}" type="sibTrans" cxnId="{4FCC69A0-7493-4273-A1DB-2F773EE1B850}">
      <dgm:prSet/>
      <dgm:spPr/>
      <dgm:t>
        <a:bodyPr/>
        <a:lstStyle/>
        <a:p>
          <a:endParaRPr lang="en-US"/>
        </a:p>
      </dgm:t>
    </dgm:pt>
    <dgm:pt modelId="{E220D44D-81CA-4631-972A-5BE807167700}">
      <dgm:prSet/>
      <dgm:spPr/>
      <dgm:t>
        <a:bodyPr/>
        <a:lstStyle/>
        <a:p>
          <a:r>
            <a:rPr lang="en-US"/>
            <a:t>Explore data &amp; visualization</a:t>
          </a:r>
        </a:p>
      </dgm:t>
    </dgm:pt>
    <dgm:pt modelId="{E478E141-BC82-4227-994C-2CC0CD651FF2}" type="parTrans" cxnId="{56679E54-C40E-4AA4-982E-270C47BC6595}">
      <dgm:prSet/>
      <dgm:spPr/>
      <dgm:t>
        <a:bodyPr/>
        <a:lstStyle/>
        <a:p>
          <a:endParaRPr lang="en-US"/>
        </a:p>
      </dgm:t>
    </dgm:pt>
    <dgm:pt modelId="{467BA817-C5BC-40BD-893A-BF967959B15E}" type="sibTrans" cxnId="{56679E54-C40E-4AA4-982E-270C47BC6595}">
      <dgm:prSet/>
      <dgm:spPr/>
      <dgm:t>
        <a:bodyPr/>
        <a:lstStyle/>
        <a:p>
          <a:endParaRPr lang="en-US"/>
        </a:p>
      </dgm:t>
    </dgm:pt>
    <dgm:pt modelId="{9EC15749-198E-47F7-9E2F-924313B63E04}">
      <dgm:prSet/>
      <dgm:spPr/>
      <dgm:t>
        <a:bodyPr/>
        <a:lstStyle/>
        <a:p>
          <a:r>
            <a:rPr lang="en-US"/>
            <a:t>Association Rules for the price level</a:t>
          </a:r>
        </a:p>
      </dgm:t>
    </dgm:pt>
    <dgm:pt modelId="{D69C6D01-4FA0-4275-9210-9E78E07173F6}" type="parTrans" cxnId="{B67D3474-4A1C-421A-9A4F-B1EB1DDBBA92}">
      <dgm:prSet/>
      <dgm:spPr/>
      <dgm:t>
        <a:bodyPr/>
        <a:lstStyle/>
        <a:p>
          <a:endParaRPr lang="en-US"/>
        </a:p>
      </dgm:t>
    </dgm:pt>
    <dgm:pt modelId="{5453981B-72DE-47ED-BC34-22EBADC0C80F}" type="sibTrans" cxnId="{B67D3474-4A1C-421A-9A4F-B1EB1DDBBA92}">
      <dgm:prSet/>
      <dgm:spPr/>
      <dgm:t>
        <a:bodyPr/>
        <a:lstStyle/>
        <a:p>
          <a:endParaRPr lang="en-US"/>
        </a:p>
      </dgm:t>
    </dgm:pt>
    <dgm:pt modelId="{7DABA1C0-5606-4F9D-B7C1-5127C98135E6}">
      <dgm:prSet/>
      <dgm:spPr/>
      <dgm:t>
        <a:bodyPr/>
        <a:lstStyle/>
        <a:p>
          <a:r>
            <a:rPr lang="en-US"/>
            <a:t>Price Prediction</a:t>
          </a:r>
        </a:p>
      </dgm:t>
    </dgm:pt>
    <dgm:pt modelId="{87549E1D-AEBC-4470-897A-FC51EE2C0E55}" type="parTrans" cxnId="{83D4D495-C96A-406E-91BF-B9483C609852}">
      <dgm:prSet/>
      <dgm:spPr/>
      <dgm:t>
        <a:bodyPr/>
        <a:lstStyle/>
        <a:p>
          <a:endParaRPr lang="en-US"/>
        </a:p>
      </dgm:t>
    </dgm:pt>
    <dgm:pt modelId="{D0B7207D-934F-4EA9-9151-1CDE713DD49C}" type="sibTrans" cxnId="{83D4D495-C96A-406E-91BF-B9483C609852}">
      <dgm:prSet/>
      <dgm:spPr/>
      <dgm:t>
        <a:bodyPr/>
        <a:lstStyle/>
        <a:p>
          <a:endParaRPr lang="en-US"/>
        </a:p>
      </dgm:t>
    </dgm:pt>
    <dgm:pt modelId="{CDD2CCFB-8B93-4A1E-95EF-5F5B7E8B8E31}">
      <dgm:prSet/>
      <dgm:spPr/>
      <dgm:t>
        <a:bodyPr/>
        <a:lstStyle/>
        <a:p>
          <a:r>
            <a:rPr lang="en-US"/>
            <a:t>Evaluation of outcomes </a:t>
          </a:r>
        </a:p>
      </dgm:t>
    </dgm:pt>
    <dgm:pt modelId="{918B5E4D-4C6A-4F80-AA42-AEDDF8A1AD59}" type="parTrans" cxnId="{2E1E4669-E0DC-4773-BFEF-0F5969117EEE}">
      <dgm:prSet/>
      <dgm:spPr/>
      <dgm:t>
        <a:bodyPr/>
        <a:lstStyle/>
        <a:p>
          <a:endParaRPr lang="en-US"/>
        </a:p>
      </dgm:t>
    </dgm:pt>
    <dgm:pt modelId="{C2B282C0-AB85-4E2B-857B-9BAFD5AE9F83}" type="sibTrans" cxnId="{2E1E4669-E0DC-4773-BFEF-0F5969117EEE}">
      <dgm:prSet/>
      <dgm:spPr/>
      <dgm:t>
        <a:bodyPr/>
        <a:lstStyle/>
        <a:p>
          <a:endParaRPr lang="en-US"/>
        </a:p>
      </dgm:t>
    </dgm:pt>
    <dgm:pt modelId="{99257590-2D79-4A03-A9A1-28874DE90024}" type="pres">
      <dgm:prSet presAssocID="{56796F7A-F2C8-4257-A8EC-A0127D632027}" presName="root" presStyleCnt="0">
        <dgm:presLayoutVars>
          <dgm:dir/>
          <dgm:resizeHandles val="exact"/>
        </dgm:presLayoutVars>
      </dgm:prSet>
      <dgm:spPr/>
    </dgm:pt>
    <dgm:pt modelId="{F247F474-7748-4DEE-BB08-B52CE1744410}" type="pres">
      <dgm:prSet presAssocID="{5EEA9F0D-E783-489E-B75B-06A2776052C2}" presName="compNode" presStyleCnt="0"/>
      <dgm:spPr/>
    </dgm:pt>
    <dgm:pt modelId="{6F6E45F3-0198-4EF9-A015-69DDD2AF79B4}" type="pres">
      <dgm:prSet presAssocID="{5EEA9F0D-E783-489E-B75B-06A2776052C2}" presName="bgRect" presStyleLbl="bgShp" presStyleIdx="0" presStyleCnt="5"/>
      <dgm:spPr/>
    </dgm:pt>
    <dgm:pt modelId="{AC33CFA2-A3F6-40D6-B837-6EAD00686EE2}" type="pres">
      <dgm:prSet presAssocID="{5EEA9F0D-E783-489E-B75B-06A2776052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0B185E6-ED99-4F8B-BE04-52B3AA71D9C7}" type="pres">
      <dgm:prSet presAssocID="{5EEA9F0D-E783-489E-B75B-06A2776052C2}" presName="spaceRect" presStyleCnt="0"/>
      <dgm:spPr/>
    </dgm:pt>
    <dgm:pt modelId="{4E14CBB5-398D-487D-974B-D8A9212B94AE}" type="pres">
      <dgm:prSet presAssocID="{5EEA9F0D-E783-489E-B75B-06A2776052C2}" presName="parTx" presStyleLbl="revTx" presStyleIdx="0" presStyleCnt="5">
        <dgm:presLayoutVars>
          <dgm:chMax val="0"/>
          <dgm:chPref val="0"/>
        </dgm:presLayoutVars>
      </dgm:prSet>
      <dgm:spPr/>
    </dgm:pt>
    <dgm:pt modelId="{2652AD10-7081-4161-9FF7-35109D21878D}" type="pres">
      <dgm:prSet presAssocID="{17BD5052-7A9F-4FD3-8E19-13A45D72FF23}" presName="sibTrans" presStyleCnt="0"/>
      <dgm:spPr/>
    </dgm:pt>
    <dgm:pt modelId="{5E0D2BC2-0DA2-4E9E-8667-8AD8BA2674EE}" type="pres">
      <dgm:prSet presAssocID="{E220D44D-81CA-4631-972A-5BE807167700}" presName="compNode" presStyleCnt="0"/>
      <dgm:spPr/>
    </dgm:pt>
    <dgm:pt modelId="{49B594EB-3006-4281-8637-D3A3CA072284}" type="pres">
      <dgm:prSet presAssocID="{E220D44D-81CA-4631-972A-5BE807167700}" presName="bgRect" presStyleLbl="bgShp" presStyleIdx="1" presStyleCnt="5"/>
      <dgm:spPr/>
    </dgm:pt>
    <dgm:pt modelId="{1A5EC8E9-9C1B-43FD-9D6F-17366A5D2362}" type="pres">
      <dgm:prSet presAssocID="{E220D44D-81CA-4631-972A-5BE8071677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EC00D4-7454-44CD-B595-98B09467EB21}" type="pres">
      <dgm:prSet presAssocID="{E220D44D-81CA-4631-972A-5BE807167700}" presName="spaceRect" presStyleCnt="0"/>
      <dgm:spPr/>
    </dgm:pt>
    <dgm:pt modelId="{83985031-9636-4EBE-A0EE-1CA883BC91DB}" type="pres">
      <dgm:prSet presAssocID="{E220D44D-81CA-4631-972A-5BE807167700}" presName="parTx" presStyleLbl="revTx" presStyleIdx="1" presStyleCnt="5">
        <dgm:presLayoutVars>
          <dgm:chMax val="0"/>
          <dgm:chPref val="0"/>
        </dgm:presLayoutVars>
      </dgm:prSet>
      <dgm:spPr/>
    </dgm:pt>
    <dgm:pt modelId="{D2DA5FAC-98DA-478C-9437-204CC439872D}" type="pres">
      <dgm:prSet presAssocID="{467BA817-C5BC-40BD-893A-BF967959B15E}" presName="sibTrans" presStyleCnt="0"/>
      <dgm:spPr/>
    </dgm:pt>
    <dgm:pt modelId="{07C1CFC3-62B4-4028-AE83-3DE6076F855F}" type="pres">
      <dgm:prSet presAssocID="{9EC15749-198E-47F7-9E2F-924313B63E04}" presName="compNode" presStyleCnt="0"/>
      <dgm:spPr/>
    </dgm:pt>
    <dgm:pt modelId="{A7FE5382-CF94-4044-9B94-3A3F84EEBC2E}" type="pres">
      <dgm:prSet presAssocID="{9EC15749-198E-47F7-9E2F-924313B63E04}" presName="bgRect" presStyleLbl="bgShp" presStyleIdx="2" presStyleCnt="5"/>
      <dgm:spPr/>
    </dgm:pt>
    <dgm:pt modelId="{DC5A5355-F911-4171-8D2C-263DC390423B}" type="pres">
      <dgm:prSet presAssocID="{9EC15749-198E-47F7-9E2F-924313B63E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8F918F43-8DBF-4C98-8267-6FD66B291897}" type="pres">
      <dgm:prSet presAssocID="{9EC15749-198E-47F7-9E2F-924313B63E04}" presName="spaceRect" presStyleCnt="0"/>
      <dgm:spPr/>
    </dgm:pt>
    <dgm:pt modelId="{CF8FD594-A13B-4EFB-BA45-A1CF92F108C2}" type="pres">
      <dgm:prSet presAssocID="{9EC15749-198E-47F7-9E2F-924313B63E04}" presName="parTx" presStyleLbl="revTx" presStyleIdx="2" presStyleCnt="5">
        <dgm:presLayoutVars>
          <dgm:chMax val="0"/>
          <dgm:chPref val="0"/>
        </dgm:presLayoutVars>
      </dgm:prSet>
      <dgm:spPr/>
    </dgm:pt>
    <dgm:pt modelId="{0F11BADC-F0AE-4805-80DB-0AF9C51C3183}" type="pres">
      <dgm:prSet presAssocID="{5453981B-72DE-47ED-BC34-22EBADC0C80F}" presName="sibTrans" presStyleCnt="0"/>
      <dgm:spPr/>
    </dgm:pt>
    <dgm:pt modelId="{E6893B81-F2DC-4DFD-B47C-845CD4245201}" type="pres">
      <dgm:prSet presAssocID="{7DABA1C0-5606-4F9D-B7C1-5127C98135E6}" presName="compNode" presStyleCnt="0"/>
      <dgm:spPr/>
    </dgm:pt>
    <dgm:pt modelId="{ACA2B0DB-4B89-488D-A999-046EE6C91E8E}" type="pres">
      <dgm:prSet presAssocID="{7DABA1C0-5606-4F9D-B7C1-5127C98135E6}" presName="bgRect" presStyleLbl="bgShp" presStyleIdx="3" presStyleCnt="5"/>
      <dgm:spPr/>
    </dgm:pt>
    <dgm:pt modelId="{8AEB4095-457F-49FB-B121-9DB1FF16516D}" type="pres">
      <dgm:prSet presAssocID="{7DABA1C0-5606-4F9D-B7C1-5127C98135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E288756-E21D-4847-973B-1970045C58D9}" type="pres">
      <dgm:prSet presAssocID="{7DABA1C0-5606-4F9D-B7C1-5127C98135E6}" presName="spaceRect" presStyleCnt="0"/>
      <dgm:spPr/>
    </dgm:pt>
    <dgm:pt modelId="{9DC4C0C5-C95C-4966-B9ED-3273AC6F1FE4}" type="pres">
      <dgm:prSet presAssocID="{7DABA1C0-5606-4F9D-B7C1-5127C98135E6}" presName="parTx" presStyleLbl="revTx" presStyleIdx="3" presStyleCnt="5">
        <dgm:presLayoutVars>
          <dgm:chMax val="0"/>
          <dgm:chPref val="0"/>
        </dgm:presLayoutVars>
      </dgm:prSet>
      <dgm:spPr/>
    </dgm:pt>
    <dgm:pt modelId="{39CF30E8-5C7F-4525-B350-28CF6E5BE596}" type="pres">
      <dgm:prSet presAssocID="{D0B7207D-934F-4EA9-9151-1CDE713DD49C}" presName="sibTrans" presStyleCnt="0"/>
      <dgm:spPr/>
    </dgm:pt>
    <dgm:pt modelId="{60F9E35A-3377-43A4-90A9-51859CD06DDD}" type="pres">
      <dgm:prSet presAssocID="{CDD2CCFB-8B93-4A1E-95EF-5F5B7E8B8E31}" presName="compNode" presStyleCnt="0"/>
      <dgm:spPr/>
    </dgm:pt>
    <dgm:pt modelId="{2969EDE5-8E17-4018-984E-994B919CE80E}" type="pres">
      <dgm:prSet presAssocID="{CDD2CCFB-8B93-4A1E-95EF-5F5B7E8B8E31}" presName="bgRect" presStyleLbl="bgShp" presStyleIdx="4" presStyleCnt="5"/>
      <dgm:spPr/>
    </dgm:pt>
    <dgm:pt modelId="{B18DC1E6-5A2E-45BA-865E-370FB99EF961}" type="pres">
      <dgm:prSet presAssocID="{CDD2CCFB-8B93-4A1E-95EF-5F5B7E8B8E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258B085-B9AC-4981-BA41-51189010DE1F}" type="pres">
      <dgm:prSet presAssocID="{CDD2CCFB-8B93-4A1E-95EF-5F5B7E8B8E31}" presName="spaceRect" presStyleCnt="0"/>
      <dgm:spPr/>
    </dgm:pt>
    <dgm:pt modelId="{16925AC1-D329-42F9-B38E-6C976EDA2C3D}" type="pres">
      <dgm:prSet presAssocID="{CDD2CCFB-8B93-4A1E-95EF-5F5B7E8B8E3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A3CC47-2310-49C4-9241-2629EC53CDC8}" type="presOf" srcId="{5EEA9F0D-E783-489E-B75B-06A2776052C2}" destId="{4E14CBB5-398D-487D-974B-D8A9212B94AE}" srcOrd="0" destOrd="0" presId="urn:microsoft.com/office/officeart/2018/2/layout/IconVerticalSolidList"/>
    <dgm:cxn modelId="{2E1E4669-E0DC-4773-BFEF-0F5969117EEE}" srcId="{56796F7A-F2C8-4257-A8EC-A0127D632027}" destId="{CDD2CCFB-8B93-4A1E-95EF-5F5B7E8B8E31}" srcOrd="4" destOrd="0" parTransId="{918B5E4D-4C6A-4F80-AA42-AEDDF8A1AD59}" sibTransId="{C2B282C0-AB85-4E2B-857B-9BAFD5AE9F83}"/>
    <dgm:cxn modelId="{52AF9E4F-729C-4436-B74F-CB0ED093B385}" type="presOf" srcId="{9EC15749-198E-47F7-9E2F-924313B63E04}" destId="{CF8FD594-A13B-4EFB-BA45-A1CF92F108C2}" srcOrd="0" destOrd="0" presId="urn:microsoft.com/office/officeart/2018/2/layout/IconVerticalSolidList"/>
    <dgm:cxn modelId="{B67D3474-4A1C-421A-9A4F-B1EB1DDBBA92}" srcId="{56796F7A-F2C8-4257-A8EC-A0127D632027}" destId="{9EC15749-198E-47F7-9E2F-924313B63E04}" srcOrd="2" destOrd="0" parTransId="{D69C6D01-4FA0-4275-9210-9E78E07173F6}" sibTransId="{5453981B-72DE-47ED-BC34-22EBADC0C80F}"/>
    <dgm:cxn modelId="{A4A58A74-FEBC-4673-9AFB-16D0ECC0FA4E}" type="presOf" srcId="{E220D44D-81CA-4631-972A-5BE807167700}" destId="{83985031-9636-4EBE-A0EE-1CA883BC91DB}" srcOrd="0" destOrd="0" presId="urn:microsoft.com/office/officeart/2018/2/layout/IconVerticalSolidList"/>
    <dgm:cxn modelId="{56679E54-C40E-4AA4-982E-270C47BC6595}" srcId="{56796F7A-F2C8-4257-A8EC-A0127D632027}" destId="{E220D44D-81CA-4631-972A-5BE807167700}" srcOrd="1" destOrd="0" parTransId="{E478E141-BC82-4227-994C-2CC0CD651FF2}" sibTransId="{467BA817-C5BC-40BD-893A-BF967959B15E}"/>
    <dgm:cxn modelId="{83D4D495-C96A-406E-91BF-B9483C609852}" srcId="{56796F7A-F2C8-4257-A8EC-A0127D632027}" destId="{7DABA1C0-5606-4F9D-B7C1-5127C98135E6}" srcOrd="3" destOrd="0" parTransId="{87549E1D-AEBC-4470-897A-FC51EE2C0E55}" sibTransId="{D0B7207D-934F-4EA9-9151-1CDE713DD49C}"/>
    <dgm:cxn modelId="{4FCC69A0-7493-4273-A1DB-2F773EE1B850}" srcId="{56796F7A-F2C8-4257-A8EC-A0127D632027}" destId="{5EEA9F0D-E783-489E-B75B-06A2776052C2}" srcOrd="0" destOrd="0" parTransId="{DDB453DA-7852-48F9-B6B5-3971EF4F3184}" sibTransId="{17BD5052-7A9F-4FD3-8E19-13A45D72FF23}"/>
    <dgm:cxn modelId="{6D1EC9AA-D466-4DC6-B1F1-9BE81ED8FFC8}" type="presOf" srcId="{CDD2CCFB-8B93-4A1E-95EF-5F5B7E8B8E31}" destId="{16925AC1-D329-42F9-B38E-6C976EDA2C3D}" srcOrd="0" destOrd="0" presId="urn:microsoft.com/office/officeart/2018/2/layout/IconVerticalSolidList"/>
    <dgm:cxn modelId="{EB3E1DB5-A605-45A9-814E-280F82CA310B}" type="presOf" srcId="{7DABA1C0-5606-4F9D-B7C1-5127C98135E6}" destId="{9DC4C0C5-C95C-4966-B9ED-3273AC6F1FE4}" srcOrd="0" destOrd="0" presId="urn:microsoft.com/office/officeart/2018/2/layout/IconVerticalSolidList"/>
    <dgm:cxn modelId="{41D01DDC-2BF0-4B75-AEC2-07D92EDBA343}" type="presOf" srcId="{56796F7A-F2C8-4257-A8EC-A0127D632027}" destId="{99257590-2D79-4A03-A9A1-28874DE90024}" srcOrd="0" destOrd="0" presId="urn:microsoft.com/office/officeart/2018/2/layout/IconVerticalSolidList"/>
    <dgm:cxn modelId="{D702F4CE-A1C8-4DB7-A493-E3AA70110BC2}" type="presParOf" srcId="{99257590-2D79-4A03-A9A1-28874DE90024}" destId="{F247F474-7748-4DEE-BB08-B52CE1744410}" srcOrd="0" destOrd="0" presId="urn:microsoft.com/office/officeart/2018/2/layout/IconVerticalSolidList"/>
    <dgm:cxn modelId="{390058C0-A07B-4063-BFF6-D841237E0959}" type="presParOf" srcId="{F247F474-7748-4DEE-BB08-B52CE1744410}" destId="{6F6E45F3-0198-4EF9-A015-69DDD2AF79B4}" srcOrd="0" destOrd="0" presId="urn:microsoft.com/office/officeart/2018/2/layout/IconVerticalSolidList"/>
    <dgm:cxn modelId="{C818DB91-D3B9-44BB-8B83-179D27EE5A65}" type="presParOf" srcId="{F247F474-7748-4DEE-BB08-B52CE1744410}" destId="{AC33CFA2-A3F6-40D6-B837-6EAD00686EE2}" srcOrd="1" destOrd="0" presId="urn:microsoft.com/office/officeart/2018/2/layout/IconVerticalSolidList"/>
    <dgm:cxn modelId="{50B1C928-4542-48A6-9DB0-87AF3C35E48D}" type="presParOf" srcId="{F247F474-7748-4DEE-BB08-B52CE1744410}" destId="{00B185E6-ED99-4F8B-BE04-52B3AA71D9C7}" srcOrd="2" destOrd="0" presId="urn:microsoft.com/office/officeart/2018/2/layout/IconVerticalSolidList"/>
    <dgm:cxn modelId="{E9D8D234-0A72-4BE5-8A2B-E83C0608722C}" type="presParOf" srcId="{F247F474-7748-4DEE-BB08-B52CE1744410}" destId="{4E14CBB5-398D-487D-974B-D8A9212B94AE}" srcOrd="3" destOrd="0" presId="urn:microsoft.com/office/officeart/2018/2/layout/IconVerticalSolidList"/>
    <dgm:cxn modelId="{6FD3839F-83D0-4EA5-A2E4-73B920541676}" type="presParOf" srcId="{99257590-2D79-4A03-A9A1-28874DE90024}" destId="{2652AD10-7081-4161-9FF7-35109D21878D}" srcOrd="1" destOrd="0" presId="urn:microsoft.com/office/officeart/2018/2/layout/IconVerticalSolidList"/>
    <dgm:cxn modelId="{3B3FA307-6764-470F-9F59-70C1422A363F}" type="presParOf" srcId="{99257590-2D79-4A03-A9A1-28874DE90024}" destId="{5E0D2BC2-0DA2-4E9E-8667-8AD8BA2674EE}" srcOrd="2" destOrd="0" presId="urn:microsoft.com/office/officeart/2018/2/layout/IconVerticalSolidList"/>
    <dgm:cxn modelId="{72C7A86F-F30B-473D-ADFF-DE7CFDA50B3F}" type="presParOf" srcId="{5E0D2BC2-0DA2-4E9E-8667-8AD8BA2674EE}" destId="{49B594EB-3006-4281-8637-D3A3CA072284}" srcOrd="0" destOrd="0" presId="urn:microsoft.com/office/officeart/2018/2/layout/IconVerticalSolidList"/>
    <dgm:cxn modelId="{BAF1B7ED-AA05-4849-9BED-CA2338B8BA52}" type="presParOf" srcId="{5E0D2BC2-0DA2-4E9E-8667-8AD8BA2674EE}" destId="{1A5EC8E9-9C1B-43FD-9D6F-17366A5D2362}" srcOrd="1" destOrd="0" presId="urn:microsoft.com/office/officeart/2018/2/layout/IconVerticalSolidList"/>
    <dgm:cxn modelId="{D2E6ED9E-CAD4-41BC-85AC-CB01A69C073F}" type="presParOf" srcId="{5E0D2BC2-0DA2-4E9E-8667-8AD8BA2674EE}" destId="{03EC00D4-7454-44CD-B595-98B09467EB21}" srcOrd="2" destOrd="0" presId="urn:microsoft.com/office/officeart/2018/2/layout/IconVerticalSolidList"/>
    <dgm:cxn modelId="{332FE10D-7A3B-402C-BA9F-72345AC476DC}" type="presParOf" srcId="{5E0D2BC2-0DA2-4E9E-8667-8AD8BA2674EE}" destId="{83985031-9636-4EBE-A0EE-1CA883BC91DB}" srcOrd="3" destOrd="0" presId="urn:microsoft.com/office/officeart/2018/2/layout/IconVerticalSolidList"/>
    <dgm:cxn modelId="{F54B55BF-0205-4F33-8EDF-21BC7A8F5C90}" type="presParOf" srcId="{99257590-2D79-4A03-A9A1-28874DE90024}" destId="{D2DA5FAC-98DA-478C-9437-204CC439872D}" srcOrd="3" destOrd="0" presId="urn:microsoft.com/office/officeart/2018/2/layout/IconVerticalSolidList"/>
    <dgm:cxn modelId="{119EA937-58D7-4190-9A6A-647A2900E161}" type="presParOf" srcId="{99257590-2D79-4A03-A9A1-28874DE90024}" destId="{07C1CFC3-62B4-4028-AE83-3DE6076F855F}" srcOrd="4" destOrd="0" presId="urn:microsoft.com/office/officeart/2018/2/layout/IconVerticalSolidList"/>
    <dgm:cxn modelId="{CCD71C83-8058-45D3-9101-AAF46C1300F3}" type="presParOf" srcId="{07C1CFC3-62B4-4028-AE83-3DE6076F855F}" destId="{A7FE5382-CF94-4044-9B94-3A3F84EEBC2E}" srcOrd="0" destOrd="0" presId="urn:microsoft.com/office/officeart/2018/2/layout/IconVerticalSolidList"/>
    <dgm:cxn modelId="{7AFAE28E-3A29-4966-BA34-2EA4B14ED092}" type="presParOf" srcId="{07C1CFC3-62B4-4028-AE83-3DE6076F855F}" destId="{DC5A5355-F911-4171-8D2C-263DC390423B}" srcOrd="1" destOrd="0" presId="urn:microsoft.com/office/officeart/2018/2/layout/IconVerticalSolidList"/>
    <dgm:cxn modelId="{66F42C84-5A8A-45A8-B7D6-145F6E0DBDDD}" type="presParOf" srcId="{07C1CFC3-62B4-4028-AE83-3DE6076F855F}" destId="{8F918F43-8DBF-4C98-8267-6FD66B291897}" srcOrd="2" destOrd="0" presId="urn:microsoft.com/office/officeart/2018/2/layout/IconVerticalSolidList"/>
    <dgm:cxn modelId="{890862E7-0EE4-41D5-A8A4-87189A66DD82}" type="presParOf" srcId="{07C1CFC3-62B4-4028-AE83-3DE6076F855F}" destId="{CF8FD594-A13B-4EFB-BA45-A1CF92F108C2}" srcOrd="3" destOrd="0" presId="urn:microsoft.com/office/officeart/2018/2/layout/IconVerticalSolidList"/>
    <dgm:cxn modelId="{24A93A9B-6806-49B2-8618-8186C10B8642}" type="presParOf" srcId="{99257590-2D79-4A03-A9A1-28874DE90024}" destId="{0F11BADC-F0AE-4805-80DB-0AF9C51C3183}" srcOrd="5" destOrd="0" presId="urn:microsoft.com/office/officeart/2018/2/layout/IconVerticalSolidList"/>
    <dgm:cxn modelId="{0ACF8DF9-D4DF-4E95-B9BC-797CD1DC3D85}" type="presParOf" srcId="{99257590-2D79-4A03-A9A1-28874DE90024}" destId="{E6893B81-F2DC-4DFD-B47C-845CD4245201}" srcOrd="6" destOrd="0" presId="urn:microsoft.com/office/officeart/2018/2/layout/IconVerticalSolidList"/>
    <dgm:cxn modelId="{3FD41FCB-D264-494A-8A7F-26226152AFA1}" type="presParOf" srcId="{E6893B81-F2DC-4DFD-B47C-845CD4245201}" destId="{ACA2B0DB-4B89-488D-A999-046EE6C91E8E}" srcOrd="0" destOrd="0" presId="urn:microsoft.com/office/officeart/2018/2/layout/IconVerticalSolidList"/>
    <dgm:cxn modelId="{5104B3CE-C79A-4818-8CA2-5E9910B02D64}" type="presParOf" srcId="{E6893B81-F2DC-4DFD-B47C-845CD4245201}" destId="{8AEB4095-457F-49FB-B121-9DB1FF16516D}" srcOrd="1" destOrd="0" presId="urn:microsoft.com/office/officeart/2018/2/layout/IconVerticalSolidList"/>
    <dgm:cxn modelId="{64CE59B6-DA2E-450E-A979-60200DA34027}" type="presParOf" srcId="{E6893B81-F2DC-4DFD-B47C-845CD4245201}" destId="{7E288756-E21D-4847-973B-1970045C58D9}" srcOrd="2" destOrd="0" presId="urn:microsoft.com/office/officeart/2018/2/layout/IconVerticalSolidList"/>
    <dgm:cxn modelId="{1545059D-25B4-45C5-93CA-9E3C248A59C3}" type="presParOf" srcId="{E6893B81-F2DC-4DFD-B47C-845CD4245201}" destId="{9DC4C0C5-C95C-4966-B9ED-3273AC6F1FE4}" srcOrd="3" destOrd="0" presId="urn:microsoft.com/office/officeart/2018/2/layout/IconVerticalSolidList"/>
    <dgm:cxn modelId="{62C36781-5384-4ABB-AF66-379E8D664D1F}" type="presParOf" srcId="{99257590-2D79-4A03-A9A1-28874DE90024}" destId="{39CF30E8-5C7F-4525-B350-28CF6E5BE596}" srcOrd="7" destOrd="0" presId="urn:microsoft.com/office/officeart/2018/2/layout/IconVerticalSolidList"/>
    <dgm:cxn modelId="{169A9C14-144D-4114-9067-E0EED929ADA8}" type="presParOf" srcId="{99257590-2D79-4A03-A9A1-28874DE90024}" destId="{60F9E35A-3377-43A4-90A9-51859CD06DDD}" srcOrd="8" destOrd="0" presId="urn:microsoft.com/office/officeart/2018/2/layout/IconVerticalSolidList"/>
    <dgm:cxn modelId="{9337208E-E289-43A6-B26F-944685EEA154}" type="presParOf" srcId="{60F9E35A-3377-43A4-90A9-51859CD06DDD}" destId="{2969EDE5-8E17-4018-984E-994B919CE80E}" srcOrd="0" destOrd="0" presId="urn:microsoft.com/office/officeart/2018/2/layout/IconVerticalSolidList"/>
    <dgm:cxn modelId="{3874FA6F-6DCB-4E13-A066-1DAC51B9BAEC}" type="presParOf" srcId="{60F9E35A-3377-43A4-90A9-51859CD06DDD}" destId="{B18DC1E6-5A2E-45BA-865E-370FB99EF961}" srcOrd="1" destOrd="0" presId="urn:microsoft.com/office/officeart/2018/2/layout/IconVerticalSolidList"/>
    <dgm:cxn modelId="{BD20A505-6950-4AA1-9FD1-D96B8304C477}" type="presParOf" srcId="{60F9E35A-3377-43A4-90A9-51859CD06DDD}" destId="{E258B085-B9AC-4981-BA41-51189010DE1F}" srcOrd="2" destOrd="0" presId="urn:microsoft.com/office/officeart/2018/2/layout/IconVerticalSolidList"/>
    <dgm:cxn modelId="{0D18A198-686F-4D11-9768-F81F686A135F}" type="presParOf" srcId="{60F9E35A-3377-43A4-90A9-51859CD06DDD}" destId="{16925AC1-D329-42F9-B38E-6C976EDA2C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4491D-049F-4E5B-9087-7BC6231BC21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E4ACD-2DAE-496A-B166-E1956B38002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6A0B6-F152-4741-9EE4-48243280CCB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Background</a:t>
          </a:r>
        </a:p>
      </dsp:txBody>
      <dsp:txXfrm>
        <a:off x="1429899" y="2442"/>
        <a:ext cx="5083704" cy="1238008"/>
      </dsp:txXfrm>
    </dsp:sp>
    <dsp:sp modelId="{F9AC72E6-C18F-4736-8A4B-0E91B41EB34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F2BB4-C9D9-4637-8476-E942F631650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BFE54-E0BA-4CEC-BD9E-C3BF73B7F34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 Summary</a:t>
          </a:r>
        </a:p>
      </dsp:txBody>
      <dsp:txXfrm>
        <a:off x="1429899" y="1549953"/>
        <a:ext cx="5083704" cy="1238008"/>
      </dsp:txXfrm>
    </dsp:sp>
    <dsp:sp modelId="{23E5C253-AD2D-4439-8CCC-58EEE3E43F0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20685-00CB-4558-8285-743506E9B0D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2A8C0-7E5A-4A3B-8407-D09E35E2CB6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Mining Tasks</a:t>
          </a:r>
        </a:p>
      </dsp:txBody>
      <dsp:txXfrm>
        <a:off x="1429899" y="3097464"/>
        <a:ext cx="5083704" cy="1238008"/>
      </dsp:txXfrm>
    </dsp:sp>
    <dsp:sp modelId="{10EEADE4-A9E2-4E32-82F8-E1B5F49D2F0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6CB40-44E9-4371-BDF2-75E408E2E6B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8BD50-255C-4E6F-A771-4F1DC2A6507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Plan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4C941-D8DE-4F66-8BCC-2B5FC90B959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32DC8-E0D0-45B5-AD9A-CDD586D6D6E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4EF19-2589-4013-BD30-85FCD002C84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Full name: AirBed and Breakfast</a:t>
          </a:r>
        </a:p>
      </dsp:txBody>
      <dsp:txXfrm>
        <a:off x="1429899" y="2442"/>
        <a:ext cx="5083704" cy="1238008"/>
      </dsp:txXfrm>
    </dsp:sp>
    <dsp:sp modelId="{98C81645-8CDC-4EBA-A28A-5F3A2FEA5F0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0EE55-CD5C-4A28-91D7-30AB0221786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8F450-6AE3-40AB-BBF8-FCAED849C87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Arrange homestays or tourism experiences. </a:t>
          </a:r>
        </a:p>
      </dsp:txBody>
      <dsp:txXfrm>
        <a:off x="1429899" y="1549953"/>
        <a:ext cx="5083704" cy="1238008"/>
      </dsp:txXfrm>
    </dsp:sp>
    <dsp:sp modelId="{E301CE30-F14B-4425-9089-8E454F9AA56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0480C-2247-4595-B4D3-4E13D12D829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9B81-F2F1-4984-8E6D-C183300058E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Acts as a broker</a:t>
          </a:r>
        </a:p>
      </dsp:txBody>
      <dsp:txXfrm>
        <a:off x="1429899" y="3097464"/>
        <a:ext cx="5083704" cy="1238008"/>
      </dsp:txXfrm>
    </dsp:sp>
    <dsp:sp modelId="{461A50A0-9EE2-465E-A2B9-9434961E747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F402C-AA73-4846-803C-FADE2DE8870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8E4EA-5F9B-4109-AF05-FC1AB46F5A2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Online booking 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4C89F-3795-4304-8540-7016341F2B9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E9533-92F7-476C-905E-E0C6F0A12DC7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722EA-0F46-4B75-A46D-B4DA53B858C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Association Rule:</a:t>
          </a:r>
        </a:p>
      </dsp:txBody>
      <dsp:txXfrm>
        <a:off x="2039300" y="956381"/>
        <a:ext cx="4474303" cy="1765627"/>
      </dsp:txXfrm>
    </dsp:sp>
    <dsp:sp modelId="{2254032D-D0C5-476C-A594-EED84A7BA21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11BEA-9D6D-46D1-83F2-1E33202B5074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EC3DB-DB55-4574-9CA8-45F09A9034C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which attributes determine the price: low or high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442A1-7DA9-4BE6-87A1-CF1124F3A101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097D8-A171-4349-B042-32A21E25C7C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BC529-0BEC-456C-B30C-206A5C23FE27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SVMs </a:t>
          </a:r>
          <a:r>
            <a:rPr lang="en-US" altLang="zh-CN" sz="2500" kern="1200"/>
            <a:t>and </a:t>
          </a:r>
          <a:r>
            <a:rPr lang="en-US" sz="2500" kern="1200"/>
            <a:t>Decision Tree: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8EDEE380-09FA-4560-92F1-2E7E959D5C2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2C209-105C-4310-B369-897E276EB32E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3F5B6-C01C-41E0-BF04-461024F8FBEC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Price Prediction</a:t>
          </a:r>
        </a:p>
      </dsp:txBody>
      <dsp:txXfrm>
        <a:off x="2039300" y="3163416"/>
        <a:ext cx="4474303" cy="176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E45F3-0198-4EF9-A015-69DDD2AF79B4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3CFA2-A3F6-40D6-B837-6EAD00686EE2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4CBB5-398D-487D-974B-D8A9212B94AE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 data</a:t>
          </a:r>
        </a:p>
      </dsp:txBody>
      <dsp:txXfrm>
        <a:off x="1133349" y="4606"/>
        <a:ext cx="5455341" cy="981254"/>
      </dsp:txXfrm>
    </dsp:sp>
    <dsp:sp modelId="{49B594EB-3006-4281-8637-D3A3CA072284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EC8E9-9C1B-43FD-9D6F-17366A5D2362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85031-9636-4EBE-A0EE-1CA883BC91DB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 data &amp; visualization</a:t>
          </a:r>
        </a:p>
      </dsp:txBody>
      <dsp:txXfrm>
        <a:off x="1133349" y="1231175"/>
        <a:ext cx="5455341" cy="981254"/>
      </dsp:txXfrm>
    </dsp:sp>
    <dsp:sp modelId="{A7FE5382-CF94-4044-9B94-3A3F84EEBC2E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A5355-F911-4171-8D2C-263DC390423B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FD594-A13B-4EFB-BA45-A1CF92F108C2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Association Rules for the price level</a:t>
          </a:r>
        </a:p>
      </dsp:txBody>
      <dsp:txXfrm>
        <a:off x="1133349" y="2457744"/>
        <a:ext cx="5455341" cy="981254"/>
      </dsp:txXfrm>
    </dsp:sp>
    <dsp:sp modelId="{ACA2B0DB-4B89-488D-A999-046EE6C91E8E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4095-457F-49FB-B121-9DB1FF16516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4C0C5-C95C-4966-B9ED-3273AC6F1FE4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Price Prediction</a:t>
          </a:r>
        </a:p>
      </dsp:txBody>
      <dsp:txXfrm>
        <a:off x="1133349" y="3684312"/>
        <a:ext cx="5455341" cy="981254"/>
      </dsp:txXfrm>
    </dsp:sp>
    <dsp:sp modelId="{2969EDE5-8E17-4018-984E-994B919CE80E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DC1E6-5A2E-45BA-865E-370FB99EF961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25AC1-D329-42F9-B38E-6C976EDA2C3D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Evaluation of outcomes </a:t>
          </a:r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F214E-8F11-48F0-9B57-6AFE899DA3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8A9B7-EB12-46E5-814E-FF5E028E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5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75 attributes and 13051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8A9B7-EB12-46E5-814E-FF5E028E93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7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8A9B7-EB12-46E5-814E-FF5E028E93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6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EDDA-A5BC-4322-9A4F-657E67652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60379-063B-4FCF-8805-9F56956FD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F3CA8-AC9B-46FB-83BF-6D674C65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A702-D09D-4559-8855-E0DD5B3E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A690-4CC5-4848-B870-7A1ED06F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AF9D-12D3-44D5-B288-3F3B7C10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A78A-29F9-4226-AE8F-070C0FE5E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2E65-0C3C-4EBB-800B-0797CEF0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BFE9-3291-4F13-9D78-7B9A94AF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FCD1E-1439-492F-B99C-86E5C4B8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875E0-957C-400C-B745-B8B3D7D60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CED5B-A6AC-4F33-8F33-721B1DD86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C7A8-8406-4A6B-8340-8E4D3D86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F56C7-927F-44BC-8159-EE66CCFC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3F5DC-F3C8-4312-99B2-32F4F380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5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54B9-9666-4668-B685-F33106B1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61E5-69B0-4397-87B0-06C9C08F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DEFF-86B7-4307-8D4D-8BC78AD5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8CA0-0815-452C-AC1B-C1437885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B7E4-E75A-4BBE-AD23-6C3593C4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89EA-4BAE-4DAB-A906-FBF97DCC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1A964-2BDD-45B8-A8D2-0B60A8A4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4CB8-5214-440F-B59E-D8AAFF60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4675-A628-40BE-A6A6-101A618C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C72A-52FB-48D9-8475-B00FA054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4AB1-0A87-4F71-82AB-3DC764CF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E99E-8068-463E-928D-4A6A4F786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A9099-7AB0-4469-989A-D1F88CFF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88AAA-837D-4778-BDF8-7E160F3E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0A8B1-829B-4E5A-9E08-F1AE60F1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A31FD-E616-4809-AD4E-D173EEDD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69A3-59F0-4B41-A011-5FA0002D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6987-2E39-40FC-8259-B7DFCEC71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38CC-20B6-434A-AA62-09D3958FA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FC7E5-488D-4EA3-8B47-BD5D28E36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46C86-F1B9-4A3D-AE6B-AD447F65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524D6-8229-4FFA-B2E7-FE04FF0D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CB53A-4983-4093-B340-9CEE4C19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FEC3-1936-4506-8207-AA670A95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C155-A43F-49DC-95BF-778E5EE4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47BE7-1F4A-4EA7-ADB6-F7B5C5BD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96A78-6FBF-41DD-B2D1-C45452E6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D298C-A5BA-4CD6-939A-69A52467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18B74-CA88-476A-9B83-7D3F632C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F15A4-CD49-4A7C-ADF9-625829E9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1BBD5-BBF5-4272-B821-C011783B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B9ED-C682-4710-8EAF-3466E142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23ED-F6F9-4C23-A5FA-544B44DF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4AC8B-5A06-4698-858A-846CE231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08D4D-6615-4279-8EA8-4B54C4E0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A971D-E1D9-4423-AB2A-834106BF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642B9-A042-41BD-8585-9F49A223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6AD7-F6CD-4153-9CE2-0E2D20F5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9D792-9E71-4D39-A322-4582064F6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606BC-2D7B-4862-A88D-72C1B0900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468B3-DA8E-4316-83E3-CE4F66D4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00155-31B5-47E9-966B-58FAEB96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8E1F5-53C1-44BF-A758-030D3C6E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3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7A73B-8534-490D-BA4A-EB74FBF5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82DD-A6B3-4173-9175-AF151D6D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4536-CE43-4BB3-8304-B05FA7ABF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0A12-1AB6-458E-9B8F-3C51F1BD08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73B4D-30F7-4A50-A9C7-5AC068C00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4C0B-B967-47D6-A5F5-8C1141EE9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C650-FF9A-46A0-9E53-9C6E9D79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jsanne/san-diego-airbnb" TargetMode="External"/><Relationship Id="rId2" Type="http://schemas.openxmlformats.org/officeDocument/2006/relationships/hyperlink" Target="https://www.bbc.com/news/technology-503155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irbn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463ED-158E-4BD9-8463-E101D575D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3" t="2965" r="1897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72E9E-1A66-427F-A0ED-DDE4FA26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b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Project:</a:t>
            </a:r>
            <a:b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 Diego Airbnb Analysis</a:t>
            </a:r>
            <a:b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E337-0CF3-4E52-83D5-B8E43612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IST707 </a:t>
            </a:r>
          </a:p>
          <a:p>
            <a:pPr algn="l"/>
            <a:r>
              <a:rPr lang="en-US" sz="2000"/>
              <a:t>Zequn Che &amp; Jiyu Feng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54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ECD6-CCEF-4180-96C3-F20A73E0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9DCA-19D7-4180-9849-0DC426B2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https://www.bbc.com/news/technology-50315546</a:t>
            </a:r>
            <a:endParaRPr lang="en-US" dirty="0"/>
          </a:p>
          <a:p>
            <a:r>
              <a:rPr lang="en-US" dirty="0">
                <a:hlinkClick r:id="rId3"/>
              </a:rPr>
              <a:t>https://data.world/ajsanne/san-diego-airbnb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https://en.wikipedia.org/wiki/Airbnb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4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5E7F-7D3A-48D1-B920-32C3B0724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7A7A4-76E1-45EA-A2E5-F90C7972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903D2-5F5F-4FD6-B6B0-FB90E9906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5327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72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A8A74-F40F-4A4A-8DA0-35E9854F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E147A-7F0C-4471-B0C3-660A3BF87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500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73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6786E-0481-496D-A728-09AB73E9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Dataset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921E34-5657-4CAF-B248-4240DF8E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493114"/>
            <a:ext cx="7188199" cy="27315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07DD-A90A-4001-A3CF-416C5B88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San Diego Airbnb Data</a:t>
            </a:r>
          </a:p>
          <a:p>
            <a:pPr marL="0" indent="0">
              <a:buNone/>
            </a:pPr>
            <a:r>
              <a:rPr lang="en-US" sz="1800"/>
              <a:t>    All active Airbnb listings in San Diego, download from Inside Airbnb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920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A68B6-2771-4E4B-9F07-1826A9AA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BFC8A7-F84B-40EA-9913-FD849D0A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900332"/>
            <a:ext cx="6553545" cy="50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9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4CF96-4DD7-4CE5-90FF-FF7EB612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4" name="Picture 3" descr="A screen shot of a person&#10;&#10;Description automatically generated">
            <a:extLst>
              <a:ext uri="{FF2B5EF4-FFF2-40B4-BE49-F238E27FC236}">
                <a16:creationId xmlns:a16="http://schemas.microsoft.com/office/drawing/2014/main" id="{13C5D2BF-4359-4D96-85D0-5977CB0E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25" y="533400"/>
            <a:ext cx="6121400" cy="1843088"/>
          </a:xfrm>
          <a:prstGeom prst="rect">
            <a:avLst/>
          </a:prstGeom>
        </p:spPr>
      </p:pic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97AEB01-D460-463D-ACDA-024DD2D1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25" y="4724400"/>
            <a:ext cx="6121400" cy="1606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6492E2-2763-402F-A0CE-E4E020F43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925" y="2459038"/>
            <a:ext cx="6121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3E831-3B3E-47E9-AC41-D808A7B6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Mining 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3F5972-C6D5-4DA0-ADAB-84443A1BF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7512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61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7BB63-11B8-4DF2-81CC-B8F15EDE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Mining 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834A2E-2CB9-411E-9E5D-B51A10328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4142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54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1C6E4-84C5-414C-AC50-458D7CBA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Process Plan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C8D3BFD-588C-41C6-994D-D0E018B39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64767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17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138</Words>
  <Application>Microsoft Office PowerPoint</Application>
  <PresentationFormat>宽屏</PresentationFormat>
  <Paragraphs>38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 Final Project:  San Diego Airbnb Analysis   </vt:lpstr>
      <vt:lpstr>Agenda</vt:lpstr>
      <vt:lpstr>Background</vt:lpstr>
      <vt:lpstr>Dataset</vt:lpstr>
      <vt:lpstr>Dataset</vt:lpstr>
      <vt:lpstr>Dataset</vt:lpstr>
      <vt:lpstr>Mining Tasks</vt:lpstr>
      <vt:lpstr>Mining Tasks</vt:lpstr>
      <vt:lpstr>Process Plan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Final Project:  San Diego Airbnb Analysis   </dc:title>
  <dc:creator>Jiyu Feng</dc:creator>
  <cp:lastModifiedBy>泽群 车</cp:lastModifiedBy>
  <cp:revision>5</cp:revision>
  <dcterms:created xsi:type="dcterms:W3CDTF">2020-03-03T04:37:10Z</dcterms:created>
  <dcterms:modified xsi:type="dcterms:W3CDTF">2020-03-03T05:55:35Z</dcterms:modified>
</cp:coreProperties>
</file>