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6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5978">
            <a:off x="3477074" y="3593267"/>
            <a:ext cx="379556" cy="38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Pinhole camera model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83274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200400" y="3352800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 rot="20680149">
            <a:off x="3120638" y="3478729"/>
            <a:ext cx="1012938" cy="6858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0" y="2459904"/>
            <a:ext cx="2239312" cy="11687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81200" y="1752600"/>
            <a:ext cx="1524000" cy="1981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981200" y="2362200"/>
            <a:ext cx="1600200" cy="1266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600" y="245990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Object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054545" y="30142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Pinhole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010356" y="345933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Screen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088476" y="385368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image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966190" y="3797893"/>
            <a:ext cx="5610" cy="76132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971800" y="4389166"/>
            <a:ext cx="695052" cy="19693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585190" y="4127142"/>
            <a:ext cx="381000" cy="444414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212" y="4372115"/>
            <a:ext cx="591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1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128143" y="3957865"/>
            <a:ext cx="591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0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497380" y="3564523"/>
            <a:ext cx="591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775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Imaging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2895600"/>
                <a:ext cx="457200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457200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9615" r="-3896" b="-576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3203644"/>
                <a:ext cx="457200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03644"/>
                <a:ext cx="4572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9615" r="-6494" b="-576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3511421"/>
                <a:ext cx="457200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11421"/>
                <a:ext cx="4572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9434" r="-6494" b="-377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09800" y="1646681"/>
                <a:ext cx="457200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46681"/>
                <a:ext cx="457200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9434" r="-3896" b="-377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09800" y="1947446"/>
                <a:ext cx="457200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47446"/>
                <a:ext cx="457200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9434" r="-6494" b="-377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09800" y="2255223"/>
                <a:ext cx="453226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55223"/>
                <a:ext cx="453226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9615" r="-7895" b="-576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2885315"/>
                <a:ext cx="990600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Δ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85315"/>
                <a:ext cx="990600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9434" b="-377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3204417"/>
                <a:ext cx="990600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Δ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204417"/>
                <a:ext cx="990600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9615" b="-576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9800" y="3512194"/>
                <a:ext cx="998547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512194"/>
                <a:ext cx="998547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9434" b="-377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7726" y="4554721"/>
                <a:ext cx="1185074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nΔ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26" y="4554721"/>
                <a:ext cx="1185074" cy="307777"/>
              </a:xfrm>
              <a:prstGeom prst="rect">
                <a:avLst/>
              </a:prstGeom>
              <a:blipFill rotWithShape="1">
                <a:blip r:embed="rId11"/>
                <a:stretch>
                  <a:fillRect t="-9434" b="-377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67726" y="4873823"/>
                <a:ext cx="1185074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nΔ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26" y="4873823"/>
                <a:ext cx="1185074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9615" b="-576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7726" y="5181600"/>
                <a:ext cx="1185074" cy="3077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26" y="5181600"/>
                <a:ext cx="1185074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9615" b="-576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038600" y="3974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Elbow Connector 20"/>
          <p:cNvCxnSpPr>
            <a:stCxn id="5" idx="3"/>
            <a:endCxn id="11" idx="1"/>
          </p:cNvCxnSpPr>
          <p:nvPr/>
        </p:nvCxnSpPr>
        <p:spPr>
          <a:xfrm flipV="1">
            <a:off x="1600200" y="2101335"/>
            <a:ext cx="609600" cy="125619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14" idx="1"/>
          </p:cNvCxnSpPr>
          <p:nvPr/>
        </p:nvCxnSpPr>
        <p:spPr>
          <a:xfrm>
            <a:off x="1600200" y="3357533"/>
            <a:ext cx="609600" cy="77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7" idx="1"/>
          </p:cNvCxnSpPr>
          <p:nvPr/>
        </p:nvCxnSpPr>
        <p:spPr>
          <a:xfrm>
            <a:off x="1600200" y="3357533"/>
            <a:ext cx="567526" cy="1670179"/>
          </a:xfrm>
          <a:prstGeom prst="bentConnector3">
            <a:avLst>
              <a:gd name="adj1" fmla="val 5197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38600" y="1965783"/>
                <a:ext cx="457200" cy="3339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65783"/>
                <a:ext cx="457200" cy="333938"/>
              </a:xfrm>
              <a:prstGeom prst="rect">
                <a:avLst/>
              </a:prstGeom>
              <a:blipFill rotWithShape="1">
                <a:blip r:embed="rId14"/>
                <a:stretch>
                  <a:fillRect r="-10390" b="-52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38600" y="3204417"/>
                <a:ext cx="990600" cy="3339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Δ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204417"/>
                <a:ext cx="990600" cy="333938"/>
              </a:xfrm>
              <a:prstGeom prst="rect">
                <a:avLst/>
              </a:prstGeom>
              <a:blipFill rotWithShape="1">
                <a:blip r:embed="rId15"/>
                <a:stretch>
                  <a:fillRect b="-714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6526" y="4873823"/>
                <a:ext cx="1185074" cy="3339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nΔ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526" y="4873823"/>
                <a:ext cx="1185074" cy="333938"/>
              </a:xfrm>
              <a:prstGeom prst="rect">
                <a:avLst/>
              </a:prstGeom>
              <a:blipFill rotWithShape="1">
                <a:blip r:embed="rId16"/>
                <a:stretch>
                  <a:fillRect b="-714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358226" y="39698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5" name="Elbow Connector 34"/>
          <p:cNvCxnSpPr>
            <a:stCxn id="5" idx="3"/>
            <a:endCxn id="34" idx="1"/>
          </p:cNvCxnSpPr>
          <p:nvPr/>
        </p:nvCxnSpPr>
        <p:spPr>
          <a:xfrm>
            <a:off x="1600200" y="3357533"/>
            <a:ext cx="758026" cy="7969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3"/>
            <a:endCxn id="32" idx="1"/>
          </p:cNvCxnSpPr>
          <p:nvPr/>
        </p:nvCxnSpPr>
        <p:spPr>
          <a:xfrm>
            <a:off x="3200400" y="3039204"/>
            <a:ext cx="838200" cy="3321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6" idx="3"/>
            <a:endCxn id="33" idx="1"/>
          </p:cNvCxnSpPr>
          <p:nvPr/>
        </p:nvCxnSpPr>
        <p:spPr>
          <a:xfrm>
            <a:off x="3352800" y="4708610"/>
            <a:ext cx="643726" cy="3321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3"/>
            <a:endCxn id="19" idx="1"/>
          </p:cNvCxnSpPr>
          <p:nvPr/>
        </p:nvCxnSpPr>
        <p:spPr>
          <a:xfrm>
            <a:off x="2967826" y="4154516"/>
            <a:ext cx="1070774" cy="42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0" idx="3"/>
            <a:endCxn id="31" idx="1"/>
          </p:cNvCxnSpPr>
          <p:nvPr/>
        </p:nvCxnSpPr>
        <p:spPr>
          <a:xfrm>
            <a:off x="2667000" y="1800570"/>
            <a:ext cx="1371600" cy="3321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604207" y="1371600"/>
                <a:ext cx="457200" cy="3339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07" y="1371600"/>
                <a:ext cx="457200" cy="333938"/>
              </a:xfrm>
              <a:prstGeom prst="rect">
                <a:avLst/>
              </a:prstGeom>
              <a:blipFill rotWithShape="1">
                <a:blip r:embed="rId17"/>
                <a:stretch>
                  <a:fillRect t="-8772" r="-10390" b="-52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34000" y="2700762"/>
                <a:ext cx="990600" cy="3339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Δ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00762"/>
                <a:ext cx="990600" cy="333938"/>
              </a:xfrm>
              <a:prstGeom prst="rect">
                <a:avLst/>
              </a:prstGeom>
              <a:blipFill rotWithShape="1">
                <a:blip r:embed="rId18"/>
                <a:stretch>
                  <a:fillRect t="-8772" b="-52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34000" y="4267200"/>
                <a:ext cx="1185074" cy="3339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/>
                        </a:rPr>
                        <m:t>nΔ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7200"/>
                <a:ext cx="1185074" cy="333938"/>
              </a:xfrm>
              <a:prstGeom prst="rect">
                <a:avLst/>
              </a:prstGeom>
              <a:blipFill rotWithShape="1">
                <a:blip r:embed="rId19"/>
                <a:stretch>
                  <a:fillRect t="-8772" b="-52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5638800" y="1898209"/>
            <a:ext cx="344069" cy="400110"/>
            <a:chOff x="5105400" y="1898209"/>
            <a:chExt cx="344069" cy="400110"/>
          </a:xfrm>
        </p:grpSpPr>
        <p:sp>
          <p:nvSpPr>
            <p:cNvPr id="63" name="TextBox 62"/>
            <p:cNvSpPr txBox="1"/>
            <p:nvPr/>
          </p:nvSpPr>
          <p:spPr>
            <a:xfrm>
              <a:off x="5105400" y="189820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―</a:t>
              </a:r>
              <a:endParaRPr lang="en-US" sz="20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44669" y="1947446"/>
              <a:ext cx="304800" cy="307777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8800" y="3124200"/>
            <a:ext cx="344069" cy="400110"/>
            <a:chOff x="5351764" y="1884451"/>
            <a:chExt cx="344069" cy="400110"/>
          </a:xfrm>
        </p:grpSpPr>
        <p:sp>
          <p:nvSpPr>
            <p:cNvPr id="70" name="TextBox 69"/>
            <p:cNvSpPr txBox="1"/>
            <p:nvPr/>
          </p:nvSpPr>
          <p:spPr>
            <a:xfrm>
              <a:off x="5351764" y="188445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―</a:t>
              </a:r>
              <a:endParaRPr lang="en-US" sz="20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391033" y="1957674"/>
              <a:ext cx="304800" cy="307777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771565" y="4835384"/>
            <a:ext cx="344069" cy="400110"/>
            <a:chOff x="5105400" y="1898209"/>
            <a:chExt cx="344069" cy="400110"/>
          </a:xfrm>
        </p:grpSpPr>
        <p:sp>
          <p:nvSpPr>
            <p:cNvPr id="73" name="TextBox 72"/>
            <p:cNvSpPr txBox="1"/>
            <p:nvPr/>
          </p:nvSpPr>
          <p:spPr>
            <a:xfrm>
              <a:off x="5105400" y="189820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―</a:t>
              </a:r>
              <a:endParaRPr lang="en-US" sz="2000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5144669" y="1947446"/>
              <a:ext cx="304800" cy="307777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>
            <a:stCxn id="31" idx="3"/>
            <a:endCxn id="64" idx="2"/>
          </p:cNvCxnSpPr>
          <p:nvPr/>
        </p:nvCxnSpPr>
        <p:spPr>
          <a:xfrm flipV="1">
            <a:off x="4495800" y="2101335"/>
            <a:ext cx="1182269" cy="314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2"/>
            <a:endCxn id="64" idx="0"/>
          </p:cNvCxnSpPr>
          <p:nvPr/>
        </p:nvCxnSpPr>
        <p:spPr>
          <a:xfrm flipH="1">
            <a:off x="5830469" y="1705538"/>
            <a:ext cx="2338" cy="241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3"/>
            <a:endCxn id="71" idx="2"/>
          </p:cNvCxnSpPr>
          <p:nvPr/>
        </p:nvCxnSpPr>
        <p:spPr>
          <a:xfrm flipV="1">
            <a:off x="5029200" y="3351312"/>
            <a:ext cx="648869" cy="200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71" idx="0"/>
          </p:cNvCxnSpPr>
          <p:nvPr/>
        </p:nvCxnSpPr>
        <p:spPr>
          <a:xfrm>
            <a:off x="5829300" y="3034700"/>
            <a:ext cx="1169" cy="1627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3" idx="1"/>
          </p:cNvCxnSpPr>
          <p:nvPr/>
        </p:nvCxnSpPr>
        <p:spPr>
          <a:xfrm flipV="1">
            <a:off x="5179028" y="5035439"/>
            <a:ext cx="592537" cy="53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2"/>
            <a:endCxn id="73" idx="0"/>
          </p:cNvCxnSpPr>
          <p:nvPr/>
        </p:nvCxnSpPr>
        <p:spPr>
          <a:xfrm flipH="1">
            <a:off x="5923965" y="4601138"/>
            <a:ext cx="2572" cy="2342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081925" y="3155574"/>
            <a:ext cx="614275" cy="411550"/>
            <a:chOff x="5100725" y="1848488"/>
            <a:chExt cx="614275" cy="411550"/>
          </a:xfrm>
        </p:grpSpPr>
        <p:sp>
          <p:nvSpPr>
            <p:cNvPr id="101" name="TextBox 100"/>
            <p:cNvSpPr txBox="1"/>
            <p:nvPr/>
          </p:nvSpPr>
          <p:spPr>
            <a:xfrm>
              <a:off x="5105400" y="1898209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MSE</a:t>
              </a:r>
              <a:endParaRPr lang="en-US" sz="14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0725" y="1848488"/>
              <a:ext cx="494131" cy="41155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Elbow Connector 102"/>
          <p:cNvCxnSpPr>
            <a:stCxn id="74" idx="6"/>
            <a:endCxn id="102" idx="4"/>
          </p:cNvCxnSpPr>
          <p:nvPr/>
        </p:nvCxnSpPr>
        <p:spPr>
          <a:xfrm flipV="1">
            <a:off x="6115634" y="3567124"/>
            <a:ext cx="1213357" cy="147138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1" idx="6"/>
            <a:endCxn id="101" idx="1"/>
          </p:cNvCxnSpPr>
          <p:nvPr/>
        </p:nvCxnSpPr>
        <p:spPr>
          <a:xfrm>
            <a:off x="5982869" y="3351312"/>
            <a:ext cx="1103731" cy="78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4" idx="6"/>
            <a:endCxn id="102" idx="0"/>
          </p:cNvCxnSpPr>
          <p:nvPr/>
        </p:nvCxnSpPr>
        <p:spPr>
          <a:xfrm>
            <a:off x="5982869" y="2101335"/>
            <a:ext cx="1346122" cy="105423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0800000" flipV="1">
            <a:off x="5353634" y="3371386"/>
            <a:ext cx="2222422" cy="2191214"/>
          </a:xfrm>
          <a:prstGeom prst="bentConnector3">
            <a:avLst>
              <a:gd name="adj1" fmla="val -30774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771565" y="5638800"/>
            <a:ext cx="2322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Gradient backward propagation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64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workbench\branches\pdl\theory\past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98539"/>
            <a:ext cx="3199821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orkbench\branches\pdl\theory\pas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91659"/>
            <a:ext cx="3781425" cy="283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5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workbench\branches\pdl\theory\past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4487863" cy="33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316412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bounce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276600" y="3502680"/>
            <a:ext cx="990600" cy="3835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52800" y="3502680"/>
            <a:ext cx="914400" cy="68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2400" y="3502680"/>
            <a:ext cx="304800" cy="68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67200" y="3502680"/>
            <a:ext cx="0" cy="688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s://lh7-rt.googleusercontent.com/docsz/AD_4nXc494lywArY7pd0qRGFfiCdf9eQKTBCwuj_5GnAJYFkSy9ajKKjJw2A4BztM2XqgB-D1kZ_DR0iwQ2CAVntc9W7YldzCgnBWm5CH8IbOJ5RtN8RL6iLXDZHCpGi6tAhSrDH1UlJMA?key=OKBaljtkg5gjgXokMvD_OAV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9600"/>
            <a:ext cx="4265820" cy="17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workbench\branches\pdl\theory\fram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3990622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workbench\branches\pdl\theory\frame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62000"/>
            <a:ext cx="3990622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workbench\branches\pdl\theory\frame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" y="3505200"/>
            <a:ext cx="4007556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workbench\branches\pdl\theory\frame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33" y="3505200"/>
            <a:ext cx="4007555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33600" y="3131117"/>
            <a:ext cx="62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(a)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13092" y="3114240"/>
            <a:ext cx="62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(b)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5867400"/>
            <a:ext cx="62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(c)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00" y="5791200"/>
            <a:ext cx="62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(d)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539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148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Pinhole camera model</vt:lpstr>
      <vt:lpstr>Imaging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Pinhole camera model</dc:title>
  <dc:creator>Mosong Cheng</dc:creator>
  <cp:lastModifiedBy>Mosong Cheng</cp:lastModifiedBy>
  <cp:revision>75</cp:revision>
  <dcterms:created xsi:type="dcterms:W3CDTF">2006-08-16T00:00:00Z</dcterms:created>
  <dcterms:modified xsi:type="dcterms:W3CDTF">2024-12-12T11:47:55Z</dcterms:modified>
</cp:coreProperties>
</file>