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docx" ContentType="application/vnd.openxmlformats-officedocument.wordprocessingml.document"/>
  <Default Extension="ppt" ContentType="application/vnd.ms-powerpoint"/>
  <Default Extension="pptx" ContentType="application/vnd.openxmlformats-officedocument.presentationml.presentation"/>
  <Default Extension="xls" ContentType="application/vnd.ms-excel"/>
  <Default Extension="xlsx" ContentType="application/vnd.openxmlformats-officedocument.spreadsheetml.sheet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package" Target="../embeddings/Document2.docx"/><Relationship Id="rId8" Type="http://schemas.openxmlformats.org/officeDocument/2006/relationships/image" Target="../media/image4.wmf"/><Relationship Id="rId7" Type="http://schemas.openxmlformats.org/officeDocument/2006/relationships/oleObject" Target="../embeddings/Document1.doc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1.wmf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9.wmf"/><Relationship Id="rId17" Type="http://schemas.openxmlformats.org/officeDocument/2006/relationships/package" Target="../embeddings/Presentation2.pptx"/><Relationship Id="rId16" Type="http://schemas.openxmlformats.org/officeDocument/2006/relationships/image" Target="../media/image8.wmf"/><Relationship Id="rId15" Type="http://schemas.openxmlformats.org/officeDocument/2006/relationships/oleObject" Target="../embeddings/Presentation1.ppt"/><Relationship Id="rId14" Type="http://schemas.openxmlformats.org/officeDocument/2006/relationships/image" Target="../media/image7.wmf"/><Relationship Id="rId13" Type="http://schemas.openxmlformats.org/officeDocument/2006/relationships/package" Target="../embeddings/Workbook2.xlsx"/><Relationship Id="rId12" Type="http://schemas.openxmlformats.org/officeDocument/2006/relationships/image" Target="../media/image6.wmf"/><Relationship Id="rId11" Type="http://schemas.openxmlformats.org/officeDocument/2006/relationships/oleObject" Target="../embeddings/Workbook1.xls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5240" y="295275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952500" progId="Package">
                  <p:embed/>
                </p:oleObj>
              </mc:Choice>
              <mc:Fallback>
                <p:oleObj name="" showAsIcon="1" r:id="rId1" imgW="971550" imgH="9525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5240" y="295275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56790" y="295275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3" imgW="971550" imgH="952500" progId="Package">
                  <p:embed/>
                </p:oleObj>
              </mc:Choice>
              <mc:Fallback>
                <p:oleObj name="" showAsIcon="1" r:id="rId3" imgW="971550" imgH="95250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6790" y="295275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28340" y="295275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5" imgW="971550" imgH="952500" progId="Package">
                  <p:embed/>
                </p:oleObj>
              </mc:Choice>
              <mc:Fallback>
                <p:oleObj name="" showAsIcon="1" r:id="rId5" imgW="971550" imgH="952500" progId="Package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8340" y="295275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9890" y="295275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showAsIcon="1" r:id="rId7" imgW="971550" imgH="952500" progId="Word.Document.8">
                  <p:embed/>
                </p:oleObj>
              </mc:Choice>
              <mc:Fallback>
                <p:oleObj name="" showAsIcon="1" r:id="rId7" imgW="971550" imgH="952500" progId="Word.Document.8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9890" y="295275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71440" y="295275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showAsIcon="1" r:id="rId9" imgW="971550" imgH="952500" progId="Word.Document.12">
                  <p:embed/>
                </p:oleObj>
              </mc:Choice>
              <mc:Fallback>
                <p:oleObj name="" showAsIcon="1" r:id="rId9" imgW="971550" imgH="952500" progId="Word.Document.12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71440" y="295275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42990" y="295275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showAsIcon="1" r:id="rId11" imgW="971550" imgH="952500" progId="Excel.Sheet.8">
                  <p:embed/>
                </p:oleObj>
              </mc:Choice>
              <mc:Fallback>
                <p:oleObj name="" showAsIcon="1" r:id="rId11" imgW="971550" imgH="952500" progId="Excel.Sheet.8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42990" y="295275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14540" y="295275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showAsIcon="1" r:id="rId13" imgW="971550" imgH="952500" progId="Excel.Sheet.12">
                  <p:embed/>
                </p:oleObj>
              </mc:Choice>
              <mc:Fallback>
                <p:oleObj name="" showAsIcon="1" r:id="rId13" imgW="971550" imgH="952500" progId="Excel.Sheet.12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14540" y="295275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86090" y="295275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showAsIcon="1" r:id="rId15" imgW="971550" imgH="952500" progId="PowerPoint.Show.8">
                  <p:embed/>
                </p:oleObj>
              </mc:Choice>
              <mc:Fallback>
                <p:oleObj name="" showAsIcon="1" r:id="rId15" imgW="971550" imgH="952500" progId="PowerPoint.Show.8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086090" y="295275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57640" y="295275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showAsIcon="1" r:id="rId17" imgW="971550" imgH="952500" progId="PowerPoint.Show.12">
                  <p:embed/>
                </p:oleObj>
              </mc:Choice>
              <mc:Fallback>
                <p:oleObj name="" showAsIcon="1" r:id="rId17" imgW="971550" imgH="952500" progId="PowerPoint.Show.12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057640" y="295275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Word.Document.8</vt:lpstr>
      <vt:lpstr>Word.Document.12</vt:lpstr>
      <vt:lpstr>PowerPoint.Show.8</vt:lpstr>
      <vt:lpstr>PowerPoint.Show.12</vt:lpstr>
      <vt:lpstr>Excel.Sheet.8</vt:lpstr>
      <vt:lpstr>Excel.Sheet.12</vt:lpstr>
      <vt:lpstr>Package</vt:lpstr>
      <vt:lpstr>Package</vt:lpstr>
      <vt:lpstr>Package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dsx</dc:creator>
  <cp:lastModifiedBy>段</cp:lastModifiedBy>
  <cp:revision>4</cp:revision>
  <dcterms:created xsi:type="dcterms:W3CDTF">2021-08-18T03:44:00Z</dcterms:created>
  <dcterms:modified xsi:type="dcterms:W3CDTF">2021-08-18T04:39:37Z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4798FBFA0FA344D19C6AB2B8D95F5A29</vt:lpwstr>
  </property>
  <property fmtid="{D5CDD505-2E9C-101B-9397-08002B2CF9AE}" pid="3" name="KSOProductBuildVer">
    <vt:lpwstr>2052-11.1.0.10700</vt:lpwstr>
  </property>
</Properties>
</file>