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724F-20E5-435C-93EA-1EF0A3660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B8A62-27C6-4AE6-B170-E4F3A576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397E-1C1B-4339-8371-A433E9C1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E597-6608-497E-844D-5E01AF99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DB958-8788-4B47-9F0D-3BAE0EC3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9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9C9A-A2A6-4D62-8C91-E19EAA2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6E1D9-B327-459A-ACFB-84FF224B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1F6B6-A924-4526-A6C6-64DD8761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F10F-2BA2-43E1-9582-087C3008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161A-BE13-46C9-8DE9-812D1BD5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0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A6FF0-DD09-4FEA-B917-5F9AA127C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E6ED9-EAD3-42C6-88F7-6D5E4042D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0B9E-AAD9-41B7-9578-F4DAD7CC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0C97-C619-4F64-838F-211935CF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C9DF-5634-48A6-96EC-E288739C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0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859A-97ED-4E43-B471-E785BFED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A28E-DD2D-4249-874C-4B4A4AB3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1B51-BABD-40D7-8AD6-393DA013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CD14-0252-4769-BBC5-EB3371B9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E554-5318-4F29-BF7F-5C49EACB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08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FDE6-F7A0-4A43-9076-8D353BE7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0951B-D99A-449C-89C6-892FEE49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1CEC-A212-4578-A6B2-80B10A1B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CC49-636C-4429-9A85-84DB8BC4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00E34-67CC-4BF8-8B6F-89CB558D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5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567A-EB3E-4C61-969F-55118DC8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ACB9-E12F-4DCC-AA9E-D46EA2D74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F8CF-3F99-483F-B7C1-CD98E598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7B9CE-5024-47B6-857B-A14B9EEF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6348-CD4B-43F4-B456-76D19560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1155C-D1E8-4407-944A-AF6AD587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69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98AF-2DCE-4ED8-9C4B-2777500E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7EB8-9C55-4A9F-99C2-FCF72C97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AFA41-6E10-436D-83F9-725000B3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5A2B7-22CD-4C29-85B6-70B7BF41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1956D-1D43-4DF2-BAEB-82D61EF8D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67B2A-AD85-4D10-85C8-29E13B50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1CF10-B5A8-40FB-A403-0490512C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A964E-B0CD-4A7B-A04F-1A633016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2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3E03-CA25-48B5-89BD-7A9F78E7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67529-A233-43A9-B4F7-80A8007C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8A806-D014-45B8-A15D-F42ACFB8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8D3B8-05D4-4646-9AF2-A5F2D0F7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3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23315-03E1-4D16-8E9D-2FACCF68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73314-4C28-4AE2-ABDE-7076E1D1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E618-CA79-402F-992A-5829E356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86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89D2-C70A-4F01-A9FB-DEAE02D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11A5-63B4-40F6-BE30-01DDE594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99D4-6B21-4690-9BA6-AF827B484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7737-514E-4556-85FF-499C6AB3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F5A68-52EC-452C-BD44-E2500FAB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96303-8203-4B35-A25C-F9CCD85C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64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CF4C-8FDE-419A-9FBB-99A75324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12224-4D5F-4A5A-A20C-97AFC6C89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6C1BF-EAE9-446A-85CF-A00CB834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29FC0-62B5-46A0-8D10-C514723F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F24B5-97E0-485A-85E4-90C48BC8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9F84B-252D-4718-A86E-7CBCEE0E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97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90642-DFFB-4335-8474-1A3ABF68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BECF5-94F4-4CA3-9E1C-045D4CD1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47BF-4606-449D-B729-14693261A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80D3-60E6-4884-AB10-F4ADFE86FFAC}" type="datetimeFigureOut">
              <a:rPr lang="en-SG" smtClean="0"/>
              <a:t>10/5/2020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37F8-DA59-4CFE-86D7-F55AAA6E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2907-F14A-452F-BCA1-324230CE9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A15E-A627-4E13-AF7B-A1BD1867B3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92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379269-0E44-4CC8-AF58-EA3AAE6E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200275"/>
            <a:ext cx="7038975" cy="2457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6FC09F-E572-45FF-9CEA-6E05D5E11DAC}"/>
              </a:ext>
            </a:extLst>
          </p:cNvPr>
          <p:cNvSpPr txBox="1"/>
          <p:nvPr/>
        </p:nvSpPr>
        <p:spPr>
          <a:xfrm>
            <a:off x="4117903" y="2463866"/>
            <a:ext cx="86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Evaporator</a:t>
            </a:r>
          </a:p>
          <a:p>
            <a:pPr algn="ctr"/>
            <a:r>
              <a:rPr lang="en-SG" sz="1200" dirty="0"/>
              <a:t>pumps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099BF-66F3-4D6E-BD90-EA6F2B172415}"/>
              </a:ext>
            </a:extLst>
          </p:cNvPr>
          <p:cNvSpPr txBox="1"/>
          <p:nvPr/>
        </p:nvSpPr>
        <p:spPr>
          <a:xfrm>
            <a:off x="5469621" y="2725325"/>
            <a:ext cx="95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Distribution</a:t>
            </a:r>
          </a:p>
          <a:p>
            <a:pPr algn="ctr"/>
            <a:r>
              <a:rPr lang="en-SG" sz="1200" dirty="0"/>
              <a:t>pumps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32F19A-8B87-470E-A98D-32CC7B752B90}"/>
              </a:ext>
            </a:extLst>
          </p:cNvPr>
          <p:cNvSpPr txBox="1"/>
          <p:nvPr/>
        </p:nvSpPr>
        <p:spPr>
          <a:xfrm rot="5400000">
            <a:off x="5006908" y="3858157"/>
            <a:ext cx="1202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Common pipe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E7353C-D6FA-469F-B7E2-871F954C2998}"/>
              </a:ext>
            </a:extLst>
          </p:cNvPr>
          <p:cNvSpPr txBox="1"/>
          <p:nvPr/>
        </p:nvSpPr>
        <p:spPr>
          <a:xfrm>
            <a:off x="8498126" y="2448326"/>
            <a:ext cx="1202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Valves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0C556-1EE4-41D6-9624-4C90CD525182}"/>
              </a:ext>
            </a:extLst>
          </p:cNvPr>
          <p:cNvSpPr txBox="1"/>
          <p:nvPr/>
        </p:nvSpPr>
        <p:spPr>
          <a:xfrm>
            <a:off x="6627382" y="2185801"/>
            <a:ext cx="2239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gv2 pipeline and heat-exchanger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84122-43B0-45E3-9318-E3296CEDF1FA}"/>
              </a:ext>
            </a:extLst>
          </p:cNvPr>
          <p:cNvSpPr txBox="1"/>
          <p:nvPr/>
        </p:nvSpPr>
        <p:spPr>
          <a:xfrm>
            <a:off x="6627382" y="3404383"/>
            <a:ext cx="2239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hsb</a:t>
            </a:r>
            <a:r>
              <a:rPr lang="en-SG" sz="1200" dirty="0"/>
              <a:t> pipeline and heat-exchanger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E6FC21-197B-4C55-8BE8-3B7BADB416AC}"/>
              </a:ext>
            </a:extLst>
          </p:cNvPr>
          <p:cNvCxnSpPr/>
          <p:nvPr/>
        </p:nvCxnSpPr>
        <p:spPr>
          <a:xfrm flipV="1">
            <a:off x="6174297" y="4597869"/>
            <a:ext cx="251669" cy="502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C24BA7-0E0D-4BB8-83BB-65139C9E0D55}"/>
              </a:ext>
            </a:extLst>
          </p:cNvPr>
          <p:cNvCxnSpPr>
            <a:cxnSpLocks/>
          </p:cNvCxnSpPr>
          <p:nvPr/>
        </p:nvCxnSpPr>
        <p:spPr>
          <a:xfrm flipV="1">
            <a:off x="6173718" y="3395445"/>
            <a:ext cx="126413" cy="1705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089F26-B167-4F5C-A067-54B08DA2CA0E}"/>
              </a:ext>
            </a:extLst>
          </p:cNvPr>
          <p:cNvSpPr txBox="1"/>
          <p:nvPr/>
        </p:nvSpPr>
        <p:spPr>
          <a:xfrm>
            <a:off x="5117033" y="5059784"/>
            <a:ext cx="2239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err="1"/>
              <a:t>Incasol</a:t>
            </a:r>
            <a:r>
              <a:rPr lang="en-SG" sz="1200" dirty="0"/>
              <a:t> – Europa (ICE) pipeline</a:t>
            </a:r>
          </a:p>
        </p:txBody>
      </p:sp>
    </p:spTree>
    <p:extLst>
      <p:ext uri="{BB962C8B-B14F-4D97-AF65-F5344CB8AC3E}">
        <p14:creationId xmlns:p14="http://schemas.microsoft.com/office/powerpoint/2010/main" val="141967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 lin</dc:creator>
  <cp:lastModifiedBy>cz lin</cp:lastModifiedBy>
  <cp:revision>3</cp:revision>
  <dcterms:created xsi:type="dcterms:W3CDTF">2020-05-10T11:18:23Z</dcterms:created>
  <dcterms:modified xsi:type="dcterms:W3CDTF">2020-05-10T11:30:06Z</dcterms:modified>
</cp:coreProperties>
</file>