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600" dirty="0" smtClean="0"/>
              <a:t>Problem </a:t>
            </a:r>
            <a:r>
              <a:rPr lang="en-US" altLang="zh-CN" sz="3600" dirty="0" smtClean="0"/>
              <a:t>2</a:t>
            </a:r>
            <a:endParaRPr lang="en-US" altLang="zh-CN" sz="36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dirty="0" smtClean="0"/>
              <a:t>Text classification: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zh-CN" dirty="0" smtClean="0"/>
              <a:t>This data set contains 1000 text articles posted to each of 20 online newgroups, for a total of 20,000 articles. For documentation and download, see http://www-2.cs.cmu.edu/afs/cs/project/theo-11/www/naive-bayes.html.</a:t>
            </a:r>
            <a:endParaRPr lang="zh-CN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zh-CN" dirty="0" smtClean="0"/>
              <a:t>The "label" of each article is which of the 20 newsgroups it belongs to. The newsgroups (labels) are hierarchically organized (e.g., "sports", "hockey").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You should provide model evaluation results and discuss the reasons of the results.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600" dirty="0" smtClean="0"/>
              <a:t>Problem </a:t>
            </a:r>
            <a:r>
              <a:rPr lang="en-US" sz="3600" dirty="0" smtClean="0"/>
              <a:t>3</a:t>
            </a:r>
            <a:endParaRPr lang="en-US" sz="36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dirty="0" smtClean="0"/>
              <a:t>Text </a:t>
            </a:r>
            <a:r>
              <a:rPr lang="en-US" altLang="zh-CN" dirty="0" smtClean="0"/>
              <a:t>clustering</a:t>
            </a:r>
            <a:r>
              <a:rPr lang="zh-CN" altLang="zh-CN" dirty="0" smtClean="0"/>
              <a:t>:</a:t>
            </a:r>
            <a:r>
              <a:rPr lang="en-US" altLang="zh-CN" dirty="0" smtClean="0"/>
              <a:t>  </a:t>
            </a:r>
            <a:endParaRPr lang="zh-CN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This assignment uses the same data of “</a:t>
            </a:r>
            <a:r>
              <a:rPr lang="zh-CN" altLang="zh-CN" dirty="0" smtClean="0"/>
              <a:t>Text classification</a:t>
            </a:r>
            <a:r>
              <a:rPr lang="en-US" altLang="zh-CN" dirty="0" smtClean="0"/>
              <a:t>”.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The difference is that you should assume the class labels for all documents are unseen when you do clustering. 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You should provide model evaluation results and discuss the reasons of the results.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WPS 演示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Problem 3</vt:lpstr>
      <vt:lpstr>Problem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blanca</dc:creator>
  <cp:lastModifiedBy>blanca</cp:lastModifiedBy>
  <cp:revision>1</cp:revision>
  <dcterms:created xsi:type="dcterms:W3CDTF">2017-03-16T10:42:55Z</dcterms:created>
  <dcterms:modified xsi:type="dcterms:W3CDTF">2017-03-16T10:43:55Z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