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97619FB-01C6-4843-B64F-D5EBF9B035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821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19FB-01C6-4843-B64F-D5EBF9B035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23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19FB-01C6-4843-B64F-D5EBF9B035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52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19FB-01C6-4843-B64F-D5EBF9B035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5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7619FB-01C6-4843-B64F-D5EBF9B035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808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19FB-01C6-4843-B64F-D5EBF9B035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85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19FB-01C6-4843-B64F-D5EBF9B035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9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19FB-01C6-4843-B64F-D5EBF9B035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91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19FB-01C6-4843-B64F-D5EBF9B035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31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19FB-01C6-4843-B64F-D5EBF9B035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468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97619FB-01C6-4843-B64F-D5EBF9B035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484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97619FB-01C6-4843-B64F-D5EBF9B035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8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A19D6-B1CE-4489-A5AF-2D1701AD3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SWIFT </a:t>
            </a:r>
            <a:r>
              <a:rPr lang="zh-CN" altLang="en-US" dirty="0"/>
              <a:t>开发者报告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335C4E-F481-4F07-B6E7-793BC0FDD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西安交通大学</a:t>
            </a:r>
            <a:endParaRPr lang="en-US" altLang="zh-CN" dirty="0"/>
          </a:p>
          <a:p>
            <a:r>
              <a:rPr lang="zh-CN" altLang="en-US" dirty="0"/>
              <a:t>刘志成</a:t>
            </a:r>
          </a:p>
        </p:txBody>
      </p:sp>
    </p:spTree>
    <p:extLst>
      <p:ext uri="{BB962C8B-B14F-4D97-AF65-F5344CB8AC3E}">
        <p14:creationId xmlns:p14="http://schemas.microsoft.com/office/powerpoint/2010/main" val="229761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6501C-FB06-44EB-BB6B-AB5F9DC8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半加器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6A5C6-B4D7-42FF-AF68-29CA32361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半加器用于计算</a:t>
            </a:r>
            <a:r>
              <a:rPr lang="en-US" altLang="zh-CN" dirty="0"/>
              <a:t>2</a:t>
            </a:r>
            <a:r>
              <a:rPr lang="zh-CN" altLang="en-US" dirty="0"/>
              <a:t>个单比特二进制数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的和，输出结果</a:t>
            </a:r>
            <a:r>
              <a:rPr lang="en-US" altLang="zh-CN" dirty="0"/>
              <a:t>sum(s)</a:t>
            </a:r>
            <a:r>
              <a:rPr lang="zh-CN" altLang="en-US" dirty="0"/>
              <a:t>和进位</a:t>
            </a:r>
            <a:r>
              <a:rPr lang="en-US" altLang="zh-CN" dirty="0"/>
              <a:t>carry(c)</a:t>
            </a:r>
            <a:r>
              <a:rPr lang="zh-CN" altLang="en-US" dirty="0"/>
              <a:t>。在多比特数的计算中，进位</a:t>
            </a:r>
            <a:r>
              <a:rPr lang="en-US" altLang="zh-CN" dirty="0"/>
              <a:t>c</a:t>
            </a:r>
            <a:r>
              <a:rPr lang="zh-CN" altLang="en-US" dirty="0"/>
              <a:t>将作为下一相邻比特的加法运算中。单个半加器的计算结果是</a:t>
            </a:r>
            <a:r>
              <a:rPr lang="en-US" altLang="zh-CN" dirty="0"/>
              <a:t>2c+s</a:t>
            </a:r>
            <a:r>
              <a:rPr lang="zh-CN" altLang="en-US" dirty="0"/>
              <a:t>。它的真值表、逻辑表达式如下所示：</a:t>
            </a:r>
            <a:endParaRPr lang="en-US" altLang="zh-CN" dirty="0"/>
          </a:p>
          <a:p>
            <a:r>
              <a:rPr lang="en-US" altLang="zh-CN" dirty="0"/>
              <a:t>S = </a:t>
            </a:r>
            <a:r>
              <a:rPr lang="en-US" altLang="zh-CN" dirty="0" err="1"/>
              <a:t>a’b+ab</a:t>
            </a:r>
            <a:r>
              <a:rPr lang="en-US" altLang="zh-CN" dirty="0"/>
              <a:t>’</a:t>
            </a:r>
          </a:p>
          <a:p>
            <a:r>
              <a:rPr lang="en-US" altLang="zh-CN" dirty="0"/>
              <a:t>C = ab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11E767-1BF8-4247-B0B3-1E8476B6E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962" y="3930258"/>
            <a:ext cx="4918075" cy="243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4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6501C-FB06-44EB-BB6B-AB5F9DC8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全加器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6A5C6-B4D7-42FF-AF68-29CA32361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全加器不同于半加器的地方是全加器带有进位</a:t>
            </a:r>
            <a:r>
              <a:rPr lang="en-US" altLang="zh-CN" dirty="0" err="1"/>
              <a:t>cin</a:t>
            </a:r>
            <a:r>
              <a:rPr lang="zh-CN" altLang="en-US" dirty="0"/>
              <a:t>，输入为</a:t>
            </a:r>
            <a:r>
              <a:rPr lang="en-US" altLang="zh-CN" dirty="0" err="1"/>
              <a:t>a,b,cin</a:t>
            </a:r>
            <a:r>
              <a:rPr lang="zh-CN" altLang="en-US" dirty="0"/>
              <a:t>，输出为</a:t>
            </a:r>
            <a:r>
              <a:rPr lang="en-US" altLang="zh-CN" dirty="0"/>
              <a:t>sum(s)</a:t>
            </a:r>
            <a:r>
              <a:rPr lang="zh-CN" altLang="en-US" dirty="0"/>
              <a:t>和</a:t>
            </a:r>
            <a:r>
              <a:rPr lang="en-US" altLang="zh-CN" dirty="0"/>
              <a:t>carry(</a:t>
            </a:r>
            <a:r>
              <a:rPr lang="en-US" altLang="zh-CN" dirty="0" err="1"/>
              <a:t>cout</a:t>
            </a:r>
            <a:r>
              <a:rPr lang="en-US" altLang="zh-CN" dirty="0"/>
              <a:t>)</a:t>
            </a:r>
            <a:r>
              <a:rPr lang="zh-CN" altLang="en-US" dirty="0"/>
              <a:t>，均是单比特信号。</a:t>
            </a:r>
            <a:r>
              <a:rPr lang="en-US" altLang="zh-CN" dirty="0"/>
              <a:t>S</a:t>
            </a:r>
            <a:r>
              <a:rPr lang="zh-CN" altLang="en-US" dirty="0"/>
              <a:t>为</a:t>
            </a:r>
            <a:r>
              <a:rPr lang="en-US" altLang="zh-CN" dirty="0"/>
              <a:t>a b </a:t>
            </a:r>
            <a:r>
              <a:rPr lang="en-US" altLang="zh-CN" dirty="0" err="1"/>
              <a:t>cin</a:t>
            </a:r>
            <a:r>
              <a:rPr lang="zh-CN" altLang="en-US" dirty="0"/>
              <a:t>三个单比特数的和。</a:t>
            </a:r>
            <a:r>
              <a:rPr lang="en-US" altLang="zh-CN" dirty="0" err="1"/>
              <a:t>Cout</a:t>
            </a:r>
            <a:r>
              <a:rPr lang="zh-CN" altLang="en-US" dirty="0"/>
              <a:t>为</a:t>
            </a:r>
            <a:r>
              <a:rPr lang="en-US" altLang="zh-CN" dirty="0" err="1"/>
              <a:t>a,b,cin</a:t>
            </a:r>
            <a:r>
              <a:rPr lang="zh-CN" altLang="en-US" dirty="0"/>
              <a:t>三个数超过</a:t>
            </a:r>
            <a:r>
              <a:rPr lang="en-US" altLang="zh-CN" dirty="0"/>
              <a:t>2</a:t>
            </a:r>
            <a:r>
              <a:rPr lang="zh-CN" altLang="en-US" dirty="0"/>
              <a:t>以后的进位。真值表和逻辑表达式如下：</a:t>
            </a:r>
            <a:endParaRPr lang="en-US" altLang="zh-CN" dirty="0"/>
          </a:p>
          <a:p>
            <a:r>
              <a:rPr lang="en-US" altLang="zh-CN" dirty="0"/>
              <a:t>S=</a:t>
            </a:r>
            <a:r>
              <a:rPr lang="en-US" altLang="zh-CN" dirty="0" err="1"/>
              <a:t>a^b^c</a:t>
            </a:r>
            <a:endParaRPr lang="en-US" altLang="zh-CN" dirty="0"/>
          </a:p>
          <a:p>
            <a:r>
              <a:rPr lang="en-US" altLang="zh-CN" dirty="0" err="1"/>
              <a:t>Cout</a:t>
            </a:r>
            <a:r>
              <a:rPr lang="en-US" altLang="zh-CN" dirty="0"/>
              <a:t>=</a:t>
            </a:r>
            <a:r>
              <a:rPr lang="en-US" altLang="zh-CN" dirty="0" err="1"/>
              <a:t>a&amp;b</a:t>
            </a:r>
            <a:r>
              <a:rPr lang="en-US" altLang="zh-CN" dirty="0"/>
              <a:t>|(</a:t>
            </a:r>
            <a:r>
              <a:rPr lang="en-US" altLang="zh-CN" dirty="0" err="1"/>
              <a:t>cin</a:t>
            </a:r>
            <a:r>
              <a:rPr lang="en-US" altLang="zh-CN" dirty="0"/>
              <a:t>&amp;(</a:t>
            </a:r>
            <a:r>
              <a:rPr lang="en-US" altLang="zh-CN" dirty="0" err="1"/>
              <a:t>a^b</a:t>
            </a:r>
            <a:r>
              <a:rPr lang="en-US" altLang="zh-CN" dirty="0"/>
              <a:t>))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66698B-0A3F-4751-BF97-72A507BBC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506" y="3874395"/>
            <a:ext cx="3328987" cy="2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0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6501C-FB06-44EB-BB6B-AB5F9DC8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行波进位加法器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6A5C6-B4D7-42FF-AF68-29CA32361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N-bit</a:t>
            </a:r>
            <a:r>
              <a:rPr lang="zh-CN" altLang="en-US" dirty="0"/>
              <a:t>加法器可以根据</a:t>
            </a:r>
            <a:r>
              <a:rPr lang="en-US" altLang="zh-CN" dirty="0"/>
              <a:t>1-bit</a:t>
            </a:r>
            <a:r>
              <a:rPr lang="zh-CN" altLang="en-US" dirty="0"/>
              <a:t>全加器组合而成。每个全加器的输出进位</a:t>
            </a:r>
            <a:r>
              <a:rPr lang="en-US" altLang="zh-CN" dirty="0" err="1"/>
              <a:t>cout</a:t>
            </a:r>
            <a:r>
              <a:rPr lang="zh-CN" altLang="en-US" dirty="0"/>
              <a:t>作为下一个全加器的输入进位</a:t>
            </a:r>
            <a:r>
              <a:rPr lang="en-US" altLang="zh-CN" dirty="0" err="1"/>
              <a:t>cin</a:t>
            </a:r>
            <a:r>
              <a:rPr lang="zh-CN" altLang="en-US" dirty="0"/>
              <a:t>，这种加法器称为行波进位加法器，如一个</a:t>
            </a:r>
            <a:r>
              <a:rPr lang="en-US" altLang="zh-CN" dirty="0"/>
              <a:t>16bit</a:t>
            </a:r>
            <a:r>
              <a:rPr lang="zh-CN" altLang="en-US" dirty="0"/>
              <a:t>加法器的结构如下图所示，其中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为</a:t>
            </a:r>
            <a:r>
              <a:rPr lang="en-US" altLang="zh-CN" dirty="0"/>
              <a:t>16bit</a:t>
            </a:r>
            <a:r>
              <a:rPr lang="zh-CN" altLang="en-US" dirty="0"/>
              <a:t>的加数，</a:t>
            </a:r>
            <a:r>
              <a:rPr lang="en-US" altLang="zh-CN" dirty="0"/>
              <a:t>S</a:t>
            </a:r>
            <a:r>
              <a:rPr lang="zh-CN" altLang="en-US" dirty="0"/>
              <a:t>为</a:t>
            </a:r>
            <a:r>
              <a:rPr lang="en-US" altLang="zh-CN" dirty="0"/>
              <a:t>A+B</a:t>
            </a:r>
            <a:r>
              <a:rPr lang="zh-CN" altLang="en-US" dirty="0"/>
              <a:t>的和，</a:t>
            </a:r>
            <a:r>
              <a:rPr lang="en-US" altLang="zh-CN" dirty="0"/>
              <a:t>c16</a:t>
            </a:r>
            <a:r>
              <a:rPr lang="zh-CN" altLang="en-US" dirty="0"/>
              <a:t>为加法器的进位。由上图可以看出得到进位</a:t>
            </a:r>
            <a:r>
              <a:rPr lang="en-US" altLang="zh-CN" dirty="0"/>
              <a:t>c16</a:t>
            </a:r>
            <a:r>
              <a:rPr lang="zh-CN" altLang="en-US" dirty="0"/>
              <a:t>的结果依赖于</a:t>
            </a:r>
            <a:r>
              <a:rPr lang="en-US" altLang="zh-CN" dirty="0"/>
              <a:t>c15,c14,c13,…,c2,c1,c0</a:t>
            </a:r>
            <a:r>
              <a:rPr lang="zh-CN" altLang="en-US" dirty="0"/>
              <a:t>。对于</a:t>
            </a:r>
            <a:r>
              <a:rPr lang="en-US" altLang="zh-CN" dirty="0"/>
              <a:t>32bit</a:t>
            </a:r>
            <a:r>
              <a:rPr lang="zh-CN" altLang="en-US" dirty="0"/>
              <a:t>和</a:t>
            </a:r>
            <a:r>
              <a:rPr lang="en-US" altLang="zh-CN" dirty="0"/>
              <a:t>64bit</a:t>
            </a:r>
            <a:r>
              <a:rPr lang="zh-CN" altLang="en-US" dirty="0"/>
              <a:t>的加法器，进位链将变得更长。行波进位加法器设计简单，只需要级联加法器就行了，但缺点在于超长的进位链，限制了加法器的性能。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018FC6-AA91-43F7-928F-7B88E024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4529481"/>
            <a:ext cx="5753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3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6501C-FB06-44EB-BB6B-AB5F9DC8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超前进位加法器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6A5C6-B4D7-42FF-AF68-29CA32361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行波进位加法器的最长的门电路延迟由</a:t>
            </a:r>
            <a:r>
              <a:rPr lang="en-US" altLang="zh-CN" dirty="0"/>
              <a:t>2N+1</a:t>
            </a:r>
            <a:r>
              <a:rPr lang="zh-CN" altLang="en-US" dirty="0"/>
              <a:t>，所以说加法器的位宽越大，延迟越高。超前进位加法器通过并行计算进位</a:t>
            </a:r>
            <a:r>
              <a:rPr lang="en-US" altLang="zh-CN" dirty="0"/>
              <a:t>Ck</a:t>
            </a:r>
            <a:r>
              <a:rPr lang="zh-CN" altLang="en-US" dirty="0"/>
              <a:t>来改进组合路径。</a:t>
            </a:r>
            <a:endParaRPr lang="en-US" altLang="zh-CN" dirty="0"/>
          </a:p>
          <a:p>
            <a:r>
              <a:rPr lang="zh-CN" altLang="en-US" dirty="0"/>
              <a:t>全加器的式子如下：</a:t>
            </a:r>
            <a:endParaRPr lang="en-US" altLang="zh-CN" dirty="0"/>
          </a:p>
          <a:p>
            <a:r>
              <a:rPr lang="en-US" altLang="zh-CN" dirty="0"/>
              <a:t>S=</a:t>
            </a:r>
            <a:r>
              <a:rPr lang="en-US" altLang="zh-CN" dirty="0" err="1"/>
              <a:t>a^b^c</a:t>
            </a:r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=</a:t>
            </a:r>
            <a:r>
              <a:rPr lang="en-US" altLang="zh-CN" dirty="0" err="1"/>
              <a:t>ab|cin</a:t>
            </a:r>
            <a:r>
              <a:rPr lang="en-US" altLang="zh-CN" dirty="0"/>
              <a:t>&amp;(</a:t>
            </a:r>
            <a:r>
              <a:rPr lang="en-US" altLang="zh-CN" dirty="0" err="1"/>
              <a:t>a^b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分别定义 </a:t>
            </a:r>
            <a:r>
              <a:rPr lang="en-US" altLang="zh-CN" dirty="0"/>
              <a:t>P=</a:t>
            </a:r>
            <a:r>
              <a:rPr lang="en-US" altLang="zh-CN" dirty="0" err="1"/>
              <a:t>a^b</a:t>
            </a:r>
            <a:r>
              <a:rPr lang="en-US" altLang="zh-CN" dirty="0"/>
              <a:t> G=ab</a:t>
            </a:r>
            <a:r>
              <a:rPr lang="zh-CN" altLang="en-US" dirty="0"/>
              <a:t>，则对于</a:t>
            </a:r>
            <a:r>
              <a:rPr lang="en-US" altLang="zh-CN" dirty="0"/>
              <a:t>LCA</a:t>
            </a:r>
            <a:r>
              <a:rPr lang="zh-CN" altLang="en-US" dirty="0"/>
              <a:t>来说：</a:t>
            </a:r>
            <a:endParaRPr lang="en-US" altLang="zh-CN" dirty="0"/>
          </a:p>
          <a:p>
            <a:r>
              <a:rPr lang="en-US" altLang="zh-CN" dirty="0"/>
              <a:t>Si=Pi^ci-1 ci=Gi|ci-1Pi c0=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=</a:t>
            </a:r>
            <a:r>
              <a:rPr lang="en-US" altLang="zh-CN" dirty="0" err="1"/>
              <a:t>cN</a:t>
            </a:r>
            <a:r>
              <a:rPr lang="en-US" altLang="zh-CN" dirty="0"/>
              <a:t> </a:t>
            </a:r>
            <a:r>
              <a:rPr lang="zh-CN" altLang="en-US" dirty="0"/>
              <a:t>其实是一个半加器，</a:t>
            </a:r>
            <a:r>
              <a:rPr lang="en-US" altLang="zh-CN" dirty="0"/>
              <a:t>4bit</a:t>
            </a:r>
            <a:r>
              <a:rPr lang="zh-CN" altLang="en-US" dirty="0"/>
              <a:t>的</a:t>
            </a:r>
            <a:r>
              <a:rPr lang="en-US" altLang="zh-CN" dirty="0"/>
              <a:t>LCA</a:t>
            </a:r>
            <a:r>
              <a:rPr lang="zh-CN" altLang="en-US" dirty="0"/>
              <a:t>加法器为例，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BE8DA5-A60A-4D1A-B928-DEAC7DFF2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337" y="4387470"/>
            <a:ext cx="4759325" cy="228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9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6501C-FB06-44EB-BB6B-AB5F9DC8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超前进位加法器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6A5C6-B4D7-42FF-AF68-29CA32361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行波进位加法器的最长的门电路延迟由</a:t>
            </a:r>
            <a:r>
              <a:rPr lang="en-US" altLang="zh-CN" dirty="0"/>
              <a:t>2N+1</a:t>
            </a:r>
            <a:r>
              <a:rPr lang="zh-CN" altLang="en-US" dirty="0"/>
              <a:t>，所以说加法器的位宽越大，延迟越高。超前进位加法器通过并行计算进位</a:t>
            </a:r>
            <a:r>
              <a:rPr lang="en-US" altLang="zh-CN" dirty="0"/>
              <a:t>Ck</a:t>
            </a:r>
            <a:r>
              <a:rPr lang="zh-CN" altLang="en-US" dirty="0"/>
              <a:t>来改进组合路径。</a:t>
            </a:r>
            <a:endParaRPr lang="en-US" altLang="zh-CN" dirty="0"/>
          </a:p>
          <a:p>
            <a:r>
              <a:rPr lang="zh-CN" altLang="en-US" dirty="0"/>
              <a:t>全加器的式子如下：</a:t>
            </a:r>
            <a:endParaRPr lang="en-US" altLang="zh-CN" dirty="0"/>
          </a:p>
          <a:p>
            <a:r>
              <a:rPr lang="en-US" altLang="zh-CN" dirty="0"/>
              <a:t>S=</a:t>
            </a:r>
            <a:r>
              <a:rPr lang="en-US" altLang="zh-CN" dirty="0" err="1"/>
              <a:t>a^b^c</a:t>
            </a:r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=</a:t>
            </a:r>
            <a:r>
              <a:rPr lang="en-US" altLang="zh-CN" dirty="0" err="1"/>
              <a:t>ab|cin</a:t>
            </a:r>
            <a:r>
              <a:rPr lang="en-US" altLang="zh-CN" dirty="0"/>
              <a:t>&amp;(</a:t>
            </a:r>
            <a:r>
              <a:rPr lang="en-US" altLang="zh-CN" dirty="0" err="1"/>
              <a:t>a^b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分别定义 </a:t>
            </a:r>
            <a:r>
              <a:rPr lang="en-US" altLang="zh-CN" dirty="0"/>
              <a:t>P=</a:t>
            </a:r>
            <a:r>
              <a:rPr lang="en-US" altLang="zh-CN" dirty="0" err="1"/>
              <a:t>a^b</a:t>
            </a:r>
            <a:r>
              <a:rPr lang="en-US" altLang="zh-CN" dirty="0"/>
              <a:t> G=ab</a:t>
            </a:r>
            <a:r>
              <a:rPr lang="zh-CN" altLang="en-US" dirty="0"/>
              <a:t>，则对于</a:t>
            </a:r>
            <a:r>
              <a:rPr lang="en-US" altLang="zh-CN" dirty="0"/>
              <a:t>LCA</a:t>
            </a:r>
            <a:r>
              <a:rPr lang="zh-CN" altLang="en-US" dirty="0"/>
              <a:t>来说：</a:t>
            </a:r>
            <a:endParaRPr lang="en-US" altLang="zh-CN" dirty="0"/>
          </a:p>
          <a:p>
            <a:r>
              <a:rPr lang="en-US" altLang="zh-CN" dirty="0"/>
              <a:t>Si=Pi^ci-1 ci=Gi|ci-1Pi c0=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=</a:t>
            </a:r>
            <a:r>
              <a:rPr lang="en-US" altLang="zh-CN" dirty="0" err="1"/>
              <a:t>cN</a:t>
            </a:r>
            <a:r>
              <a:rPr lang="en-US" altLang="zh-CN" dirty="0"/>
              <a:t> </a:t>
            </a:r>
            <a:r>
              <a:rPr lang="zh-CN" altLang="en-US" dirty="0"/>
              <a:t>其实是一个半加器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80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6501C-FB06-44EB-BB6B-AB5F9DC8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半加器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6A5C6-B4D7-42FF-AF68-29CA32361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6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6501C-FB06-44EB-BB6B-AB5F9DC8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半加器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6A5C6-B4D7-42FF-AF68-29CA32361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24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6501C-FB06-44EB-BB6B-AB5F9DC8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半加器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6A5C6-B4D7-42FF-AF68-29CA32361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249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4206</TotalTime>
  <Words>528</Words>
  <Application>Microsoft Office PowerPoint</Application>
  <PresentationFormat>宽屏</PresentationFormat>
  <Paragraphs>28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肥皂</vt:lpstr>
      <vt:lpstr>SWIFT 开发者报告</vt:lpstr>
      <vt:lpstr>半加器</vt:lpstr>
      <vt:lpstr>全加器</vt:lpstr>
      <vt:lpstr>行波进位加法器</vt:lpstr>
      <vt:lpstr>超前进位加法器</vt:lpstr>
      <vt:lpstr>超前进位加法器</vt:lpstr>
      <vt:lpstr>半加器</vt:lpstr>
      <vt:lpstr>半加器</vt:lpstr>
      <vt:lpstr>半加器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开发者报告</dc:title>
  <dc:creator>志成 刘</dc:creator>
  <cp:lastModifiedBy>志成 刘</cp:lastModifiedBy>
  <cp:revision>10</cp:revision>
  <dcterms:created xsi:type="dcterms:W3CDTF">2024-12-03T02:14:31Z</dcterms:created>
  <dcterms:modified xsi:type="dcterms:W3CDTF">2024-12-08T06:59:35Z</dcterms:modified>
</cp:coreProperties>
</file>