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2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5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0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5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1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46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84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97619FB-01C6-4843-B64F-D5EBF9B035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8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A19D6-B1CE-4489-A5AF-2D1701AD3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SWIFT </a:t>
            </a:r>
            <a:r>
              <a:rPr lang="zh-CN" altLang="en-US" dirty="0"/>
              <a:t>开发者报告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35C4E-F481-4F07-B6E7-793BC0FDD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西安交通大学</a:t>
            </a:r>
            <a:endParaRPr lang="en-US" altLang="zh-CN" dirty="0"/>
          </a:p>
          <a:p>
            <a:r>
              <a:rPr lang="zh-CN" altLang="en-US" dirty="0"/>
              <a:t>刘志成</a:t>
            </a:r>
          </a:p>
        </p:txBody>
      </p:sp>
    </p:spTree>
    <p:extLst>
      <p:ext uri="{BB962C8B-B14F-4D97-AF65-F5344CB8AC3E}">
        <p14:creationId xmlns:p14="http://schemas.microsoft.com/office/powerpoint/2010/main" val="229761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4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7</TotalTime>
  <Words>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肥皂</vt:lpstr>
      <vt:lpstr>SWIFT 开发者报告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开发者报告</dc:title>
  <dc:creator>志成 刘</dc:creator>
  <cp:lastModifiedBy>志成 刘</cp:lastModifiedBy>
  <cp:revision>1</cp:revision>
  <dcterms:created xsi:type="dcterms:W3CDTF">2024-12-03T02:14:31Z</dcterms:created>
  <dcterms:modified xsi:type="dcterms:W3CDTF">2024-12-03T02:21:46Z</dcterms:modified>
</cp:coreProperties>
</file>