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handoutMasterIdLst>
    <p:handoutMasterId r:id="rId33"/>
  </p:handoutMasterIdLst>
  <p:sldIdLst>
    <p:sldId id="291" r:id="rId2"/>
    <p:sldId id="359" r:id="rId3"/>
    <p:sldId id="360" r:id="rId4"/>
    <p:sldId id="361" r:id="rId5"/>
    <p:sldId id="362" r:id="rId6"/>
    <p:sldId id="363" r:id="rId7"/>
    <p:sldId id="364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9" r:id="rId21"/>
    <p:sldId id="381" r:id="rId22"/>
    <p:sldId id="357" r:id="rId23"/>
    <p:sldId id="383" r:id="rId24"/>
    <p:sldId id="384" r:id="rId25"/>
    <p:sldId id="386" r:id="rId26"/>
    <p:sldId id="387" r:id="rId27"/>
    <p:sldId id="388" r:id="rId28"/>
    <p:sldId id="389" r:id="rId29"/>
    <p:sldId id="390" r:id="rId30"/>
    <p:sldId id="391" r:id="rId31"/>
    <p:sldId id="392" r:id="rId32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0">
          <p15:clr>
            <a:srgbClr val="A4A3A4"/>
          </p15:clr>
        </p15:guide>
        <p15:guide id="2" pos="5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CC"/>
    <a:srgbClr val="000099"/>
    <a:srgbClr val="FFFFCC"/>
    <a:srgbClr val="66FFFF"/>
    <a:srgbClr val="FFFF00"/>
    <a:srgbClr val="FF00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833" autoAdjust="0"/>
    <p:restoredTop sz="94660"/>
  </p:normalViewPr>
  <p:slideViewPr>
    <p:cSldViewPr>
      <p:cViewPr varScale="1">
        <p:scale>
          <a:sx n="101" d="100"/>
          <a:sy n="101" d="100"/>
        </p:scale>
        <p:origin x="-1640" y="-72"/>
      </p:cViewPr>
      <p:guideLst>
        <p:guide orient="horz" pos="480"/>
        <p:guide pos="5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3" Type="http://schemas.openxmlformats.org/officeDocument/2006/relationships/image" Target="../media/image78.w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1.wmf"/><Relationship Id="rId7" Type="http://schemas.openxmlformats.org/officeDocument/2006/relationships/image" Target="../media/image94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10.wmf"/><Relationship Id="rId7" Type="http://schemas.openxmlformats.org/officeDocument/2006/relationships/image" Target="../media/image113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6.wmf"/><Relationship Id="rId4" Type="http://schemas.openxmlformats.org/officeDocument/2006/relationships/image" Target="../media/image111.wmf"/><Relationship Id="rId9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10" Type="http://schemas.openxmlformats.org/officeDocument/2006/relationships/image" Target="../media/image139.wmf"/><Relationship Id="rId4" Type="http://schemas.openxmlformats.org/officeDocument/2006/relationships/image" Target="../media/image133.wmf"/><Relationship Id="rId9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wmf"/><Relationship Id="rId7" Type="http://schemas.openxmlformats.org/officeDocument/2006/relationships/image" Target="../media/image17.emf"/><Relationship Id="rId2" Type="http://schemas.openxmlformats.org/officeDocument/2006/relationships/image" Target="../media/image12.wmf"/><Relationship Id="rId1" Type="http://schemas.openxmlformats.org/officeDocument/2006/relationships/image" Target="../media/image3.wmf"/><Relationship Id="rId6" Type="http://schemas.openxmlformats.org/officeDocument/2006/relationships/image" Target="../media/image16.emf"/><Relationship Id="rId11" Type="http://schemas.openxmlformats.org/officeDocument/2006/relationships/image" Target="../media/image21.wmf"/><Relationship Id="rId5" Type="http://schemas.openxmlformats.org/officeDocument/2006/relationships/image" Target="../media/image15.emf"/><Relationship Id="rId10" Type="http://schemas.openxmlformats.org/officeDocument/2006/relationships/image" Target="../media/image20.w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3" Type="http://schemas.openxmlformats.org/officeDocument/2006/relationships/image" Target="../media/image24.w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wmf"/><Relationship Id="rId10" Type="http://schemas.openxmlformats.org/officeDocument/2006/relationships/image" Target="../media/image30.emf"/><Relationship Id="rId4" Type="http://schemas.openxmlformats.org/officeDocument/2006/relationships/image" Target="../media/image3.wmf"/><Relationship Id="rId9" Type="http://schemas.openxmlformats.org/officeDocument/2006/relationships/image" Target="../media/image29.emf"/><Relationship Id="rId14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5" Type="http://schemas.openxmlformats.org/officeDocument/2006/relationships/image" Target="../media/image53.emf"/><Relationship Id="rId10" Type="http://schemas.openxmlformats.org/officeDocument/2006/relationships/image" Target="../media/image58.e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62.e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wmf"/><Relationship Id="rId7" Type="http://schemas.openxmlformats.org/officeDocument/2006/relationships/image" Target="../media/image69.e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6BB838-C1AF-4798-981B-E5BA0651C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0150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4AAAC0-1B8D-4B4B-94EE-345B590BD8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6605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4D78-0F71-4538-832D-E042A89CD3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2462" y="62865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200" b="0" smtClean="0"/>
              <a:pPr/>
              <a:t>‹#›</a:t>
            </a:fld>
            <a:endParaRPr lang="en-US" sz="1200" b="0" dirty="0"/>
          </a:p>
        </p:txBody>
      </p:sp>
      <p:sp>
        <p:nvSpPr>
          <p:cNvPr id="8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8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7.bin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0.bin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4.bin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3.bin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2.bin"/><Relationship Id="rId9" Type="http://schemas.openxmlformats.org/officeDocument/2006/relationships/oleObject" Target="../embeddings/oleObject14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Relationship Id="rId9" Type="http://schemas.openxmlformats.org/officeDocument/2006/relationships/oleObject" Target="../embeddings/oleObject15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1.bin"/><Relationship Id="rId5" Type="http://schemas.openxmlformats.org/officeDocument/2006/relationships/oleObject" Target="../embeddings/oleObject160.bin"/><Relationship Id="rId4" Type="http://schemas.openxmlformats.org/officeDocument/2006/relationships/oleObject" Target="../embeddings/oleObject15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65.bin"/><Relationship Id="rId4" Type="http://schemas.openxmlformats.org/officeDocument/2006/relationships/oleObject" Target="../embeddings/oleObject16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16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71.bin"/><Relationship Id="rId5" Type="http://schemas.openxmlformats.org/officeDocument/2006/relationships/oleObject" Target="../embeddings/oleObject170.bin"/><Relationship Id="rId4" Type="http://schemas.openxmlformats.org/officeDocument/2006/relationships/oleObject" Target="../embeddings/oleObject16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17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77.bin"/><Relationship Id="rId4" Type="http://schemas.openxmlformats.org/officeDocument/2006/relationships/oleObject" Target="../embeddings/oleObject17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62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6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85800" y="14843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6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第二章 矩阵代数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1371600" y="3240088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4800" b="1">
                <a:solidFill>
                  <a:srgbClr val="0000CC"/>
                </a:solidFill>
              </a:rPr>
              <a:t>第五节  分块矩阵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66" name="Group 2"/>
          <p:cNvGrpSpPr>
            <a:grpSpLocks/>
          </p:cNvGrpSpPr>
          <p:nvPr/>
        </p:nvGrpSpPr>
        <p:grpSpPr bwMode="auto">
          <a:xfrm>
            <a:off x="2514600" y="476250"/>
            <a:ext cx="3530600" cy="2057400"/>
            <a:chOff x="1680" y="2544"/>
            <a:chExt cx="2224" cy="1296"/>
          </a:xfrm>
        </p:grpSpPr>
        <p:graphicFrame>
          <p:nvGraphicFramePr>
            <p:cNvPr id="164867" name="Object 3"/>
            <p:cNvGraphicFramePr>
              <a:graphicFrameLocks noChangeAspect="1"/>
            </p:cNvGraphicFramePr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p:oleObj spid="_x0000_s164882" name="Equation" r:id="rId3" imgW="3530600" imgH="2057400" progId="Equation.3">
                <p:embed/>
              </p:oleObj>
            </a:graphicData>
          </a:graphic>
        </p:graphicFrame>
        <p:graphicFrame>
          <p:nvGraphicFramePr>
            <p:cNvPr id="164868" name="Object 4"/>
            <p:cNvGraphicFramePr>
              <a:graphicFrameLocks noChangeAspect="1"/>
            </p:cNvGraphicFramePr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p:oleObj spid="_x0000_s164883" name="Equation" r:id="rId4" imgW="291847" imgH="317225" progId="Equation.3">
                <p:embed/>
              </p:oleObj>
            </a:graphicData>
          </a:graphic>
        </p:graphicFrame>
        <p:graphicFrame>
          <p:nvGraphicFramePr>
            <p:cNvPr id="164869" name="Object 5"/>
            <p:cNvGraphicFramePr>
              <a:graphicFrameLocks noChangeAspect="1"/>
            </p:cNvGraphicFramePr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p:oleObj spid="_x0000_s164884" name="Equation" r:id="rId5" imgW="291847" imgH="317225" progId="Equation.3">
                <p:embed/>
              </p:oleObj>
            </a:graphicData>
          </a:graphic>
        </p:graphicFrame>
      </p:grpSp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4514850" y="2794000"/>
          <a:ext cx="112713" cy="193675"/>
        </p:xfrm>
        <a:graphic>
          <a:graphicData uri="http://schemas.openxmlformats.org/presentationml/2006/ole">
            <p:oleObj spid="_x0000_s164885" name="公式" r:id="rId6" imgW="114151" imgH="215619" progId="Equation.3">
              <p:embed/>
            </p:oleObj>
          </a:graphicData>
        </a:graphic>
      </p:graphicFrame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971550" y="2924175"/>
          <a:ext cx="7705725" cy="1055688"/>
        </p:xfrm>
        <a:graphic>
          <a:graphicData uri="http://schemas.openxmlformats.org/presentationml/2006/ole">
            <p:oleObj spid="_x0000_s164886" name="Equation" r:id="rId7" imgW="3124200" imgH="457200" progId="">
              <p:embed/>
            </p:oleObj>
          </a:graphicData>
        </a:graphic>
      </p:graphicFrame>
      <p:graphicFrame>
        <p:nvGraphicFramePr>
          <p:cNvPr id="164875" name="Object 11"/>
          <p:cNvGraphicFramePr>
            <a:graphicFrameLocks noChangeAspect="1"/>
          </p:cNvGraphicFramePr>
          <p:nvPr/>
        </p:nvGraphicFramePr>
        <p:xfrm>
          <a:off x="2627313" y="4805363"/>
          <a:ext cx="3168650" cy="639762"/>
        </p:xfrm>
        <a:graphic>
          <a:graphicData uri="http://schemas.openxmlformats.org/presentationml/2006/ole">
            <p:oleObj spid="_x0000_s164887" name="Equation" r:id="rId8" imgW="44263080" imgH="8928000" progId="">
              <p:embed/>
            </p:oleObj>
          </a:graphicData>
        </a:graphic>
      </p:graphicFrame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914400" y="4133850"/>
            <a:ext cx="5992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分块对角矩阵的行列式具有下述性质</a:t>
            </a:r>
            <a:r>
              <a:rPr lang="en-US" altLang="zh-CN" sz="2800" b="1"/>
              <a:t>: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771775" y="3429000"/>
            <a:ext cx="379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49" charset="-122"/>
              </a:rPr>
              <a:t>记做</a:t>
            </a:r>
            <a:r>
              <a:rPr lang="en-US" altLang="zh-CN" sz="2800" b="1" i="1">
                <a:ea typeface="黑体" pitchFamily="49" charset="-122"/>
              </a:rPr>
              <a:t>diag</a:t>
            </a:r>
            <a:r>
              <a:rPr lang="en-US" altLang="zh-CN" sz="2800" b="1">
                <a:ea typeface="黑体" pitchFamily="49" charset="-122"/>
              </a:rPr>
              <a:t>(</a:t>
            </a:r>
            <a:r>
              <a:rPr lang="en-US" altLang="zh-CN" sz="2800" b="1" i="1">
                <a:ea typeface="黑体" pitchFamily="49" charset="-122"/>
              </a:rPr>
              <a:t>A</a:t>
            </a:r>
            <a:r>
              <a:rPr lang="en-US" altLang="zh-CN" sz="2800" b="1" baseline="-25000">
                <a:ea typeface="黑体" pitchFamily="49" charset="-122"/>
              </a:rPr>
              <a:t>1</a:t>
            </a:r>
            <a:r>
              <a:rPr lang="en-US" altLang="zh-CN" sz="2800" b="1">
                <a:ea typeface="黑体" pitchFamily="49" charset="-122"/>
              </a:rPr>
              <a:t>, </a:t>
            </a:r>
            <a:r>
              <a:rPr lang="en-US" altLang="zh-CN" sz="2800" b="1" i="1">
                <a:ea typeface="黑体" pitchFamily="49" charset="-122"/>
              </a:rPr>
              <a:t>A</a:t>
            </a:r>
            <a:r>
              <a:rPr lang="en-US" altLang="zh-CN" sz="2800" b="1" baseline="-25000">
                <a:ea typeface="黑体" pitchFamily="49" charset="-122"/>
              </a:rPr>
              <a:t>2</a:t>
            </a:r>
            <a:r>
              <a:rPr lang="en-US" altLang="zh-CN" sz="2800" b="1">
                <a:ea typeface="黑体" pitchFamily="49" charset="-122"/>
              </a:rPr>
              <a:t>, …, </a:t>
            </a:r>
            <a:r>
              <a:rPr lang="en-US" altLang="zh-CN" sz="2800" b="1" i="1">
                <a:ea typeface="黑体" pitchFamily="49" charset="-122"/>
              </a:rPr>
              <a:t>A</a:t>
            </a:r>
            <a:r>
              <a:rPr lang="en-US" altLang="zh-CN" sz="2800" b="1" i="1" baseline="-25000">
                <a:ea typeface="黑体" pitchFamily="49" charset="-122"/>
              </a:rPr>
              <a:t>s</a:t>
            </a:r>
            <a:r>
              <a:rPr lang="en-US" altLang="zh-CN" sz="2800" b="1">
                <a:ea typeface="黑体" pitchFamily="49" charset="-122"/>
              </a:rPr>
              <a:t>).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6877050" y="3500438"/>
            <a:ext cx="1851025" cy="5191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/>
              <a:t>(</a:t>
            </a:r>
            <a:r>
              <a:rPr lang="zh-CN" altLang="en-US" sz="2800" b="1"/>
              <a:t>准对角阵</a:t>
            </a:r>
            <a:r>
              <a:rPr lang="en-US" altLang="zh-CN" sz="2800" b="1"/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6" grpId="0" autoUpdateAnimBg="0"/>
      <p:bldP spid="164877" grpId="0"/>
      <p:bldP spid="1648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914400" y="2614613"/>
          <a:ext cx="5715000" cy="458787"/>
        </p:xfrm>
        <a:graphic>
          <a:graphicData uri="http://schemas.openxmlformats.org/presentationml/2006/ole">
            <p:oleObj spid="_x0000_s165917" name="Equation" r:id="rId3" imgW="5473700" imgH="469900" progId="Equation.3">
              <p:embed/>
            </p:oleObj>
          </a:graphicData>
        </a:graphic>
      </p:graphicFrame>
      <p:grpSp>
        <p:nvGrpSpPr>
          <p:cNvPr id="165891" name="Group 3"/>
          <p:cNvGrpSpPr>
            <a:grpSpLocks/>
          </p:cNvGrpSpPr>
          <p:nvPr/>
        </p:nvGrpSpPr>
        <p:grpSpPr bwMode="auto">
          <a:xfrm>
            <a:off x="1524000" y="3300413"/>
            <a:ext cx="3478213" cy="2154237"/>
            <a:chOff x="960" y="2448"/>
            <a:chExt cx="2191" cy="1357"/>
          </a:xfrm>
        </p:grpSpPr>
        <p:graphicFrame>
          <p:nvGraphicFramePr>
            <p:cNvPr id="165892" name="Object 4"/>
            <p:cNvGraphicFramePr>
              <a:graphicFrameLocks noChangeAspect="1"/>
            </p:cNvGraphicFramePr>
            <p:nvPr/>
          </p:nvGraphicFramePr>
          <p:xfrm>
            <a:off x="960" y="2448"/>
            <a:ext cx="2191" cy="1357"/>
          </p:xfrm>
          <a:graphic>
            <a:graphicData uri="http://schemas.openxmlformats.org/presentationml/2006/ole">
              <p:oleObj spid="_x0000_s165918" name="Equation" r:id="rId4" imgW="3746500" imgH="2108200" progId="Equation.3">
                <p:embed/>
              </p:oleObj>
            </a:graphicData>
          </a:graphic>
        </p:graphicFrame>
        <p:graphicFrame>
          <p:nvGraphicFramePr>
            <p:cNvPr id="165893" name="Object 5"/>
            <p:cNvGraphicFramePr>
              <a:graphicFrameLocks noChangeAspect="1"/>
            </p:cNvGraphicFramePr>
            <p:nvPr/>
          </p:nvGraphicFramePr>
          <p:xfrm>
            <a:off x="1776" y="3264"/>
            <a:ext cx="299" cy="368"/>
          </p:xfrm>
          <a:graphic>
            <a:graphicData uri="http://schemas.openxmlformats.org/presentationml/2006/ole">
              <p:oleObj spid="_x0000_s165919" name="公式" r:id="rId5" imgW="126835" imgH="139518" progId="Equation.3">
                <p:embed/>
              </p:oleObj>
            </a:graphicData>
          </a:graphic>
        </p:graphicFrame>
        <p:graphicFrame>
          <p:nvGraphicFramePr>
            <p:cNvPr id="165894" name="Object 6"/>
            <p:cNvGraphicFramePr>
              <a:graphicFrameLocks noChangeAspect="1"/>
            </p:cNvGraphicFramePr>
            <p:nvPr/>
          </p:nvGraphicFramePr>
          <p:xfrm>
            <a:off x="2592" y="2561"/>
            <a:ext cx="299" cy="367"/>
          </p:xfrm>
          <a:graphic>
            <a:graphicData uri="http://schemas.openxmlformats.org/presentationml/2006/ole">
              <p:oleObj spid="_x0000_s165920" name="公式" r:id="rId6" imgW="126835" imgH="139518" progId="Equation.3">
                <p:embed/>
              </p:oleObj>
            </a:graphicData>
          </a:graphic>
        </p:graphicFrame>
      </p:grpSp>
      <p:grpSp>
        <p:nvGrpSpPr>
          <p:cNvPr id="165895" name="Group 7"/>
          <p:cNvGrpSpPr>
            <a:grpSpLocks/>
          </p:cNvGrpSpPr>
          <p:nvPr/>
        </p:nvGrpSpPr>
        <p:grpSpPr bwMode="auto">
          <a:xfrm>
            <a:off x="914400" y="404813"/>
            <a:ext cx="3810000" cy="1905000"/>
            <a:chOff x="576" y="480"/>
            <a:chExt cx="2367" cy="1214"/>
          </a:xfrm>
        </p:grpSpPr>
        <p:graphicFrame>
          <p:nvGraphicFramePr>
            <p:cNvPr id="165896" name="Object 8"/>
            <p:cNvGraphicFramePr>
              <a:graphicFrameLocks noChangeAspect="1"/>
            </p:cNvGraphicFramePr>
            <p:nvPr/>
          </p:nvGraphicFramePr>
          <p:xfrm>
            <a:off x="576" y="480"/>
            <a:ext cx="2367" cy="1214"/>
          </p:xfrm>
          <a:graphic>
            <a:graphicData uri="http://schemas.openxmlformats.org/presentationml/2006/ole">
              <p:oleObj spid="_x0000_s165921" name="Equation" r:id="rId7" imgW="4597400" imgH="2108200" progId="Equation.3">
                <p:embed/>
              </p:oleObj>
            </a:graphicData>
          </a:graphic>
        </p:graphicFrame>
        <p:graphicFrame>
          <p:nvGraphicFramePr>
            <p:cNvPr id="165897" name="Object 9"/>
            <p:cNvGraphicFramePr>
              <a:graphicFrameLocks noChangeAspect="1"/>
            </p:cNvGraphicFramePr>
            <p:nvPr/>
          </p:nvGraphicFramePr>
          <p:xfrm>
            <a:off x="1632" y="1200"/>
            <a:ext cx="305" cy="380"/>
          </p:xfrm>
          <a:graphic>
            <a:graphicData uri="http://schemas.openxmlformats.org/presentationml/2006/ole">
              <p:oleObj spid="_x0000_s165922" name="公式" r:id="rId8" imgW="126835" imgH="139518" progId="Equation.3">
                <p:embed/>
              </p:oleObj>
            </a:graphicData>
          </a:graphic>
        </p:graphicFrame>
        <p:graphicFrame>
          <p:nvGraphicFramePr>
            <p:cNvPr id="165898" name="Object 10"/>
            <p:cNvGraphicFramePr>
              <a:graphicFrameLocks noChangeAspect="1"/>
            </p:cNvGraphicFramePr>
            <p:nvPr/>
          </p:nvGraphicFramePr>
          <p:xfrm>
            <a:off x="2304" y="576"/>
            <a:ext cx="305" cy="380"/>
          </p:xfrm>
          <a:graphic>
            <a:graphicData uri="http://schemas.openxmlformats.org/presentationml/2006/ole">
              <p:oleObj spid="_x0000_s165923" name="公式" r:id="rId9" imgW="126835" imgH="139518" progId="Equation.3">
                <p:embed/>
              </p:oleObj>
            </a:graphicData>
          </a:graphic>
        </p:graphicFrame>
      </p:grpSp>
      <p:graphicFrame>
        <p:nvGraphicFramePr>
          <p:cNvPr id="165899" name="Object 11"/>
          <p:cNvGraphicFramePr>
            <a:graphicFrameLocks noChangeAspect="1"/>
          </p:cNvGraphicFramePr>
          <p:nvPr/>
        </p:nvGraphicFramePr>
        <p:xfrm>
          <a:off x="1752600" y="4062413"/>
          <a:ext cx="266700" cy="381000"/>
        </p:xfrm>
        <a:graphic>
          <a:graphicData uri="http://schemas.openxmlformats.org/presentationml/2006/ole">
            <p:oleObj spid="_x0000_s165924" name="Equation" r:id="rId10" imgW="8517600" imgH="12179160" progId="Equation.3">
              <p:embed/>
            </p:oleObj>
          </a:graphicData>
        </a:graphic>
      </p:graphicFrame>
      <p:graphicFrame>
        <p:nvGraphicFramePr>
          <p:cNvPr id="165900" name="Object 12"/>
          <p:cNvGraphicFramePr>
            <a:graphicFrameLocks noChangeAspect="1"/>
          </p:cNvGraphicFramePr>
          <p:nvPr/>
        </p:nvGraphicFramePr>
        <p:xfrm>
          <a:off x="2667000" y="3300413"/>
          <a:ext cx="266700" cy="381000"/>
        </p:xfrm>
        <a:graphic>
          <a:graphicData uri="http://schemas.openxmlformats.org/presentationml/2006/ole">
            <p:oleObj spid="_x0000_s165925" name="Equation" r:id="rId11" imgW="8517600" imgH="12179160" progId="Equation.3">
              <p:embed/>
            </p:oleObj>
          </a:graphicData>
        </a:graphic>
      </p:graphicFrame>
      <p:grpSp>
        <p:nvGrpSpPr>
          <p:cNvPr id="165901" name="Group 13"/>
          <p:cNvGrpSpPr>
            <a:grpSpLocks/>
          </p:cNvGrpSpPr>
          <p:nvPr/>
        </p:nvGrpSpPr>
        <p:grpSpPr bwMode="auto">
          <a:xfrm>
            <a:off x="3352800" y="3833813"/>
            <a:ext cx="1485900" cy="1447800"/>
            <a:chOff x="2112" y="2784"/>
            <a:chExt cx="936" cy="912"/>
          </a:xfrm>
        </p:grpSpPr>
        <p:graphicFrame>
          <p:nvGraphicFramePr>
            <p:cNvPr id="165902" name="Object 14"/>
            <p:cNvGraphicFramePr>
              <a:graphicFrameLocks noChangeAspect="1"/>
            </p:cNvGraphicFramePr>
            <p:nvPr/>
          </p:nvGraphicFramePr>
          <p:xfrm>
            <a:off x="2112" y="2784"/>
            <a:ext cx="168" cy="240"/>
          </p:xfrm>
          <a:graphic>
            <a:graphicData uri="http://schemas.openxmlformats.org/presentationml/2006/ole">
              <p:oleObj spid="_x0000_s165926" name="Equation" r:id="rId12" imgW="342720" imgH="495360" progId="Equation.3">
                <p:embed/>
              </p:oleObj>
            </a:graphicData>
          </a:graphic>
        </p:graphicFrame>
        <p:graphicFrame>
          <p:nvGraphicFramePr>
            <p:cNvPr id="165903" name="Object 15"/>
            <p:cNvGraphicFramePr>
              <a:graphicFrameLocks noChangeAspect="1"/>
            </p:cNvGraphicFramePr>
            <p:nvPr/>
          </p:nvGraphicFramePr>
          <p:xfrm>
            <a:off x="2880" y="3456"/>
            <a:ext cx="168" cy="240"/>
          </p:xfrm>
          <a:graphic>
            <a:graphicData uri="http://schemas.openxmlformats.org/presentationml/2006/ole">
              <p:oleObj spid="_x0000_s165927" name="Equation" r:id="rId13" imgW="342720" imgH="495360" progId="Equation.3">
                <p:embed/>
              </p:oleObj>
            </a:graphicData>
          </a:graphic>
        </p:graphicFrame>
      </p:grpSp>
      <p:graphicFrame>
        <p:nvGraphicFramePr>
          <p:cNvPr id="165904" name="Object 16"/>
          <p:cNvGraphicFramePr>
            <a:graphicFrameLocks noChangeAspect="1"/>
          </p:cNvGraphicFramePr>
          <p:nvPr/>
        </p:nvGraphicFramePr>
        <p:xfrm>
          <a:off x="939800" y="5507038"/>
          <a:ext cx="5246688" cy="561975"/>
        </p:xfrm>
        <a:graphic>
          <a:graphicData uri="http://schemas.openxmlformats.org/presentationml/2006/ole">
            <p:oleObj spid="_x0000_s165928" name="Equation" r:id="rId14" imgW="1930400" imgH="241300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1423988" y="850900"/>
          <a:ext cx="4752975" cy="2105025"/>
        </p:xfrm>
        <a:graphic>
          <a:graphicData uri="http://schemas.openxmlformats.org/presentationml/2006/ole">
            <p:oleObj spid="_x0000_s166936" name="Equation" r:id="rId3" imgW="2895600" imgH="1079500" progId="">
              <p:embed/>
            </p:oleObj>
          </a:graphicData>
        </a:graphic>
      </p:graphicFrame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1484313" y="3159125"/>
          <a:ext cx="3581400" cy="2057400"/>
        </p:xfrm>
        <a:graphic>
          <a:graphicData uri="http://schemas.openxmlformats.org/presentationml/2006/ole">
            <p:oleObj spid="_x0000_s166937" name="Equation" r:id="rId4" imgW="4241800" imgH="2057400" progId="Equation.3">
              <p:embed/>
            </p:oleObj>
          </a:graphicData>
        </a:graphic>
      </p:graphicFrame>
      <p:grpSp>
        <p:nvGrpSpPr>
          <p:cNvPr id="166916" name="Group 4"/>
          <p:cNvGrpSpPr>
            <a:grpSpLocks/>
          </p:cNvGrpSpPr>
          <p:nvPr/>
        </p:nvGrpSpPr>
        <p:grpSpPr bwMode="auto">
          <a:xfrm>
            <a:off x="1103313" y="490538"/>
            <a:ext cx="3048000" cy="2590800"/>
            <a:chOff x="864" y="480"/>
            <a:chExt cx="1920" cy="1632"/>
          </a:xfrm>
        </p:grpSpPr>
        <p:sp>
          <p:nvSpPr>
            <p:cNvPr id="166917" name="Line 5"/>
            <p:cNvSpPr>
              <a:spLocks noChangeShapeType="1"/>
            </p:cNvSpPr>
            <p:nvPr/>
          </p:nvSpPr>
          <p:spPr bwMode="auto">
            <a:xfrm>
              <a:off x="864" y="816"/>
              <a:ext cx="172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918" name="Line 6"/>
            <p:cNvSpPr>
              <a:spLocks noChangeShapeType="1"/>
            </p:cNvSpPr>
            <p:nvPr/>
          </p:nvSpPr>
          <p:spPr bwMode="auto">
            <a:xfrm>
              <a:off x="2784" y="480"/>
              <a:ext cx="0" cy="16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6919" name="Oval 7"/>
          <p:cNvSpPr>
            <a:spLocks noChangeArrowheads="1"/>
          </p:cNvSpPr>
          <p:nvPr/>
        </p:nvSpPr>
        <p:spPr bwMode="auto">
          <a:xfrm>
            <a:off x="1789113" y="3082925"/>
            <a:ext cx="838200" cy="609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6920" name="Group 8"/>
          <p:cNvGrpSpPr>
            <a:grpSpLocks/>
          </p:cNvGrpSpPr>
          <p:nvPr/>
        </p:nvGrpSpPr>
        <p:grpSpPr bwMode="auto">
          <a:xfrm>
            <a:off x="1179513" y="566738"/>
            <a:ext cx="3581400" cy="2514600"/>
            <a:chOff x="912" y="528"/>
            <a:chExt cx="2256" cy="1584"/>
          </a:xfrm>
        </p:grpSpPr>
        <p:sp>
          <p:nvSpPr>
            <p:cNvPr id="166921" name="Line 9"/>
            <p:cNvSpPr>
              <a:spLocks noChangeShapeType="1"/>
            </p:cNvSpPr>
            <p:nvPr/>
          </p:nvSpPr>
          <p:spPr bwMode="auto">
            <a:xfrm>
              <a:off x="912" y="1152"/>
              <a:ext cx="16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922" name="Line 10"/>
            <p:cNvSpPr>
              <a:spLocks noChangeShapeType="1"/>
            </p:cNvSpPr>
            <p:nvPr/>
          </p:nvSpPr>
          <p:spPr bwMode="auto">
            <a:xfrm>
              <a:off x="3168" y="528"/>
              <a:ext cx="0" cy="15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6923" name="Oval 11"/>
          <p:cNvSpPr>
            <a:spLocks noChangeArrowheads="1"/>
          </p:cNvSpPr>
          <p:nvPr/>
        </p:nvSpPr>
        <p:spPr bwMode="auto">
          <a:xfrm>
            <a:off x="2703513" y="3616325"/>
            <a:ext cx="838200" cy="609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4" name="Oval 12"/>
          <p:cNvSpPr>
            <a:spLocks noChangeArrowheads="1"/>
          </p:cNvSpPr>
          <p:nvPr/>
        </p:nvSpPr>
        <p:spPr bwMode="auto">
          <a:xfrm>
            <a:off x="4151313" y="4683125"/>
            <a:ext cx="838200" cy="609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6925" name="Group 13"/>
          <p:cNvGrpSpPr>
            <a:grpSpLocks/>
          </p:cNvGrpSpPr>
          <p:nvPr/>
        </p:nvGrpSpPr>
        <p:grpSpPr bwMode="auto">
          <a:xfrm>
            <a:off x="1103313" y="642938"/>
            <a:ext cx="4800600" cy="2438400"/>
            <a:chOff x="864" y="576"/>
            <a:chExt cx="3024" cy="1536"/>
          </a:xfrm>
        </p:grpSpPr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>
              <a:off x="864" y="1824"/>
              <a:ext cx="17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>
              <a:off x="3888" y="576"/>
              <a:ext cx="0" cy="15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66928" name="Object 16"/>
          <p:cNvGraphicFramePr>
            <a:graphicFrameLocks noChangeAspect="1"/>
          </p:cNvGraphicFramePr>
          <p:nvPr/>
        </p:nvGraphicFramePr>
        <p:xfrm>
          <a:off x="866775" y="5516563"/>
          <a:ext cx="7593013" cy="533400"/>
        </p:xfrm>
        <a:graphic>
          <a:graphicData uri="http://schemas.openxmlformats.org/presentationml/2006/ole">
            <p:oleObj spid="_x0000_s166938" name="Equation" r:id="rId5" imgW="2794000" imgH="228600" progId="">
              <p:embed/>
            </p:oleObj>
          </a:graphicData>
        </a:graphic>
      </p:graphicFrame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971550" y="5170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即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755650" y="188913"/>
            <a:ext cx="3579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(7)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假设运算可行，则</a:t>
            </a:r>
          </a:p>
        </p:txBody>
      </p:sp>
      <p:graphicFrame>
        <p:nvGraphicFramePr>
          <p:cNvPr id="166931" name="Object 19"/>
          <p:cNvGraphicFramePr>
            <a:graphicFrameLocks noChangeAspect="1"/>
          </p:cNvGraphicFramePr>
          <p:nvPr/>
        </p:nvGraphicFramePr>
        <p:xfrm>
          <a:off x="1547813" y="5949950"/>
          <a:ext cx="4900612" cy="533400"/>
        </p:xfrm>
        <a:graphic>
          <a:graphicData uri="http://schemas.openxmlformats.org/presentationml/2006/ole">
            <p:oleObj spid="_x0000_s166939" name="Equation" r:id="rId6" imgW="1803400" imgH="228600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nimBg="1"/>
      <p:bldP spid="166923" grpId="0" animBg="1"/>
      <p:bldP spid="166924" grpId="0" animBg="1"/>
      <p:bldP spid="1669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914400" y="333375"/>
            <a:ext cx="1604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49" charset="-122"/>
              </a:rPr>
              <a:t>例</a:t>
            </a:r>
            <a:r>
              <a:rPr lang="en-US" altLang="zh-CN" sz="2800" b="1">
                <a:ea typeface="黑体" pitchFamily="49" charset="-122"/>
              </a:rPr>
              <a:t>1      </a:t>
            </a:r>
            <a:r>
              <a:rPr lang="zh-CN" altLang="en-US" sz="2800" b="1"/>
              <a:t>设</a:t>
            </a: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1143000" y="879475"/>
          <a:ext cx="3048000" cy="2044700"/>
        </p:xfrm>
        <a:graphic>
          <a:graphicData uri="http://schemas.openxmlformats.org/presentationml/2006/ole">
            <p:oleObj spid="_x0000_s167973" name="Equation" r:id="rId3" imgW="3048000" imgH="2044700" progId="Equation.3">
              <p:embed/>
            </p:oleObj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4953000" y="879475"/>
          <a:ext cx="3289300" cy="2044700"/>
        </p:xfrm>
        <a:graphic>
          <a:graphicData uri="http://schemas.openxmlformats.org/presentationml/2006/ole">
            <p:oleObj spid="_x0000_s167974" name="Equation" r:id="rId4" imgW="3289300" imgH="2044700" progId="Equation.3">
              <p:embed/>
            </p:oleObj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990600" y="2924175"/>
          <a:ext cx="1054100" cy="431800"/>
        </p:xfrm>
        <a:graphic>
          <a:graphicData uri="http://schemas.openxmlformats.org/presentationml/2006/ole">
            <p:oleObj spid="_x0000_s167975" name="Equation" r:id="rId5" imgW="1054100" imgH="431800" progId="Equation.3">
              <p:embed/>
            </p:oleObj>
          </a:graphicData>
        </a:graphic>
      </p:graphicFrame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914400" y="330517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1476375" y="3386138"/>
          <a:ext cx="2070100" cy="406400"/>
        </p:xfrm>
        <a:graphic>
          <a:graphicData uri="http://schemas.openxmlformats.org/presentationml/2006/ole">
            <p:oleObj spid="_x0000_s167976" name="Equation" r:id="rId6" imgW="2070100" imgH="406400" progId="Equation.3">
              <p:embed/>
            </p:oleObj>
          </a:graphicData>
        </a:graphic>
      </p:graphicFrame>
      <p:grpSp>
        <p:nvGrpSpPr>
          <p:cNvPr id="167944" name="Group 8"/>
          <p:cNvGrpSpPr>
            <a:grpSpLocks/>
          </p:cNvGrpSpPr>
          <p:nvPr/>
        </p:nvGrpSpPr>
        <p:grpSpPr bwMode="auto">
          <a:xfrm>
            <a:off x="3352800" y="3533775"/>
            <a:ext cx="3276600" cy="2362200"/>
            <a:chOff x="2112" y="2496"/>
            <a:chExt cx="2064" cy="1488"/>
          </a:xfrm>
        </p:grpSpPr>
        <p:graphicFrame>
          <p:nvGraphicFramePr>
            <p:cNvPr id="167945" name="Object 9"/>
            <p:cNvGraphicFramePr>
              <a:graphicFrameLocks noChangeAspect="1"/>
            </p:cNvGraphicFramePr>
            <p:nvPr/>
          </p:nvGraphicFramePr>
          <p:xfrm>
            <a:off x="2112" y="2544"/>
            <a:ext cx="1864" cy="1288"/>
          </p:xfrm>
          <a:graphic>
            <a:graphicData uri="http://schemas.openxmlformats.org/presentationml/2006/ole">
              <p:oleObj spid="_x0000_s167977" name="Equation" r:id="rId7" imgW="2959100" imgH="2044700" progId="Equation.3">
                <p:embed/>
              </p:oleObj>
            </a:graphicData>
          </a:graphic>
        </p:graphicFrame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2400" y="3168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>
              <a:off x="3312" y="2496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7948" name="Group 12"/>
          <p:cNvGrpSpPr>
            <a:grpSpLocks/>
          </p:cNvGrpSpPr>
          <p:nvPr/>
        </p:nvGrpSpPr>
        <p:grpSpPr bwMode="auto">
          <a:xfrm>
            <a:off x="2895600" y="3381375"/>
            <a:ext cx="3581400" cy="2362200"/>
            <a:chOff x="3312" y="768"/>
            <a:chExt cx="2256" cy="1488"/>
          </a:xfrm>
        </p:grpSpPr>
        <p:graphicFrame>
          <p:nvGraphicFramePr>
            <p:cNvPr id="167949" name="Object 13"/>
            <p:cNvGraphicFramePr>
              <a:graphicFrameLocks noChangeAspect="1"/>
            </p:cNvGraphicFramePr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p:oleObj spid="_x0000_s167978" name="Equation" r:id="rId8" imgW="2705100" imgH="2044700" progId="Equation.3">
                <p:embed/>
              </p:oleObj>
            </a:graphicData>
          </a:graphic>
        </p:graphicFrame>
        <p:sp>
          <p:nvSpPr>
            <p:cNvPr id="167950" name="Line 14"/>
            <p:cNvSpPr>
              <a:spLocks noChangeShapeType="1"/>
            </p:cNvSpPr>
            <p:nvPr/>
          </p:nvSpPr>
          <p:spPr bwMode="auto">
            <a:xfrm>
              <a:off x="3792" y="1536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1" name="Line 15"/>
            <p:cNvSpPr>
              <a:spLocks noChangeShapeType="1"/>
            </p:cNvSpPr>
            <p:nvPr/>
          </p:nvSpPr>
          <p:spPr bwMode="auto">
            <a:xfrm>
              <a:off x="4656" y="768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67952" name="Object 16"/>
            <p:cNvGraphicFramePr>
              <a:graphicFrameLocks noChangeAspect="1"/>
            </p:cNvGraphicFramePr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p:oleObj spid="_x0000_s167979" name="Equation" r:id="rId9" imgW="22734360" imgH="30467160" progId="Equation.3">
                <p:embed/>
              </p:oleObj>
            </a:graphicData>
          </a:graphic>
        </p:graphicFrame>
        <p:graphicFrame>
          <p:nvGraphicFramePr>
            <p:cNvPr id="167953" name="Object 17"/>
            <p:cNvGraphicFramePr>
              <a:graphicFrameLocks noChangeAspect="1"/>
            </p:cNvGraphicFramePr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p:oleObj spid="_x0000_s167980" name="Equation" r:id="rId10" imgW="30858480" imgH="30467160" progId="Equation.3">
                <p:embed/>
              </p:oleObj>
            </a:graphicData>
          </a:graphic>
        </p:graphicFrame>
      </p:grpSp>
      <p:grpSp>
        <p:nvGrpSpPr>
          <p:cNvPr id="167954" name="Group 18"/>
          <p:cNvGrpSpPr>
            <a:grpSpLocks/>
          </p:cNvGrpSpPr>
          <p:nvPr/>
        </p:nvGrpSpPr>
        <p:grpSpPr bwMode="auto">
          <a:xfrm>
            <a:off x="6629400" y="4067175"/>
            <a:ext cx="1600200" cy="977900"/>
            <a:chOff x="3504" y="1344"/>
            <a:chExt cx="1008" cy="616"/>
          </a:xfrm>
        </p:grpSpPr>
        <p:graphicFrame>
          <p:nvGraphicFramePr>
            <p:cNvPr id="167955" name="Object 19"/>
            <p:cNvGraphicFramePr>
              <a:graphicFrameLocks noChangeAspect="1"/>
            </p:cNvGraphicFramePr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p:oleObj spid="_x0000_s167981" name="Equation" r:id="rId11" imgW="1422400" imgH="977900" progId="Equation.3">
                <p:embed/>
              </p:oleObj>
            </a:graphicData>
          </a:graphic>
        </p:graphicFrame>
        <p:graphicFrame>
          <p:nvGraphicFramePr>
            <p:cNvPr id="167956" name="Object 20"/>
            <p:cNvGraphicFramePr>
              <a:graphicFrameLocks noChangeAspect="1"/>
            </p:cNvGraphicFramePr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p:oleObj spid="_x0000_s167982" name="Equation" r:id="rId12" imgW="317225" imgH="291847" progId="Equation.3">
                <p:embed/>
              </p:oleObj>
            </a:graphicData>
          </a:graphic>
        </p:graphicFrame>
        <p:graphicFrame>
          <p:nvGraphicFramePr>
            <p:cNvPr id="167957" name="Object 21"/>
            <p:cNvGraphicFramePr>
              <a:graphicFrameLocks noChangeAspect="1"/>
            </p:cNvGraphicFramePr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p:oleObj spid="_x0000_s167983" name="Equation" r:id="rId13" imgW="317225" imgH="291847" progId="Equation.3">
                <p:embed/>
              </p:oleObj>
            </a:graphicData>
          </a:graphic>
        </p:graphicFrame>
        <p:graphicFrame>
          <p:nvGraphicFramePr>
            <p:cNvPr id="167958" name="Object 22"/>
            <p:cNvGraphicFramePr>
              <a:graphicFrameLocks noChangeAspect="1"/>
            </p:cNvGraphicFramePr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p:oleObj spid="_x0000_s167984" name="Equation" r:id="rId14" imgW="9329760" imgH="10147320" progId="Equation.3">
                <p:embed/>
              </p:oleObj>
            </a:graphicData>
          </a:graphic>
        </p:graphicFrame>
        <p:graphicFrame>
          <p:nvGraphicFramePr>
            <p:cNvPr id="167959" name="Object 23"/>
            <p:cNvGraphicFramePr>
              <a:graphicFrameLocks noChangeAspect="1"/>
            </p:cNvGraphicFramePr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p:oleObj spid="_x0000_s167985" name="Equation" r:id="rId15" imgW="11766960" imgH="1339848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2209800" y="552450"/>
          <a:ext cx="3200400" cy="2044700"/>
        </p:xfrm>
        <a:graphic>
          <a:graphicData uri="http://schemas.openxmlformats.org/presentationml/2006/ole">
            <p:oleObj spid="_x0000_s168985" name="Equation" r:id="rId3" imgW="3200400" imgH="2044700" progId="Equation.3">
              <p:embed/>
            </p:oleObj>
          </a:graphicData>
        </a:graphic>
      </p:graphicFrame>
      <p:sp>
        <p:nvSpPr>
          <p:cNvPr id="168963" name="Line 3"/>
          <p:cNvSpPr>
            <a:spLocks noChangeShapeType="1"/>
          </p:cNvSpPr>
          <p:nvPr/>
        </p:nvSpPr>
        <p:spPr bwMode="auto">
          <a:xfrm>
            <a:off x="2514600" y="1619250"/>
            <a:ext cx="29718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4211638" y="476250"/>
            <a:ext cx="0" cy="25146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5486400" y="1162050"/>
          <a:ext cx="1524000" cy="977900"/>
        </p:xfrm>
        <a:graphic>
          <a:graphicData uri="http://schemas.openxmlformats.org/presentationml/2006/ole">
            <p:oleObj spid="_x0000_s168986" name="Equation" r:id="rId4" imgW="1333500" imgH="977900" progId="Equation.3">
              <p:embed/>
            </p:oleObj>
          </a:graphicData>
        </a:graphic>
      </p:graphicFrame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2916238" y="47625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5943600" y="1238250"/>
          <a:ext cx="482600" cy="419100"/>
        </p:xfrm>
        <a:graphic>
          <a:graphicData uri="http://schemas.openxmlformats.org/presentationml/2006/ole">
            <p:oleObj spid="_x0000_s168987" name="Equation" r:id="rId5" imgW="482391" imgH="418918" progId="Equation.3">
              <p:embed/>
            </p:oleObj>
          </a:graphicData>
        </a:graphic>
      </p:graphicFrame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4292600" y="476250"/>
            <a:ext cx="11430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6477000" y="1238250"/>
          <a:ext cx="317500" cy="292100"/>
        </p:xfrm>
        <a:graphic>
          <a:graphicData uri="http://schemas.openxmlformats.org/presentationml/2006/ole">
            <p:oleObj spid="_x0000_s168988" name="Equation" r:id="rId6" imgW="317225" imgH="291847" progId="Equation.3">
              <p:embed/>
            </p:oleObj>
          </a:graphicData>
        </a:graphic>
      </p:graphicFrame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2916238" y="146685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5943600" y="1695450"/>
          <a:ext cx="495300" cy="419100"/>
        </p:xfrm>
        <a:graphic>
          <a:graphicData uri="http://schemas.openxmlformats.org/presentationml/2006/ole">
            <p:oleObj spid="_x0000_s168989" name="Equation" r:id="rId7" imgW="495085" imgH="418918" progId="Equation.3">
              <p:embed/>
            </p:oleObj>
          </a:graphicData>
        </a:graphic>
      </p:graphicFrame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4284663" y="146685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6400800" y="1695450"/>
          <a:ext cx="495300" cy="419100"/>
        </p:xfrm>
        <a:graphic>
          <a:graphicData uri="http://schemas.openxmlformats.org/presentationml/2006/ole">
            <p:oleObj spid="_x0000_s168990" name="Equation" r:id="rId8" imgW="495085" imgH="418918" progId="Equation.3">
              <p:embed/>
            </p:oleObj>
          </a:graphicData>
        </a:graphic>
      </p:graphicFrame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990600" y="32956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则</a:t>
            </a:r>
          </a:p>
        </p:txBody>
      </p:sp>
      <p:graphicFrame>
        <p:nvGraphicFramePr>
          <p:cNvPr id="168975" name="Object 15"/>
          <p:cNvGraphicFramePr>
            <a:graphicFrameLocks noChangeAspect="1"/>
          </p:cNvGraphicFramePr>
          <p:nvPr/>
        </p:nvGraphicFramePr>
        <p:xfrm>
          <a:off x="1676400" y="3143250"/>
          <a:ext cx="3924300" cy="977900"/>
        </p:xfrm>
        <a:graphic>
          <a:graphicData uri="http://schemas.openxmlformats.org/presentationml/2006/ole">
            <p:oleObj spid="_x0000_s168991" name="Equation" r:id="rId9" imgW="3924300" imgH="977900" progId="Equation.3">
              <p:embed/>
            </p:oleObj>
          </a:graphicData>
        </a:graphic>
      </p:graphicFrame>
      <p:graphicFrame>
        <p:nvGraphicFramePr>
          <p:cNvPr id="168976" name="Object 16"/>
          <p:cNvGraphicFramePr>
            <a:graphicFrameLocks noChangeAspect="1"/>
          </p:cNvGraphicFramePr>
          <p:nvPr/>
        </p:nvGraphicFramePr>
        <p:xfrm>
          <a:off x="2286000" y="4362450"/>
          <a:ext cx="3924300" cy="977900"/>
        </p:xfrm>
        <a:graphic>
          <a:graphicData uri="http://schemas.openxmlformats.org/presentationml/2006/ole">
            <p:oleObj spid="_x0000_s168992" name="Equation" r:id="rId10" imgW="3924300" imgH="9779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nimBg="1"/>
      <p:bldP spid="168964" grpId="0" animBg="1"/>
      <p:bldP spid="168966" grpId="0" animBg="1"/>
      <p:bldP spid="168968" grpId="0" animBg="1"/>
      <p:bldP spid="168970" grpId="0" animBg="1"/>
      <p:bldP spid="168972" grpId="0" animBg="1"/>
      <p:bldP spid="16897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914400" y="476250"/>
          <a:ext cx="4521200" cy="977900"/>
        </p:xfrm>
        <a:graphic>
          <a:graphicData uri="http://schemas.openxmlformats.org/presentationml/2006/ole">
            <p:oleObj spid="_x0000_s170001" name="Equation" r:id="rId3" imgW="4521200" imgH="977900" progId="Equation.3">
              <p:embed/>
            </p:oleObj>
          </a:graphicData>
        </a:graphic>
      </p:graphicFrame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822325" y="18161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又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1600200" y="1924050"/>
          <a:ext cx="1638300" cy="419100"/>
        </p:xfrm>
        <a:graphic>
          <a:graphicData uri="http://schemas.openxmlformats.org/presentationml/2006/ole">
            <p:oleObj spid="_x0000_s170002" name="Equation" r:id="rId4" imgW="1638300" imgH="419100" progId="Equation.3">
              <p:embed/>
            </p:oleObj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3276600" y="1695450"/>
          <a:ext cx="4749800" cy="977900"/>
        </p:xfrm>
        <a:graphic>
          <a:graphicData uri="http://schemas.openxmlformats.org/presentationml/2006/ole">
            <p:oleObj spid="_x0000_s170003" name="Equation" r:id="rId5" imgW="4749800" imgH="977900" progId="Equation.3">
              <p:embed/>
            </p:oleObj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3276600" y="3067050"/>
          <a:ext cx="3492500" cy="977900"/>
        </p:xfrm>
        <a:graphic>
          <a:graphicData uri="http://schemas.openxmlformats.org/presentationml/2006/ole">
            <p:oleObj spid="_x0000_s170004" name="Equation" r:id="rId6" imgW="3492500" imgH="977900" progId="Equation.3">
              <p:embed/>
            </p:oleObj>
          </a:graphicData>
        </a:graphic>
      </p:graphicFrame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6858000" y="2990850"/>
          <a:ext cx="1727200" cy="977900"/>
        </p:xfrm>
        <a:graphic>
          <a:graphicData uri="http://schemas.openxmlformats.org/presentationml/2006/ole">
            <p:oleObj spid="_x0000_s170005" name="Equation" r:id="rId7" imgW="1727200" imgH="977900" progId="Equation.3">
              <p:embed/>
            </p:oleObj>
          </a:graphicData>
        </a:graphic>
      </p:graphicFrame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1600200" y="4362450"/>
          <a:ext cx="4254500" cy="977900"/>
        </p:xfrm>
        <a:graphic>
          <a:graphicData uri="http://schemas.openxmlformats.org/presentationml/2006/ole">
            <p:oleObj spid="_x0000_s170006" name="Equation" r:id="rId8" imgW="4254500" imgH="977900" progId="Equation.3">
              <p:embed/>
            </p:oleObj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5867400" y="4362450"/>
          <a:ext cx="1460500" cy="977900"/>
        </p:xfrm>
        <a:graphic>
          <a:graphicData uri="http://schemas.openxmlformats.org/presentationml/2006/ole">
            <p:oleObj spid="_x0000_s170007" name="Equation" r:id="rId9" imgW="1460500" imgH="9779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914400" y="1339850"/>
            <a:ext cx="1354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于是</a:t>
            </a: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2270125" y="1143000"/>
          <a:ext cx="4432300" cy="977900"/>
        </p:xfrm>
        <a:graphic>
          <a:graphicData uri="http://schemas.openxmlformats.org/presentationml/2006/ole">
            <p:oleObj spid="_x0000_s171016" name="Equation" r:id="rId3" imgW="4432300" imgH="977900" progId="Equation.3">
              <p:embed/>
            </p:oleObj>
          </a:graphicData>
        </a:graphic>
      </p:graphicFrame>
      <p:grpSp>
        <p:nvGrpSpPr>
          <p:cNvPr id="171012" name="Group 4"/>
          <p:cNvGrpSpPr>
            <a:grpSpLocks/>
          </p:cNvGrpSpPr>
          <p:nvPr/>
        </p:nvGrpSpPr>
        <p:grpSpPr bwMode="auto">
          <a:xfrm>
            <a:off x="2987675" y="2438400"/>
            <a:ext cx="2743200" cy="2044700"/>
            <a:chOff x="1824" y="1344"/>
            <a:chExt cx="1728" cy="1288"/>
          </a:xfrm>
        </p:grpSpPr>
        <p:graphicFrame>
          <p:nvGraphicFramePr>
            <p:cNvPr id="171013" name="Object 5"/>
            <p:cNvGraphicFramePr>
              <a:graphicFrameLocks noChangeAspect="1"/>
            </p:cNvGraphicFramePr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p:oleObj spid="_x0000_s171017" name="Equation" r:id="rId4" imgW="2743200" imgH="2044700" progId="Equation.3">
                <p:embed/>
              </p:oleObj>
            </a:graphicData>
          </a:graphic>
        </p:graphicFrame>
        <p:sp>
          <p:nvSpPr>
            <p:cNvPr id="171014" name="Line 6"/>
            <p:cNvSpPr>
              <a:spLocks noChangeShapeType="1"/>
            </p:cNvSpPr>
            <p:nvPr/>
          </p:nvSpPr>
          <p:spPr bwMode="auto">
            <a:xfrm>
              <a:off x="2016" y="1968"/>
              <a:ext cx="14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15" name="Line 7"/>
            <p:cNvSpPr>
              <a:spLocks noChangeShapeType="1"/>
            </p:cNvSpPr>
            <p:nvPr/>
          </p:nvSpPr>
          <p:spPr bwMode="auto">
            <a:xfrm>
              <a:off x="2832" y="1344"/>
              <a:ext cx="0" cy="12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676400" y="404813"/>
          <a:ext cx="3721100" cy="2044700"/>
        </p:xfrm>
        <a:graphic>
          <a:graphicData uri="http://schemas.openxmlformats.org/presentationml/2006/ole">
            <p:oleObj spid="_x0000_s172040" name="Equation" r:id="rId3" imgW="3721100" imgH="2044700" progId="Equation.3">
              <p:embed/>
            </p:oleObj>
          </a:graphicData>
        </a:graphic>
      </p:graphicFrame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2514600" y="2767013"/>
          <a:ext cx="2946400" cy="2184400"/>
        </p:xfrm>
        <a:graphic>
          <a:graphicData uri="http://schemas.openxmlformats.org/presentationml/2006/ole">
            <p:oleObj spid="_x0000_s172041" name="公式" r:id="rId4" imgW="2946400" imgH="2184400" progId="Equation.3">
              <p:embed/>
            </p:oleObj>
          </a:graphicData>
        </a:graphic>
      </p:graphicFrame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1295400" y="5281613"/>
          <a:ext cx="3352800" cy="474662"/>
        </p:xfrm>
        <a:graphic>
          <a:graphicData uri="http://schemas.openxmlformats.org/presentationml/2006/ole">
            <p:oleObj spid="_x0000_s172042" name="Equation" r:id="rId5" imgW="3022600" imgH="431800" progId="Equation.3">
              <p:embed/>
            </p:oleObj>
          </a:graphicData>
        </a:graphic>
      </p:graphicFrame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914400" y="1112838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49" charset="-122"/>
              </a:rPr>
              <a:t>例</a:t>
            </a:r>
            <a:r>
              <a:rPr lang="en-US" altLang="zh-CN" sz="2800" b="1">
                <a:ea typeface="黑体" pitchFamily="49" charset="-122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914400" y="404813"/>
          <a:ext cx="393700" cy="379412"/>
        </p:xfrm>
        <a:graphic>
          <a:graphicData uri="http://schemas.openxmlformats.org/presentationml/2006/ole">
            <p:oleObj spid="_x0000_s173083" name="Equation" r:id="rId3" imgW="393529" imgH="380835" progId="Equation.3">
              <p:embed/>
            </p:oleObj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1860550" y="404813"/>
          <a:ext cx="1854200" cy="431800"/>
        </p:xfrm>
        <a:graphic>
          <a:graphicData uri="http://schemas.openxmlformats.org/presentationml/2006/ole">
            <p:oleObj spid="_x0000_s173084" name="Equation" r:id="rId4" imgW="1854200" imgH="431800" progId="Equation.3">
              <p:embed/>
            </p:oleObj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914400" y="1014413"/>
          <a:ext cx="2138363" cy="2044700"/>
        </p:xfrm>
        <a:graphic>
          <a:graphicData uri="http://schemas.openxmlformats.org/presentationml/2006/ole">
            <p:oleObj spid="_x0000_s173085" name="Equation" r:id="rId5" imgW="2755900" imgH="2044700" progId="Equation.3">
              <p:embed/>
            </p:oleObj>
          </a:graphicData>
        </a:graphic>
      </p:graphicFrame>
      <p:sp>
        <p:nvSpPr>
          <p:cNvPr id="173061" name="Line 5"/>
          <p:cNvSpPr>
            <a:spLocks noChangeShapeType="1"/>
          </p:cNvSpPr>
          <p:nvPr/>
        </p:nvSpPr>
        <p:spPr bwMode="auto">
          <a:xfrm>
            <a:off x="1390650" y="2081213"/>
            <a:ext cx="15970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2" name="Line 6"/>
          <p:cNvSpPr>
            <a:spLocks noChangeShapeType="1"/>
          </p:cNvSpPr>
          <p:nvPr/>
        </p:nvSpPr>
        <p:spPr bwMode="auto">
          <a:xfrm>
            <a:off x="2247900" y="1090613"/>
            <a:ext cx="0" cy="2133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3059113" y="1412875"/>
          <a:ext cx="1800225" cy="1200150"/>
        </p:xfrm>
        <a:graphic>
          <a:graphicData uri="http://schemas.openxmlformats.org/presentationml/2006/ole">
            <p:oleObj spid="_x0000_s173086" name="Equation" r:id="rId6" imgW="799753" imgH="482391" progId="">
              <p:embed/>
            </p:oleObj>
          </a:graphicData>
        </a:graphic>
      </p:graphicFrame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914400" y="3376613"/>
          <a:ext cx="2438400" cy="2184400"/>
        </p:xfrm>
        <a:graphic>
          <a:graphicData uri="http://schemas.openxmlformats.org/presentationml/2006/ole">
            <p:oleObj spid="_x0000_s173087" name="公式" r:id="rId7" imgW="2946400" imgH="2184400" progId="Equation.3">
              <p:embed/>
            </p:oleObj>
          </a:graphicData>
        </a:graphic>
      </p:graphicFrame>
      <p:sp>
        <p:nvSpPr>
          <p:cNvPr id="173065" name="Line 9"/>
          <p:cNvSpPr>
            <a:spLocks noChangeShapeType="1"/>
          </p:cNvSpPr>
          <p:nvPr/>
        </p:nvSpPr>
        <p:spPr bwMode="auto">
          <a:xfrm>
            <a:off x="1524000" y="4443413"/>
            <a:ext cx="1752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6" name="Line 10"/>
          <p:cNvSpPr>
            <a:spLocks noChangeShapeType="1"/>
          </p:cNvSpPr>
          <p:nvPr/>
        </p:nvSpPr>
        <p:spPr bwMode="auto">
          <a:xfrm>
            <a:off x="2362200" y="3529013"/>
            <a:ext cx="0" cy="2057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3067" name="Object 11"/>
          <p:cNvGraphicFramePr>
            <a:graphicFrameLocks noChangeAspect="1"/>
          </p:cNvGraphicFramePr>
          <p:nvPr/>
        </p:nvGraphicFramePr>
        <p:xfrm>
          <a:off x="3348038" y="3860800"/>
          <a:ext cx="1800225" cy="1176338"/>
        </p:xfrm>
        <a:graphic>
          <a:graphicData uri="http://schemas.openxmlformats.org/presentationml/2006/ole">
            <p:oleObj spid="_x0000_s173088" name="Equation" r:id="rId8" imgW="799753" imgH="482391" progId="">
              <p:embed/>
            </p:oleObj>
          </a:graphicData>
        </a:graphic>
      </p:graphicFrame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5029200" y="1852613"/>
            <a:ext cx="1127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其中</a:t>
            </a:r>
          </a:p>
        </p:txBody>
      </p:sp>
      <p:graphicFrame>
        <p:nvGraphicFramePr>
          <p:cNvPr id="173069" name="Object 13"/>
          <p:cNvGraphicFramePr>
            <a:graphicFrameLocks noChangeAspect="1"/>
          </p:cNvGraphicFramePr>
          <p:nvPr/>
        </p:nvGraphicFramePr>
        <p:xfrm>
          <a:off x="6096000" y="938213"/>
          <a:ext cx="1917700" cy="977900"/>
        </p:xfrm>
        <a:graphic>
          <a:graphicData uri="http://schemas.openxmlformats.org/presentationml/2006/ole">
            <p:oleObj spid="_x0000_s173089" name="Equation" r:id="rId9" imgW="1917700" imgH="977900" progId="Equation.3">
              <p:embed/>
            </p:oleObj>
          </a:graphicData>
        </a:graphic>
      </p:graphicFrame>
      <p:graphicFrame>
        <p:nvGraphicFramePr>
          <p:cNvPr id="173070" name="Object 14"/>
          <p:cNvGraphicFramePr>
            <a:graphicFrameLocks noChangeAspect="1"/>
          </p:cNvGraphicFramePr>
          <p:nvPr/>
        </p:nvGraphicFramePr>
        <p:xfrm>
          <a:off x="6096000" y="2233613"/>
          <a:ext cx="1917700" cy="977900"/>
        </p:xfrm>
        <a:graphic>
          <a:graphicData uri="http://schemas.openxmlformats.org/presentationml/2006/ole">
            <p:oleObj spid="_x0000_s173090" name="Equation" r:id="rId10" imgW="1917700" imgH="977900" progId="Equation.3">
              <p:embed/>
            </p:oleObj>
          </a:graphicData>
        </a:graphic>
      </p:graphicFrame>
      <p:graphicFrame>
        <p:nvGraphicFramePr>
          <p:cNvPr id="173071" name="Object 15"/>
          <p:cNvGraphicFramePr>
            <a:graphicFrameLocks noChangeAspect="1"/>
          </p:cNvGraphicFramePr>
          <p:nvPr/>
        </p:nvGraphicFramePr>
        <p:xfrm>
          <a:off x="6172200" y="3376613"/>
          <a:ext cx="1917700" cy="977900"/>
        </p:xfrm>
        <a:graphic>
          <a:graphicData uri="http://schemas.openxmlformats.org/presentationml/2006/ole">
            <p:oleObj spid="_x0000_s173091" name="Equation" r:id="rId11" imgW="1917700" imgH="977900" progId="Equation.3">
              <p:embed/>
            </p:oleObj>
          </a:graphicData>
        </a:graphic>
      </p:graphicFrame>
      <p:graphicFrame>
        <p:nvGraphicFramePr>
          <p:cNvPr id="173072" name="Object 16"/>
          <p:cNvGraphicFramePr>
            <a:graphicFrameLocks noChangeAspect="1"/>
          </p:cNvGraphicFramePr>
          <p:nvPr/>
        </p:nvGraphicFramePr>
        <p:xfrm>
          <a:off x="6172200" y="4595813"/>
          <a:ext cx="1917700" cy="977900"/>
        </p:xfrm>
        <a:graphic>
          <a:graphicData uri="http://schemas.openxmlformats.org/presentationml/2006/ole">
            <p:oleObj spid="_x0000_s173092" name="Equation" r:id="rId12" imgW="1917700" imgH="977900" progId="Equation.3">
              <p:embed/>
            </p:oleObj>
          </a:graphicData>
        </a:graphic>
      </p:graphicFrame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5181600" y="4138613"/>
            <a:ext cx="1335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其中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/>
      <p:bldP spid="173062" grpId="0" animBg="1"/>
      <p:bldP spid="173065" grpId="0" animBg="1"/>
      <p:bldP spid="173066" grpId="0" animBg="1"/>
      <p:bldP spid="173068" grpId="0" autoUpdateAnimBg="0"/>
      <p:bldP spid="17307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768350" y="404813"/>
          <a:ext cx="4527550" cy="1117600"/>
        </p:xfrm>
        <a:graphic>
          <a:graphicData uri="http://schemas.openxmlformats.org/presentationml/2006/ole">
            <p:oleObj spid="_x0000_s174098" name="Equation" r:id="rId3" imgW="1955800" imgH="482600" progId="">
              <p:embed/>
            </p:oleObj>
          </a:graphicData>
        </a:graphic>
      </p:graphicFrame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5218113" y="404813"/>
          <a:ext cx="3314700" cy="1104900"/>
        </p:xfrm>
        <a:graphic>
          <a:graphicData uri="http://schemas.openxmlformats.org/presentationml/2006/ole">
            <p:oleObj spid="_x0000_s174099" name="Equation" r:id="rId4" imgW="1447172" imgH="482391" progId="">
              <p:embed/>
            </p:oleObj>
          </a:graphicData>
        </a:graphic>
      </p:graphicFrame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1143000" y="1628775"/>
          <a:ext cx="3937000" cy="977900"/>
        </p:xfrm>
        <a:graphic>
          <a:graphicData uri="http://schemas.openxmlformats.org/presentationml/2006/ole">
            <p:oleObj spid="_x0000_s174100" name="Equation" r:id="rId5" imgW="3937000" imgH="977900" progId="Equation.3">
              <p:embed/>
            </p:oleObj>
          </a:graphicData>
        </a:graphic>
      </p:graphicFrame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5105400" y="1628775"/>
          <a:ext cx="1854200" cy="977900"/>
        </p:xfrm>
        <a:graphic>
          <a:graphicData uri="http://schemas.openxmlformats.org/presentationml/2006/ole">
            <p:oleObj spid="_x0000_s174101" name="Equation" r:id="rId6" imgW="1854200" imgH="977900" progId="Equation.3">
              <p:embed/>
            </p:oleObj>
          </a:graphicData>
        </a:graphic>
      </p:graphicFrame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1143000" y="2781300"/>
          <a:ext cx="3924300" cy="977900"/>
        </p:xfrm>
        <a:graphic>
          <a:graphicData uri="http://schemas.openxmlformats.org/presentationml/2006/ole">
            <p:oleObj spid="_x0000_s174102" name="Equation" r:id="rId7" imgW="3924300" imgH="977900" progId="Equation.3">
              <p:embed/>
            </p:oleObj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5105400" y="2781300"/>
          <a:ext cx="1828800" cy="977900"/>
        </p:xfrm>
        <a:graphic>
          <a:graphicData uri="http://schemas.openxmlformats.org/presentationml/2006/ole">
            <p:oleObj spid="_x0000_s174103" name="Equation" r:id="rId8" imgW="1828800" imgH="977900" progId="Equation.3">
              <p:embed/>
            </p:oleObj>
          </a:graphicData>
        </a:graphic>
      </p:graphicFrame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2411413" y="3860800"/>
          <a:ext cx="3238500" cy="2044700"/>
        </p:xfrm>
        <a:graphic>
          <a:graphicData uri="http://schemas.openxmlformats.org/presentationml/2006/ole">
            <p:oleObj spid="_x0000_s174104" name="Equation" r:id="rId9" imgW="3238500" imgH="2044700" progId="Equation.3">
              <p:embed/>
            </p:oleObj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931863" y="4681538"/>
          <a:ext cx="1517650" cy="476250"/>
        </p:xfrm>
        <a:graphic>
          <a:graphicData uri="http://schemas.openxmlformats.org/presentationml/2006/ole">
            <p:oleObj spid="_x0000_s174105" name="Equation" r:id="rId10" imgW="647419" imgH="203112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052513"/>
            <a:ext cx="3911600" cy="563562"/>
          </a:xfrm>
          <a:noFill/>
          <a:ln/>
        </p:spPr>
        <p:txBody>
          <a:bodyPr/>
          <a:lstStyle/>
          <a:p>
            <a:r>
              <a:rPr lang="zh-CN" altLang="en-US" sz="3200">
                <a:solidFill>
                  <a:srgbClr val="003399"/>
                </a:solidFill>
              </a:rPr>
              <a:t>一、矩阵的分块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914400" y="1516063"/>
            <a:ext cx="7618413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/>
              <a:t>　　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对于行数和列数较高的矩阵</a:t>
            </a:r>
            <a:r>
              <a:rPr lang="en-US" altLang="zh-CN" sz="2800" b="1" i="1">
                <a:ea typeface="黑体" pitchFamily="49" charset="-122"/>
              </a:rPr>
              <a:t>A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，为了简化运算，经常采用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分块法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，使大矩阵的运算化成小矩阵的运算。 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914400" y="3489325"/>
            <a:ext cx="75438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 b="1">
                <a:solidFill>
                  <a:srgbClr val="990033"/>
                </a:solidFill>
                <a:latin typeface="黑体" pitchFamily="49" charset="-122"/>
                <a:ea typeface="黑体" pitchFamily="49" charset="-122"/>
              </a:rPr>
              <a:t>具体做法：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将矩阵</a:t>
            </a:r>
            <a:r>
              <a:rPr lang="en-US" altLang="zh-CN" sz="2800" b="1" i="1">
                <a:ea typeface="黑体" pitchFamily="49" charset="-122"/>
              </a:rPr>
              <a:t>A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用若干条纵线和横线分成许多个</a:t>
            </a:r>
            <a:r>
              <a:rPr lang="zh-CN" altLang="en-US" sz="2800" b="1">
                <a:solidFill>
                  <a:srgbClr val="990033"/>
                </a:solidFill>
                <a:latin typeface="黑体" pitchFamily="49" charset="-122"/>
                <a:ea typeface="黑体" pitchFamily="49" charset="-122"/>
              </a:rPr>
              <a:t>小矩阵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，每一个小矩阵称为</a:t>
            </a:r>
            <a:r>
              <a:rPr lang="en-US" altLang="zh-CN" sz="2800" b="1" i="1">
                <a:ea typeface="黑体" pitchFamily="49" charset="-122"/>
              </a:rPr>
              <a:t>A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子块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，以子块为元素的形式上的矩阵称为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分块矩阵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827088" y="333375"/>
            <a:ext cx="6481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000099"/>
                </a:solidFill>
              </a:rPr>
              <a:t>§2.5.1 </a:t>
            </a:r>
            <a:r>
              <a:rPr lang="zh-CN" altLang="en-US" sz="4000" b="1">
                <a:solidFill>
                  <a:srgbClr val="000099"/>
                </a:solidFill>
              </a:rPr>
              <a:t>分块矩阵及其运算</a:t>
            </a:r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>
            <a:off x="6300788" y="4076700"/>
            <a:ext cx="576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>
            <a:off x="7308850" y="4076700"/>
            <a:ext cx="576263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  <p:bldP spid="155651" grpId="0" autoUpdateAnimBg="0"/>
      <p:bldP spid="155652" grpId="0" autoUpdateAnimBg="0"/>
      <p:bldP spid="155654" grpId="0" animBg="1"/>
      <p:bldP spid="1556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1016000" y="260350"/>
          <a:ext cx="6051550" cy="1204913"/>
        </p:xfrm>
        <a:graphic>
          <a:graphicData uri="http://schemas.openxmlformats.org/presentationml/2006/ole">
            <p:oleObj spid="_x0000_s176140" name="Equation" r:id="rId3" imgW="2425700" imgH="482600" progId="">
              <p:embed/>
            </p:oleObj>
          </a:graphicData>
        </a:graphic>
      </p:graphicFrame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1854200" y="1557338"/>
          <a:ext cx="3563938" cy="1187450"/>
        </p:xfrm>
        <a:graphic>
          <a:graphicData uri="http://schemas.openxmlformats.org/presentationml/2006/ole">
            <p:oleObj spid="_x0000_s176141" name="Equation" r:id="rId4" imgW="1447172" imgH="482391" progId="">
              <p:embed/>
            </p:oleObj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042988" y="2924175"/>
          <a:ext cx="3651250" cy="1028700"/>
        </p:xfrm>
        <a:graphic>
          <a:graphicData uri="http://schemas.openxmlformats.org/presentationml/2006/ole">
            <p:oleObj spid="_x0000_s176142" name="Equation" r:id="rId5" imgW="4102100" imgH="1028700" progId="Equation.3">
              <p:embed/>
            </p:oleObj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5076825" y="2852738"/>
          <a:ext cx="3830638" cy="1028700"/>
        </p:xfrm>
        <a:graphic>
          <a:graphicData uri="http://schemas.openxmlformats.org/presentationml/2006/ole">
            <p:oleObj spid="_x0000_s176143" name="Equation" r:id="rId6" imgW="4343400" imgH="1028700" progId="Equation.3">
              <p:embed/>
            </p:oleObj>
          </a:graphicData>
        </a:graphic>
      </p:graphicFrame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709613" y="4076700"/>
          <a:ext cx="6223000" cy="1951038"/>
        </p:xfrm>
        <a:graphic>
          <a:graphicData uri="http://schemas.openxmlformats.org/presentationml/2006/ole">
            <p:oleObj spid="_x0000_s176144" name="Equation" r:id="rId7" imgW="2997200" imgH="939800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78" name="Group 2"/>
          <p:cNvGrpSpPr>
            <a:grpSpLocks/>
          </p:cNvGrpSpPr>
          <p:nvPr/>
        </p:nvGrpSpPr>
        <p:grpSpPr bwMode="auto">
          <a:xfrm>
            <a:off x="684213" y="44450"/>
            <a:ext cx="4953000" cy="1511300"/>
            <a:chOff x="576" y="480"/>
            <a:chExt cx="3120" cy="952"/>
          </a:xfrm>
        </p:grpSpPr>
        <p:sp>
          <p:nvSpPr>
            <p:cNvPr id="178179" name="Text Box 3"/>
            <p:cNvSpPr txBox="1">
              <a:spLocks noChangeArrowheads="1"/>
            </p:cNvSpPr>
            <p:nvPr/>
          </p:nvSpPr>
          <p:spPr bwMode="auto">
            <a:xfrm>
              <a:off x="576" y="768"/>
              <a:ext cx="9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  </a:t>
              </a:r>
              <a:r>
                <a:rPr lang="zh-CN" altLang="en-US" sz="2800" b="1">
                  <a:latin typeface="宋体" pitchFamily="2" charset="-122"/>
                </a:rPr>
                <a:t>设</a:t>
              </a:r>
            </a:p>
          </p:txBody>
        </p:sp>
        <p:graphicFrame>
          <p:nvGraphicFramePr>
            <p:cNvPr id="178180" name="Object 4"/>
            <p:cNvGraphicFramePr>
              <a:graphicFrameLocks noChangeAspect="1"/>
            </p:cNvGraphicFramePr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p:oleObj spid="_x0000_s178204" name="Equation" r:id="rId3" imgW="2298700" imgH="1511300" progId="Equation.3">
                <p:embed/>
              </p:oleObj>
            </a:graphicData>
          </a:graphic>
        </p:graphicFrame>
        <p:graphicFrame>
          <p:nvGraphicFramePr>
            <p:cNvPr id="178181" name="Object 5"/>
            <p:cNvGraphicFramePr>
              <a:graphicFrameLocks noChangeAspect="1"/>
            </p:cNvGraphicFramePr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p:oleObj spid="_x0000_s178205" name="Equation" r:id="rId4" imgW="1066800" imgH="469900" progId="Equation.3">
                <p:embed/>
              </p:oleObj>
            </a:graphicData>
          </a:graphic>
        </p:graphicFrame>
      </p:grp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871538" y="215741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1676400" y="1700213"/>
          <a:ext cx="2209800" cy="1511300"/>
        </p:xfrm>
        <a:graphic>
          <a:graphicData uri="http://schemas.openxmlformats.org/presentationml/2006/ole">
            <p:oleObj spid="_x0000_s178206" name="Equation" r:id="rId5" imgW="2209800" imgH="1511300" progId="Equation.3">
              <p:embed/>
            </p:oleObj>
          </a:graphicData>
        </a:graphic>
      </p:graphicFrame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2133600" y="2081213"/>
            <a:ext cx="1752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8185" name="Line 9"/>
          <p:cNvSpPr>
            <a:spLocks noChangeShapeType="1"/>
          </p:cNvSpPr>
          <p:nvPr/>
        </p:nvSpPr>
        <p:spPr bwMode="auto">
          <a:xfrm>
            <a:off x="2819400" y="1700213"/>
            <a:ext cx="0" cy="1524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78186" name="Object 10"/>
          <p:cNvGraphicFramePr>
            <a:graphicFrameLocks noChangeAspect="1"/>
          </p:cNvGraphicFramePr>
          <p:nvPr/>
        </p:nvGraphicFramePr>
        <p:xfrm>
          <a:off x="3962400" y="1928813"/>
          <a:ext cx="1854200" cy="977900"/>
        </p:xfrm>
        <a:graphic>
          <a:graphicData uri="http://schemas.openxmlformats.org/presentationml/2006/ole">
            <p:oleObj spid="_x0000_s178207" name="Equation" r:id="rId6" imgW="1854200" imgH="977900" progId="Equation.3">
              <p:embed/>
            </p:oleObj>
          </a:graphicData>
        </a:graphic>
      </p:graphicFrame>
      <p:graphicFrame>
        <p:nvGraphicFramePr>
          <p:cNvPr id="178187" name="Object 11"/>
          <p:cNvGraphicFramePr>
            <a:graphicFrameLocks noChangeAspect="1"/>
          </p:cNvGraphicFramePr>
          <p:nvPr/>
        </p:nvGraphicFramePr>
        <p:xfrm>
          <a:off x="1116013" y="3644900"/>
          <a:ext cx="1257300" cy="419100"/>
        </p:xfrm>
        <a:graphic>
          <a:graphicData uri="http://schemas.openxmlformats.org/presentationml/2006/ole">
            <p:oleObj spid="_x0000_s178208" name="Equation" r:id="rId7" imgW="1257300" imgH="419100" progId="Equation.3">
              <p:embed/>
            </p:oleObj>
          </a:graphicData>
        </a:graphic>
      </p:graphicFrame>
      <p:graphicFrame>
        <p:nvGraphicFramePr>
          <p:cNvPr id="178188" name="Object 12"/>
          <p:cNvGraphicFramePr>
            <a:graphicFrameLocks noChangeAspect="1"/>
          </p:cNvGraphicFramePr>
          <p:nvPr/>
        </p:nvGraphicFramePr>
        <p:xfrm>
          <a:off x="2555875" y="3355975"/>
          <a:ext cx="1574800" cy="901700"/>
        </p:xfrm>
        <a:graphic>
          <a:graphicData uri="http://schemas.openxmlformats.org/presentationml/2006/ole">
            <p:oleObj spid="_x0000_s178209" name="Equation" r:id="rId8" imgW="1574800" imgH="901700" progId="Equation.3">
              <p:embed/>
            </p:oleObj>
          </a:graphicData>
        </a:graphic>
      </p:graphicFrame>
      <p:graphicFrame>
        <p:nvGraphicFramePr>
          <p:cNvPr id="178189" name="Object 13"/>
          <p:cNvGraphicFramePr>
            <a:graphicFrameLocks noChangeAspect="1"/>
          </p:cNvGraphicFramePr>
          <p:nvPr/>
        </p:nvGraphicFramePr>
        <p:xfrm>
          <a:off x="4356100" y="3284538"/>
          <a:ext cx="1892300" cy="977900"/>
        </p:xfrm>
        <a:graphic>
          <a:graphicData uri="http://schemas.openxmlformats.org/presentationml/2006/ole">
            <p:oleObj spid="_x0000_s178210" name="Equation" r:id="rId9" imgW="1892300" imgH="977900" progId="Equation.3">
              <p:embed/>
            </p:oleObj>
          </a:graphicData>
        </a:graphic>
      </p:graphicFrame>
      <p:graphicFrame>
        <p:nvGraphicFramePr>
          <p:cNvPr id="178190" name="Object 14"/>
          <p:cNvGraphicFramePr>
            <a:graphicFrameLocks noChangeAspect="1"/>
          </p:cNvGraphicFramePr>
          <p:nvPr/>
        </p:nvGraphicFramePr>
        <p:xfrm>
          <a:off x="6300788" y="3284538"/>
          <a:ext cx="2565400" cy="977900"/>
        </p:xfrm>
        <a:graphic>
          <a:graphicData uri="http://schemas.openxmlformats.org/presentationml/2006/ole">
            <p:oleObj spid="_x0000_s178211" name="Equation" r:id="rId10" imgW="2565400" imgH="977900" progId="Equation.3">
              <p:embed/>
            </p:oleObj>
          </a:graphicData>
        </a:graphic>
      </p:graphicFrame>
      <p:graphicFrame>
        <p:nvGraphicFramePr>
          <p:cNvPr id="178191" name="Object 15"/>
          <p:cNvGraphicFramePr>
            <a:graphicFrameLocks noChangeAspect="1"/>
          </p:cNvGraphicFramePr>
          <p:nvPr/>
        </p:nvGraphicFramePr>
        <p:xfrm>
          <a:off x="1042988" y="4560888"/>
          <a:ext cx="3225800" cy="1028700"/>
        </p:xfrm>
        <a:graphic>
          <a:graphicData uri="http://schemas.openxmlformats.org/presentationml/2006/ole">
            <p:oleObj spid="_x0000_s178212" name="Equation" r:id="rId11" imgW="3225800" imgH="1028700" progId="Equation.3">
              <p:embed/>
            </p:oleObj>
          </a:graphicData>
        </a:graphic>
      </p:graphicFrame>
      <p:graphicFrame>
        <p:nvGraphicFramePr>
          <p:cNvPr id="178193" name="Object 17"/>
          <p:cNvGraphicFramePr>
            <a:graphicFrameLocks noChangeAspect="1"/>
          </p:cNvGraphicFramePr>
          <p:nvPr/>
        </p:nvGraphicFramePr>
        <p:xfrm>
          <a:off x="4284663" y="4221163"/>
          <a:ext cx="2665412" cy="1577975"/>
        </p:xfrm>
        <a:graphic>
          <a:graphicData uri="http://schemas.openxmlformats.org/presentationml/2006/ole">
            <p:oleObj spid="_x0000_s178213" name="Equation" r:id="rId12" imgW="1181100" imgH="698500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autoUpdateAnimBg="0"/>
      <p:bldP spid="178184" grpId="0" animBg="1"/>
      <p:bldP spid="1781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682625" y="549275"/>
            <a:ext cx="2884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/>
              <a:t>例</a:t>
            </a:r>
            <a:r>
              <a:rPr lang="en-US" altLang="zh-CN" sz="2800" b="1"/>
              <a:t>4	</a:t>
            </a:r>
            <a:r>
              <a:rPr lang="zh-CN" altLang="en-US" sz="2800" b="1"/>
              <a:t>设分块矩阵</a:t>
            </a:r>
            <a:endParaRPr lang="zh-CN" altLang="en-US" sz="4800" b="1"/>
          </a:p>
        </p:txBody>
      </p:sp>
      <p:graphicFrame>
        <p:nvGraphicFramePr>
          <p:cNvPr id="153607" name="Object 7"/>
          <p:cNvGraphicFramePr>
            <a:graphicFrameLocks noChangeAspect="1"/>
          </p:cNvGraphicFramePr>
          <p:nvPr/>
        </p:nvGraphicFramePr>
        <p:xfrm>
          <a:off x="3448050" y="203200"/>
          <a:ext cx="2247900" cy="1216025"/>
        </p:xfrm>
        <a:graphic>
          <a:graphicData uri="http://schemas.openxmlformats.org/presentationml/2006/ole">
            <p:oleObj spid="_x0000_s153626" name="Equation" r:id="rId3" imgW="977476" imgH="533169" progId="">
              <p:embed/>
            </p:oleObj>
          </a:graphicData>
        </a:graphic>
      </p:graphicFrame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5435600" y="477838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/>
              <a:t>，其中</a:t>
            </a:r>
            <a:endParaRPr lang="zh-CN" altLang="en-US" sz="4800" b="1"/>
          </a:p>
        </p:txBody>
      </p:sp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1476375" y="1290638"/>
          <a:ext cx="3095625" cy="604837"/>
        </p:xfrm>
        <a:graphic>
          <a:graphicData uri="http://schemas.openxmlformats.org/presentationml/2006/ole">
            <p:oleObj spid="_x0000_s153627" name="Equation" r:id="rId4" imgW="1155700" imgH="228600" progId="">
              <p:embed/>
            </p:oleObj>
          </a:graphicData>
        </a:graphic>
      </p:graphicFrame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4643438" y="1341438"/>
            <a:ext cx="4176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/>
              <a:t>均为可逆矩阵，求          </a:t>
            </a:r>
            <a:r>
              <a:rPr lang="en-US" altLang="zh-CN" b="1"/>
              <a:t>.</a:t>
            </a: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7667625" y="1268413"/>
          <a:ext cx="642938" cy="528637"/>
        </p:xfrm>
        <a:graphic>
          <a:graphicData uri="http://schemas.openxmlformats.org/presentationml/2006/ole">
            <p:oleObj spid="_x0000_s153628" name="Equation" r:id="rId5" imgW="266353" imgH="215619" progId="">
              <p:embed/>
            </p:oleObj>
          </a:graphicData>
        </a:graphic>
      </p:graphicFrame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898525" y="213360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/>
              <a:t>解：由拉普拉斯定理知</a:t>
            </a:r>
            <a:endParaRPr lang="zh-CN" altLang="en-US" sz="4800" b="1"/>
          </a:p>
        </p:txBody>
      </p:sp>
      <p:graphicFrame>
        <p:nvGraphicFramePr>
          <p:cNvPr id="153614" name="Object 14"/>
          <p:cNvGraphicFramePr>
            <a:graphicFrameLocks noChangeAspect="1"/>
          </p:cNvGraphicFramePr>
          <p:nvPr/>
        </p:nvGraphicFramePr>
        <p:xfrm>
          <a:off x="4643438" y="1844675"/>
          <a:ext cx="3744912" cy="1095375"/>
        </p:xfrm>
        <a:graphic>
          <a:graphicData uri="http://schemas.openxmlformats.org/presentationml/2006/ole">
            <p:oleObj spid="_x0000_s153629" name="Equation" r:id="rId6" imgW="1600200" imgH="469900" progId="">
              <p:embed/>
            </p:oleObj>
          </a:graphicData>
        </a:graphic>
      </p:graphicFrame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1619250" y="3070225"/>
            <a:ext cx="2293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/>
              <a:t>故 </a:t>
            </a:r>
            <a:r>
              <a:rPr lang="en-US" altLang="zh-CN" sz="2800" b="1" i="1"/>
              <a:t>A</a:t>
            </a:r>
            <a:r>
              <a:rPr lang="zh-CN" altLang="en-US" sz="2800" b="1"/>
              <a:t>可逆</a:t>
            </a:r>
            <a:r>
              <a:rPr lang="en-US" altLang="zh-CN" sz="2800" b="1"/>
              <a:t>.   </a:t>
            </a:r>
            <a:r>
              <a:rPr lang="zh-CN" altLang="en-US" sz="2800" b="1"/>
              <a:t>设</a:t>
            </a:r>
            <a:endParaRPr lang="zh-CN" altLang="en-US" sz="4800" b="1"/>
          </a:p>
        </p:txBody>
      </p:sp>
      <p:graphicFrame>
        <p:nvGraphicFramePr>
          <p:cNvPr id="153613" name="Object 13"/>
          <p:cNvGraphicFramePr>
            <a:graphicFrameLocks noChangeAspect="1"/>
          </p:cNvGraphicFramePr>
          <p:nvPr/>
        </p:nvGraphicFramePr>
        <p:xfrm>
          <a:off x="3995738" y="2997200"/>
          <a:ext cx="647700" cy="531813"/>
        </p:xfrm>
        <a:graphic>
          <a:graphicData uri="http://schemas.openxmlformats.org/presentationml/2006/ole">
            <p:oleObj spid="_x0000_s153630" name="Equation" r:id="rId7" imgW="266353" imgH="215619" progId="">
              <p:embed/>
            </p:oleObj>
          </a:graphicData>
        </a:graphic>
      </p:graphicFrame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4714875" y="3070225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/>
              <a:t>的分块形式为</a:t>
            </a:r>
            <a:endParaRPr lang="zh-CN" altLang="en-US" sz="4800" b="1"/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3076575" y="3659188"/>
          <a:ext cx="2416175" cy="1144587"/>
        </p:xfrm>
        <a:graphic>
          <a:graphicData uri="http://schemas.openxmlformats.org/presentationml/2006/ole">
            <p:oleObj spid="_x0000_s153631" name="Equation" r:id="rId8" imgW="1117115" imgH="533169" progId="">
              <p:embed/>
            </p:oleObj>
          </a:graphicData>
        </a:graphic>
      </p:graphicFrame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1692275" y="5013325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>
                <a:cs typeface="Times New Roman" pitchFamily="18" charset="0"/>
              </a:rPr>
              <a:t>其中，</a:t>
            </a:r>
            <a:endParaRPr lang="zh-CN" altLang="en-US" sz="4800" b="1"/>
          </a:p>
        </p:txBody>
      </p:sp>
      <p:graphicFrame>
        <p:nvGraphicFramePr>
          <p:cNvPr id="153618" name="Object 18"/>
          <p:cNvGraphicFramePr>
            <a:graphicFrameLocks noChangeAspect="1"/>
          </p:cNvGraphicFramePr>
          <p:nvPr/>
        </p:nvGraphicFramePr>
        <p:xfrm>
          <a:off x="2933700" y="5086350"/>
          <a:ext cx="2771775" cy="508000"/>
        </p:xfrm>
        <a:graphic>
          <a:graphicData uri="http://schemas.openxmlformats.org/presentationml/2006/ole">
            <p:oleObj spid="_x0000_s153632" name="Equation" r:id="rId9" imgW="1295400" imgH="241300" progId="">
              <p:embed/>
            </p:oleObj>
          </a:graphicData>
        </a:graphic>
      </p:graphicFrame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4019550" y="3484563"/>
            <a:ext cx="2190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100"/>
              <a:t> </a:t>
            </a:r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5" grpId="0"/>
      <p:bldP spid="153616" grpId="1"/>
      <p:bldP spid="153617" grpId="1"/>
      <p:bldP spid="1536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684213" y="404813"/>
            <a:ext cx="2951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zh-CN" altLang="en-US" sz="2800" b="1"/>
              <a:t>利用分块乘法有</a:t>
            </a:r>
            <a:endParaRPr lang="zh-CN" altLang="en-US" sz="4800" b="1"/>
          </a:p>
        </p:txBody>
      </p:sp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1090613" y="996950"/>
          <a:ext cx="4803775" cy="1363663"/>
        </p:xfrm>
        <a:graphic>
          <a:graphicData uri="http://schemas.openxmlformats.org/presentationml/2006/ole">
            <p:oleObj spid="_x0000_s180242" name="Equation" r:id="rId3" imgW="1866090" imgH="533169" progId="">
              <p:embed/>
            </p:oleObj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2105025" y="2349500"/>
          <a:ext cx="6881813" cy="1182688"/>
        </p:xfrm>
        <a:graphic>
          <a:graphicData uri="http://schemas.openxmlformats.org/presentationml/2006/ole">
            <p:oleObj spid="_x0000_s180243" name="Equation" r:id="rId4" imgW="3162300" imgH="546100" progId="">
              <p:embed/>
            </p:oleObj>
          </a:graphicData>
        </a:graphic>
      </p:graphicFrame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539750" y="3716338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zh-CN" altLang="en-US" sz="2800" b="1"/>
              <a:t>于是</a:t>
            </a:r>
            <a:endParaRPr lang="zh-CN" altLang="en-US" sz="4800" b="1"/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1763713" y="3644900"/>
          <a:ext cx="2736850" cy="2439988"/>
        </p:xfrm>
        <a:graphic>
          <a:graphicData uri="http://schemas.openxmlformats.org/presentationml/2006/ole">
            <p:oleObj spid="_x0000_s180244" name="Equation" r:id="rId5" imgW="1206500" imgH="1079500" progId="">
              <p:embed/>
            </p:oleObj>
          </a:graphicData>
        </a:graphic>
      </p:graphicFrame>
      <p:graphicFrame>
        <p:nvGraphicFramePr>
          <p:cNvPr id="180234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910994576"/>
              </p:ext>
            </p:extLst>
          </p:nvPr>
        </p:nvGraphicFramePr>
        <p:xfrm>
          <a:off x="5894387" y="3734594"/>
          <a:ext cx="2311203" cy="2142678"/>
        </p:xfrm>
        <a:graphic>
          <a:graphicData uri="http://schemas.openxmlformats.org/presentationml/2006/ole">
            <p:oleObj spid="_x0000_s180245" name="Equation" r:id="rId6" imgW="1219200" imgH="1130300" progId="">
              <p:embed/>
            </p:oleObj>
          </a:graphicData>
        </a:graphic>
      </p:graphicFrame>
      <p:graphicFrame>
        <p:nvGraphicFramePr>
          <p:cNvPr id="180236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4500563" y="4437063"/>
          <a:ext cx="763587" cy="584200"/>
        </p:xfrm>
        <a:graphic>
          <a:graphicData uri="http://schemas.openxmlformats.org/presentationml/2006/ole">
            <p:oleObj spid="_x0000_s180246" name="Equation" r:id="rId7" imgW="215619" imgH="164885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1116013" y="62071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/>
              <a:t>故 </a:t>
            </a:r>
            <a:endParaRPr lang="zh-CN" altLang="en-US" sz="4800" b="1"/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2317750" y="676275"/>
          <a:ext cx="4510088" cy="1370013"/>
        </p:xfrm>
        <a:graphic>
          <a:graphicData uri="http://schemas.openxmlformats.org/presentationml/2006/ole">
            <p:oleObj spid="_x0000_s183307" name="Equation" r:id="rId3" imgW="1828800" imgH="558800" progId="">
              <p:embed/>
            </p:oleObj>
          </a:graphicData>
        </a:graphic>
      </p:graphicFrame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1116013" y="2420938"/>
            <a:ext cx="3713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/>
              <a:t>特别的，当 </a:t>
            </a:r>
            <a:r>
              <a:rPr lang="en-US" altLang="zh-CN" sz="2800" b="1" i="1"/>
              <a:t>C</a:t>
            </a:r>
            <a:r>
              <a:rPr lang="zh-CN" altLang="en-US" sz="2800" b="1"/>
              <a:t>＝</a:t>
            </a:r>
            <a:r>
              <a:rPr lang="en-US" altLang="zh-CN" sz="2800" b="1" i="1"/>
              <a:t>O </a:t>
            </a:r>
            <a:r>
              <a:rPr lang="zh-CN" altLang="en-US" sz="2800" b="1"/>
              <a:t>时，</a:t>
            </a:r>
            <a:endParaRPr lang="zh-CN" altLang="en-US" sz="4800" b="1"/>
          </a:p>
        </p:txBody>
      </p:sp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4816475" y="2074863"/>
          <a:ext cx="2235200" cy="1208087"/>
        </p:xfrm>
        <a:graphic>
          <a:graphicData uri="http://schemas.openxmlformats.org/presentationml/2006/ole">
            <p:oleObj spid="_x0000_s183308" name="Equation" r:id="rId4" imgW="977476" imgH="533169" progId="">
              <p:embed/>
            </p:oleObj>
          </a:graphicData>
        </a:graphic>
      </p:graphicFrame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3648075" y="3429000"/>
            <a:ext cx="603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200"/>
              <a:t>，</a:t>
            </a:r>
            <a:endParaRPr lang="zh-CN" altLang="en-US"/>
          </a:p>
        </p:txBody>
      </p:sp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2322513" y="3411538"/>
          <a:ext cx="3778250" cy="1543050"/>
        </p:xfrm>
        <a:graphic>
          <a:graphicData uri="http://schemas.openxmlformats.org/presentationml/2006/ole">
            <p:oleObj spid="_x0000_s183309" name="Equation" r:id="rId5" imgW="1358900" imgH="558800" progId="">
              <p:embed/>
            </p:oleObj>
          </a:graphicData>
        </a:graphic>
      </p:graphicFrame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1331913" y="5157788"/>
            <a:ext cx="5905500" cy="557212"/>
          </a:xfrm>
          <a:prstGeom prst="rect">
            <a:avLst/>
          </a:prstGeom>
          <a:solidFill>
            <a:srgbClr val="66FFFF"/>
          </a:solidFill>
          <a:ln w="38100" cmpd="dbl">
            <a:solidFill>
              <a:srgbClr val="000099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这与对角形矩阵的结论是一致的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4" grpId="0"/>
      <p:bldP spid="1833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543800" cy="874712"/>
          </a:xfrm>
        </p:spPr>
        <p:txBody>
          <a:bodyPr/>
          <a:lstStyle/>
          <a:p>
            <a:r>
              <a:rPr lang="en-US" altLang="zh-CN">
                <a:solidFill>
                  <a:srgbClr val="000099"/>
                </a:solidFill>
              </a:rPr>
              <a:t>§2.5.2 </a:t>
            </a:r>
            <a:r>
              <a:rPr lang="zh-CN" altLang="en-US">
                <a:solidFill>
                  <a:srgbClr val="000099"/>
                </a:solidFill>
              </a:rPr>
              <a:t>方阵的迹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1050" y="2503488"/>
            <a:ext cx="5122863" cy="30575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A</a:t>
            </a:r>
            <a:r>
              <a:rPr lang="en-US" altLang="zh-CN"/>
              <a:t>+</a:t>
            </a:r>
            <a:r>
              <a:rPr lang="en-US" altLang="zh-CN" i="1"/>
              <a:t>B</a:t>
            </a:r>
            <a:r>
              <a:rPr lang="en-US" altLang="zh-CN"/>
              <a:t>) = </a:t>
            </a:r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A</a:t>
            </a:r>
            <a:r>
              <a:rPr lang="en-US" altLang="zh-CN"/>
              <a:t>) + </a:t>
            </a:r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B</a:t>
            </a:r>
            <a:r>
              <a:rPr lang="en-US" altLang="zh-CN"/>
              <a:t>)</a:t>
            </a:r>
          </a:p>
          <a:p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kA</a:t>
            </a:r>
            <a:r>
              <a:rPr lang="en-US" altLang="zh-CN"/>
              <a:t>) = </a:t>
            </a:r>
            <a:r>
              <a:rPr lang="en-US" altLang="zh-CN" i="1"/>
              <a:t>k·</a:t>
            </a:r>
            <a:r>
              <a:rPr lang="en-US" altLang="zh-CN"/>
              <a:t> </a:t>
            </a:r>
            <a:r>
              <a:rPr lang="en-US" altLang="zh-CN" i="1"/>
              <a:t>tr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</a:p>
          <a:p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AB</a:t>
            </a:r>
            <a:r>
              <a:rPr lang="en-US" altLang="zh-CN"/>
              <a:t>) = </a:t>
            </a:r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BA</a:t>
            </a:r>
            <a:r>
              <a:rPr lang="en-US" altLang="zh-CN"/>
              <a:t>) </a:t>
            </a:r>
          </a:p>
          <a:p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P </a:t>
            </a:r>
            <a:r>
              <a:rPr lang="en-US" altLang="zh-CN" i="1" baseline="30000"/>
              <a:t>-</a:t>
            </a:r>
            <a:r>
              <a:rPr lang="en-US" altLang="zh-CN" baseline="30000"/>
              <a:t>1</a:t>
            </a:r>
            <a:r>
              <a:rPr lang="en-US" altLang="zh-CN" i="1"/>
              <a:t>AP</a:t>
            </a:r>
            <a:r>
              <a:rPr lang="en-US" altLang="zh-CN"/>
              <a:t>) = </a:t>
            </a:r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A</a:t>
            </a:r>
            <a:r>
              <a:rPr lang="en-US" altLang="zh-CN"/>
              <a:t>)  </a:t>
            </a:r>
          </a:p>
          <a:p>
            <a:r>
              <a:rPr lang="en-US" altLang="zh-CN"/>
              <a:t> 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827088" y="992188"/>
            <a:ext cx="617855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600" b="1">
                <a:solidFill>
                  <a:srgbClr val="FF0000"/>
                </a:solidFill>
                <a:ea typeface="黑体" pitchFamily="49" charset="-122"/>
              </a:rPr>
              <a:t>定义</a:t>
            </a:r>
            <a:r>
              <a:rPr lang="zh-CN" altLang="en-US" sz="3200" b="1">
                <a:solidFill>
                  <a:schemeClr val="accent1"/>
                </a:solidFill>
              </a:rPr>
              <a:t>  </a:t>
            </a:r>
            <a:r>
              <a:rPr lang="zh-CN" altLang="en-US" sz="3200" b="1"/>
              <a:t> 设</a:t>
            </a:r>
            <a:r>
              <a:rPr lang="en-US" altLang="zh-CN" sz="3200" b="1" i="1"/>
              <a:t>A</a:t>
            </a:r>
            <a:r>
              <a:rPr lang="zh-CN" altLang="en-US" sz="3200" b="1"/>
              <a:t>＝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 i="1" baseline="-25000"/>
              <a:t>ij</a:t>
            </a:r>
            <a:r>
              <a:rPr lang="en-US" altLang="zh-CN" sz="3200" b="1"/>
              <a:t>)</a:t>
            </a:r>
            <a:r>
              <a:rPr lang="en-US" altLang="zh-CN" sz="3200" b="1" i="1" baseline="-25000"/>
              <a:t>n×n</a:t>
            </a:r>
            <a:r>
              <a:rPr lang="zh-CN" altLang="en-US" sz="3200" b="1"/>
              <a:t>，则</a:t>
            </a:r>
            <a:r>
              <a:rPr lang="en-US" altLang="zh-CN" sz="3200" b="1" i="1"/>
              <a:t>A</a:t>
            </a:r>
            <a:r>
              <a:rPr lang="zh-CN" altLang="en-US" sz="3200" b="1"/>
              <a:t>的</a:t>
            </a:r>
            <a:r>
              <a:rPr lang="zh-CN" altLang="en-US" sz="3200" b="1">
                <a:solidFill>
                  <a:srgbClr val="0000CC"/>
                </a:solidFill>
                <a:ea typeface="黑体" pitchFamily="49" charset="-122"/>
              </a:rPr>
              <a:t>迹</a:t>
            </a:r>
            <a:r>
              <a:rPr lang="zh-CN" altLang="en-US" sz="3200" b="1"/>
              <a:t>为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200" b="1"/>
              <a:t>             </a:t>
            </a:r>
            <a:r>
              <a:rPr lang="en-US" altLang="zh-CN" sz="3200" b="1" i="1"/>
              <a:t>tr</a:t>
            </a:r>
            <a:r>
              <a:rPr lang="en-US" altLang="zh-CN" sz="3200" b="1"/>
              <a:t> (</a:t>
            </a:r>
            <a:r>
              <a:rPr lang="en-US" altLang="zh-CN" sz="3200" b="1" i="1"/>
              <a:t>A</a:t>
            </a:r>
            <a:r>
              <a:rPr lang="en-US" altLang="zh-CN" sz="3200" b="1"/>
              <a:t>) </a:t>
            </a:r>
            <a:r>
              <a:rPr lang="en-US" altLang="zh-CN" sz="3200" b="1" i="1"/>
              <a:t>= a</a:t>
            </a:r>
            <a:r>
              <a:rPr lang="en-US" altLang="zh-CN" sz="3200" b="1" baseline="-25000"/>
              <a:t>11</a:t>
            </a:r>
            <a:r>
              <a:rPr lang="en-US" altLang="zh-CN" sz="3200" b="1" i="1"/>
              <a:t>+a</a:t>
            </a:r>
            <a:r>
              <a:rPr lang="en-US" altLang="zh-CN" sz="3200" b="1" baseline="-25000"/>
              <a:t>22</a:t>
            </a:r>
            <a:r>
              <a:rPr lang="en-US" altLang="zh-CN" sz="3200" b="1" i="1"/>
              <a:t>+…+a</a:t>
            </a:r>
            <a:r>
              <a:rPr lang="en-US" altLang="zh-CN" sz="3200" b="1" i="1" baseline="-25000"/>
              <a:t>nn</a:t>
            </a:r>
            <a:endParaRPr lang="en-US" altLang="zh-CN" sz="3200" b="1"/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755650" y="2084388"/>
            <a:ext cx="1152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3600" b="1">
                <a:solidFill>
                  <a:srgbClr val="990033"/>
                </a:solidFill>
              </a:rPr>
              <a:t>性质</a:t>
            </a:r>
          </a:p>
        </p:txBody>
      </p:sp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2393950" y="4879975"/>
          <a:ext cx="4068763" cy="565150"/>
        </p:xfrm>
        <a:graphic>
          <a:graphicData uri="http://schemas.openxmlformats.org/presentationml/2006/ole">
            <p:oleObj spid="_x0000_s185355" name="Equation" r:id="rId3" imgW="1714500" imgH="241300" progId="">
              <p:embed/>
            </p:oleObj>
          </a:graphicData>
        </a:graphic>
      </p:graphicFrame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6300788" y="4879975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>
                <a:cs typeface="Times New Roman" pitchFamily="18" charset="0"/>
              </a:rPr>
              <a:t>，则</a:t>
            </a:r>
            <a:endParaRPr lang="zh-CN" altLang="en-US" sz="4800" b="1"/>
          </a:p>
        </p:txBody>
      </p:sp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2490788" y="5529263"/>
          <a:ext cx="5602287" cy="511175"/>
        </p:xfrm>
        <a:graphic>
          <a:graphicData uri="http://schemas.openxmlformats.org/presentationml/2006/ole">
            <p:oleObj spid="_x0000_s185356" name="Equation" r:id="rId4" imgW="2616200" imgH="241300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  <p:bldP spid="185348" grpId="0" build="p"/>
      <p:bldP spid="185349" grpId="0"/>
      <p:bldP spid="1853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marL="1117600" indent="-1117600" algn="ctr"/>
            <a:r>
              <a:rPr lang="zh-CN" altLang="en-US" sz="5400" dirty="0" smtClean="0">
                <a:solidFill>
                  <a:srgbClr val="0000FF"/>
                </a:solidFill>
              </a:rPr>
              <a:t>矩阵知识点复习</a:t>
            </a:r>
            <a:endParaRPr lang="zh-CN" altLang="en-US" sz="5400" dirty="0">
              <a:solidFill>
                <a:srgbClr val="0000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4953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1.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理解矩阵的概念，了解一些特殊矩阵：零矩阵、行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列矩阵等，</a:t>
            </a:r>
            <a:r>
              <a:rPr lang="zh-CN" altLang="en-US" sz="2800" u="sng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知道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单位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/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对角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/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三角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/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对称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/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反对称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/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正交 矩阵及其性质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  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理解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矩阵的可交换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了解行阶梯形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/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行最简矩阵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如对于正交矩阵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A, B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，有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=A</a:t>
            </a:r>
            <a:r>
              <a:rPr lang="en-US" altLang="zh-CN" sz="28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en-US" altLang="zh-CN" sz="2800" baseline="30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 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aseline="30000">
                <a:latin typeface="Times New Roman" panose="02020603050405020304" pitchFamily="18" charset="0"/>
                <a:ea typeface="黑体" panose="02010609060101010101" pitchFamily="49" charset="-122"/>
              </a:rPr>
              <a:t>−1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AB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仍为正交阵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	  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对称矩阵：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A=A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 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反对称矩阵：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=−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	  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对角形矩阵的和、乘积、幂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</a:p>
          <a:p>
            <a:pPr marL="609600" indent="-60960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用对角形矩阵左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右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乘一个矩阵的结果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5036082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533400" y="76200"/>
            <a:ext cx="83820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800000"/>
                </a:solidFill>
              </a:rPr>
              <a:t>2.    </a:t>
            </a:r>
            <a:r>
              <a:rPr lang="zh-CN" altLang="en-US" u="sng">
                <a:solidFill>
                  <a:srgbClr val="800000"/>
                </a:solidFill>
              </a:rPr>
              <a:t>掌握</a:t>
            </a:r>
            <a:r>
              <a:rPr lang="zh-CN" altLang="en-US"/>
              <a:t>矩阵的线性运算、乘法、转置，及运算规律，了解方阵的幂、方阵乘积的行列式</a:t>
            </a:r>
            <a:r>
              <a:rPr lang="en-US" altLang="zh-CN"/>
              <a:t>.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609600" y="4876800"/>
            <a:ext cx="78486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注意</a:t>
            </a:r>
            <a:r>
              <a:rPr lang="en-US" altLang="zh-CN"/>
              <a:t>:  </a:t>
            </a:r>
            <a:r>
              <a:rPr lang="zh-CN" altLang="en-US"/>
              <a:t>矩阵与行列式线性运算的不同点，以及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</a:t>
            </a:r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 i="1" baseline="30000"/>
              <a:t>T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baseline="30000"/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                   |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 i="1"/>
              <a:t>B</a:t>
            </a:r>
            <a:r>
              <a:rPr lang="en-US" altLang="zh-CN" i="1" baseline="-25000"/>
              <a:t>n</a:t>
            </a:r>
            <a:r>
              <a:rPr lang="en-US" altLang="zh-CN"/>
              <a:t>| = |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| |</a:t>
            </a:r>
            <a:r>
              <a:rPr lang="en-US" altLang="zh-CN" i="1"/>
              <a:t>B</a:t>
            </a:r>
            <a:r>
              <a:rPr lang="en-US" altLang="zh-CN" i="1" baseline="-25000"/>
              <a:t>n</a:t>
            </a:r>
            <a:r>
              <a:rPr lang="en-US" altLang="zh-CN"/>
              <a:t>| = |</a:t>
            </a:r>
            <a:r>
              <a:rPr lang="en-US" altLang="zh-CN" i="1"/>
              <a:t>B</a:t>
            </a:r>
            <a:r>
              <a:rPr lang="en-US" altLang="zh-CN" i="1" baseline="-25000"/>
              <a:t>n</a:t>
            </a:r>
            <a:r>
              <a:rPr lang="en-US" altLang="zh-CN"/>
              <a:t>| |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|</a:t>
            </a:r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1295400" y="1981200"/>
          <a:ext cx="3479800" cy="501650"/>
        </p:xfrm>
        <a:graphic>
          <a:graphicData uri="http://schemas.openxmlformats.org/presentationml/2006/ole">
            <p:oleObj spid="_x0000_s193538" name="Equation" r:id="rId3" imgW="1853396" imgH="266584" progId="">
              <p:embed/>
            </p:oleObj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4876800" y="1714500"/>
          <a:ext cx="3200400" cy="1028700"/>
        </p:xfrm>
        <a:graphic>
          <a:graphicData uri="http://schemas.openxmlformats.org/presentationml/2006/ole">
            <p:oleObj spid="_x0000_s193539" name="Equation" r:id="rId4" imgW="1651000" imgH="533400" progId="">
              <p:embed/>
            </p:oleObj>
          </a:graphicData>
        </a:graphic>
      </p:graphicFrame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7200" y="9906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solidFill>
                  <a:schemeClr val="bg2"/>
                </a:solidFill>
              </a:rPr>
              <a:t>        </a:t>
            </a:r>
            <a:r>
              <a:rPr kumimoji="1" lang="zh-CN" altLang="en-US"/>
              <a:t>只有当</a:t>
            </a:r>
            <a:r>
              <a:rPr kumimoji="1" lang="zh-CN" altLang="en-US">
                <a:solidFill>
                  <a:srgbClr val="CC0000"/>
                </a:solidFill>
              </a:rPr>
              <a:t>左矩阵的列数等于右矩阵的行数</a:t>
            </a:r>
            <a:r>
              <a:rPr kumimoji="1" lang="zh-CN" altLang="en-US"/>
              <a:t>时，两个矩阵才能相乘</a:t>
            </a:r>
            <a:r>
              <a:rPr kumimoji="1" lang="en-US" altLang="zh-CN"/>
              <a:t>.</a:t>
            </a: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1243013" y="26670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/>
              <a:t>一般：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374900" y="2706688"/>
            <a:ext cx="3797300" cy="493712"/>
            <a:chOff x="2976" y="240"/>
            <a:chExt cx="2392" cy="311"/>
          </a:xfrm>
        </p:grpSpPr>
        <p:graphicFrame>
          <p:nvGraphicFramePr>
            <p:cNvPr id="108557" name="Object 13"/>
            <p:cNvGraphicFramePr>
              <a:graphicFrameLocks noChangeAspect="1"/>
            </p:cNvGraphicFramePr>
            <p:nvPr/>
          </p:nvGraphicFramePr>
          <p:xfrm>
            <a:off x="2976" y="288"/>
            <a:ext cx="1008" cy="240"/>
          </p:xfrm>
          <a:graphic>
            <a:graphicData uri="http://schemas.openxmlformats.org/presentationml/2006/ole">
              <p:oleObj spid="_x0000_s193540" name="公式" r:id="rId5" imgW="1600200" imgH="381000" progId="Equation.3">
                <p:embed/>
              </p:oleObj>
            </a:graphicData>
          </a:graphic>
        </p:graphicFrame>
        <p:graphicFrame>
          <p:nvGraphicFramePr>
            <p:cNvPr id="108558" name="Object 14"/>
            <p:cNvGraphicFramePr>
              <a:graphicFrameLocks noChangeAspect="1"/>
            </p:cNvGraphicFramePr>
            <p:nvPr/>
          </p:nvGraphicFramePr>
          <p:xfrm>
            <a:off x="4080" y="240"/>
            <a:ext cx="1288" cy="311"/>
          </p:xfrm>
          <a:graphic>
            <a:graphicData uri="http://schemas.openxmlformats.org/presentationml/2006/ole">
              <p:oleObj spid="_x0000_s193541" name="公式" r:id="rId6" imgW="2373870" imgH="495085" progId="Equation.3">
                <p:embed/>
              </p:oleObj>
            </a:graphicData>
          </a:graphic>
        </p:graphicFrame>
      </p:grp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243013" y="3200400"/>
            <a:ext cx="683418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/>
              <a:t>由</a:t>
            </a:r>
            <a:r>
              <a:rPr kumimoji="1" lang="en-US" altLang="zh-CN" i="1"/>
              <a:t>AB</a:t>
            </a:r>
            <a:r>
              <a:rPr kumimoji="1" lang="zh-CN" altLang="en-US" i="1"/>
              <a:t>＝</a:t>
            </a:r>
            <a:r>
              <a:rPr kumimoji="1" lang="en-US" altLang="zh-CN" i="1"/>
              <a:t>O</a:t>
            </a:r>
            <a:r>
              <a:rPr kumimoji="1" lang="zh-CN" altLang="en-US">
                <a:solidFill>
                  <a:srgbClr val="FF0000"/>
                </a:solidFill>
              </a:rPr>
              <a:t>不能</a:t>
            </a:r>
            <a:r>
              <a:rPr kumimoji="1" lang="zh-CN" altLang="en-US"/>
              <a:t>得出</a:t>
            </a:r>
            <a:r>
              <a:rPr kumimoji="1" lang="en-US" altLang="zh-CN" i="1"/>
              <a:t>A</a:t>
            </a:r>
            <a:r>
              <a:rPr kumimoji="1" lang="zh-CN" altLang="en-US" i="1"/>
              <a:t>、</a:t>
            </a:r>
            <a:r>
              <a:rPr kumimoji="1" lang="en-US" altLang="zh-CN" i="1"/>
              <a:t>B</a:t>
            </a:r>
            <a:r>
              <a:rPr kumimoji="1" lang="zh-CN" altLang="en-US"/>
              <a:t>至少有一个零矩阵</a:t>
            </a:r>
            <a:r>
              <a:rPr kumimoji="1" lang="en-US" altLang="zh-CN"/>
              <a:t>.</a:t>
            </a:r>
          </a:p>
          <a:p>
            <a:r>
              <a:rPr kumimoji="1" lang="zh-CN" altLang="en-US"/>
              <a:t>但是，若</a:t>
            </a:r>
            <a:r>
              <a:rPr kumimoji="1" lang="en-US" altLang="zh-CN" i="1"/>
              <a:t>A</a:t>
            </a:r>
            <a:r>
              <a:rPr kumimoji="1" lang="zh-CN" altLang="en-US"/>
              <a:t>为可逆矩阵，则可以得到</a:t>
            </a:r>
            <a:r>
              <a:rPr kumimoji="1" lang="en-US" altLang="zh-CN" i="1"/>
              <a:t>B=O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108562" name="Object 18"/>
          <p:cNvGraphicFramePr>
            <a:graphicFrameLocks noChangeAspect="1"/>
          </p:cNvGraphicFramePr>
          <p:nvPr/>
        </p:nvGraphicFramePr>
        <p:xfrm>
          <a:off x="1371600" y="4343400"/>
          <a:ext cx="2025650" cy="527050"/>
        </p:xfrm>
        <a:graphic>
          <a:graphicData uri="http://schemas.openxmlformats.org/presentationml/2006/ole">
            <p:oleObj spid="_x0000_s193542" name="公式" r:id="rId7" imgW="927100" imgH="2413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501461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/>
      <p:bldP spid="108554" grpId="0"/>
      <p:bldP spid="108555" grpId="0"/>
      <p:bldP spid="1085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 u="sng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掌握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逆矩阵及其性质、矩阵可逆的充要条件，</a:t>
            </a:r>
            <a:r>
              <a:rPr lang="zh-CN" altLang="en-US" u="sng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会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用伴随矩阵求二阶矩阵逆矩阵．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    如：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|≠0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可逆，或对于方阵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，若存在方阵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，使 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AB=E 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AB=BA=E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可逆。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=(A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49" charset="-122"/>
              </a:rPr>
              <a:t>−1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,	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AB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49" charset="-122"/>
              </a:rPr>
              <a:t>−1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49" charset="-122"/>
              </a:rPr>
              <a:t>−1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49" charset="-122"/>
              </a:rPr>
              <a:t>−1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,   |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49" charset="-122"/>
              </a:rPr>
              <a:t>−1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|=|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A|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49" charset="-122"/>
              </a:rPr>
              <a:t>−1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49" charset="-122"/>
              </a:rPr>
              <a:t>−1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* / |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，注意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中元素的排列顺序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     对任意方阵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，有   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*=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=|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1776143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04800"/>
            <a:ext cx="8763000" cy="6248400"/>
          </a:xfrm>
        </p:spPr>
        <p:txBody>
          <a:bodyPr/>
          <a:lstStyle/>
          <a:p>
            <a:pPr marL="179388" lvl="1" indent="3175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lang="zh-CN" altLang="en-US" u="sng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掌握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矩阵的初等变换、初等矩阵及性质，了解矩阵等价、矩阵的秩，</a:t>
            </a:r>
            <a:r>
              <a:rPr lang="zh-CN" altLang="en-US" u="sng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有关的判定定理，</a:t>
            </a:r>
            <a:r>
              <a:rPr lang="zh-CN" altLang="en-US" u="sng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掌握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用初等变换求矩阵的秩和逆矩阵的方法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如：有三类初等变换，分别对应三类初等矩阵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marL="0" indent="0"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对矩阵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=(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en-US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施行一次初等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变换，</a:t>
            </a:r>
            <a:r>
              <a:rPr kumimoji="1"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其结果就等于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乘一个相应的</a:t>
            </a:r>
            <a:r>
              <a:rPr kumimoji="1" lang="en-US" altLang="zh-CN" sz="2800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阶初等矩阵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marL="0" indent="0"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对任何矩阵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总可经有限次初等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变换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化为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阶梯形和行最简形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</a:p>
          <a:p>
            <a:pPr marL="0" indent="0">
              <a:buFontTx/>
              <a:buNone/>
            </a:pP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n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级矩阵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可逆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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它能表成一些初等矩阵的乘积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marL="0" indent="0"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可逆矩阵总可以经过一系列初等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列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变换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化成</a:t>
            </a:r>
            <a:r>
              <a:rPr kumimoji="1" lang="en-US" altLang="zh-CN" sz="2800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marL="0" indent="0">
              <a:buFontTx/>
              <a:buNone/>
            </a:pP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3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Line 2"/>
          <p:cNvSpPr>
            <a:spLocks noChangeShapeType="1"/>
          </p:cNvSpPr>
          <p:nvPr/>
        </p:nvSpPr>
        <p:spPr bwMode="auto">
          <a:xfrm>
            <a:off x="2590800" y="137160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75" name="Line 3"/>
          <p:cNvSpPr>
            <a:spLocks noChangeShapeType="1"/>
          </p:cNvSpPr>
          <p:nvPr/>
        </p:nvSpPr>
        <p:spPr bwMode="auto">
          <a:xfrm>
            <a:off x="2514600" y="2362200"/>
            <a:ext cx="22098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4724400" y="1066800"/>
          <a:ext cx="1155700" cy="1536700"/>
        </p:xfrm>
        <a:graphic>
          <a:graphicData uri="http://schemas.openxmlformats.org/presentationml/2006/ole">
            <p:oleObj spid="_x0000_s156697" name="Equation" r:id="rId3" imgW="1155700" imgH="1536700" progId="Equation.3">
              <p:embed/>
            </p:oleObj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1905000" y="838200"/>
          <a:ext cx="2755900" cy="2044700"/>
        </p:xfrm>
        <a:graphic>
          <a:graphicData uri="http://schemas.openxmlformats.org/presentationml/2006/ole">
            <p:oleObj spid="_x0000_s156698" name="Equation" r:id="rId4" imgW="2755900" imgH="2044700" progId="Equation.3">
              <p:embed/>
            </p:oleObj>
          </a:graphicData>
        </a:graphic>
      </p:graphicFrame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914400" y="1524000"/>
            <a:ext cx="704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49" charset="-122"/>
              </a:rPr>
              <a:t>例</a:t>
            </a: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1981200" y="3200400"/>
          <a:ext cx="2667000" cy="2044700"/>
        </p:xfrm>
        <a:graphic>
          <a:graphicData uri="http://schemas.openxmlformats.org/presentationml/2006/ole">
            <p:oleObj spid="_x0000_s156699" name="Equation" r:id="rId5" imgW="2667000" imgH="2044700" progId="Equation.3">
              <p:embed/>
            </p:oleObj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2743200" y="3352800"/>
          <a:ext cx="1714500" cy="419100"/>
        </p:xfrm>
        <a:graphic>
          <a:graphicData uri="http://schemas.openxmlformats.org/presentationml/2006/ole">
            <p:oleObj spid="_x0000_s156700" name="Equation" r:id="rId6" imgW="1714500" imgH="419100" progId="Equation.3">
              <p:embed/>
            </p:oleObj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2695575" y="3716338"/>
          <a:ext cx="1804988" cy="1006475"/>
        </p:xfrm>
        <a:graphic>
          <a:graphicData uri="http://schemas.openxmlformats.org/presentationml/2006/ole">
            <p:oleObj spid="_x0000_s156701" name="公式" r:id="rId7" imgW="774364" imgH="431613" progId="Equation.3">
              <p:embed/>
            </p:oleObj>
          </a:graphicData>
        </a:graphic>
      </p:graphicFrame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2743200" y="4800600"/>
          <a:ext cx="1752600" cy="419100"/>
        </p:xfrm>
        <a:graphic>
          <a:graphicData uri="http://schemas.openxmlformats.org/presentationml/2006/ole">
            <p:oleObj spid="_x0000_s156702" name="Equation" r:id="rId8" imgW="1676400" imgH="419100" progId="Equation.3">
              <p:embed/>
            </p:oleObj>
          </a:graphicData>
        </a:graphic>
      </p:graphicFrame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4800600" y="3429000"/>
          <a:ext cx="838200" cy="1511300"/>
        </p:xfrm>
        <a:graphic>
          <a:graphicData uri="http://schemas.openxmlformats.org/presentationml/2006/ole">
            <p:oleObj spid="_x0000_s156703" name="Equation" r:id="rId9" imgW="838200" imgH="1511300" progId="Equation.3">
              <p:embed/>
            </p:oleObj>
          </a:graphicData>
        </a:graphic>
      </p:graphicFrame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5181600" y="3505200"/>
          <a:ext cx="368300" cy="419100"/>
        </p:xfrm>
        <a:graphic>
          <a:graphicData uri="http://schemas.openxmlformats.org/presentationml/2006/ole">
            <p:oleObj spid="_x0000_s156704" name="Equation" r:id="rId10" imgW="368300" imgH="419100" progId="Equation.3">
              <p:embed/>
            </p:oleObj>
          </a:graphicData>
        </a:graphic>
      </p:graphicFrame>
      <p:graphicFrame>
        <p:nvGraphicFramePr>
          <p:cNvPr id="156685" name="Object 13"/>
          <p:cNvGraphicFramePr>
            <a:graphicFrameLocks noChangeAspect="1"/>
          </p:cNvGraphicFramePr>
          <p:nvPr/>
        </p:nvGraphicFramePr>
        <p:xfrm>
          <a:off x="5181600" y="4038600"/>
          <a:ext cx="393700" cy="419100"/>
        </p:xfrm>
        <a:graphic>
          <a:graphicData uri="http://schemas.openxmlformats.org/presentationml/2006/ole">
            <p:oleObj spid="_x0000_s156705" name="Equation" r:id="rId11" imgW="393529" imgH="418918" progId="Equation.3">
              <p:embed/>
            </p:oleObj>
          </a:graphicData>
        </a:graphic>
      </p:graphicFrame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5181600" y="4495800"/>
          <a:ext cx="393700" cy="431800"/>
        </p:xfrm>
        <a:graphic>
          <a:graphicData uri="http://schemas.openxmlformats.org/presentationml/2006/ole">
            <p:oleObj spid="_x0000_s156706" name="Equation" r:id="rId12" imgW="393529" imgH="431613" progId="Equation.3">
              <p:embed/>
            </p:oleObj>
          </a:graphicData>
        </a:graphic>
      </p:graphicFrame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2667000" y="373380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>
            <a:off x="2514600" y="4724400"/>
            <a:ext cx="22098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1066800" y="3962400"/>
            <a:ext cx="534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即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/>
      <p:bldP spid="156675" grpId="0" animBg="1"/>
      <p:bldP spid="156687" grpId="0" animBg="1"/>
      <p:bldP spid="156688" grpId="0" animBg="1"/>
      <p:bldP spid="15668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2630488" y="2484438"/>
          <a:ext cx="5048250" cy="673100"/>
        </p:xfrm>
        <a:graphic>
          <a:graphicData uri="http://schemas.openxmlformats.org/presentationml/2006/ole">
            <p:oleObj spid="_x0000_s194562" name="Equation" r:id="rId3" imgW="1905000" imgH="254000" progId="">
              <p:embed/>
            </p:oleObj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2722563" y="3062288"/>
          <a:ext cx="4562475" cy="1273175"/>
        </p:xfrm>
        <a:graphic>
          <a:graphicData uri="http://schemas.openxmlformats.org/presentationml/2006/ole">
            <p:oleObj spid="_x0000_s194563" name="Equation" r:id="rId4" imgW="1625600" imgH="469900" progId="">
              <p:embed/>
            </p:oleObj>
          </a:graphicData>
        </a:graphic>
      </p:graphicFrame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33400" y="366713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>
                <a:latin typeface="黑体" panose="02010609060101010101" pitchFamily="49" charset="-122"/>
              </a:rPr>
              <a:t>求逆矩阵的方法：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2011363" y="197961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初等变换的方法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2032000" y="42814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分块矩阵的方法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2032000" y="100488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伴随矩阵法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（阶数较低）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2032000" y="1508125"/>
            <a:ext cx="589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由 </a:t>
            </a:r>
            <a:r>
              <a:rPr kumimoji="1" lang="en-US" altLang="zh-CN" i="1">
                <a:ea typeface="华文楷体" panose="02010600040101010101" pitchFamily="2" charset="-122"/>
              </a:rPr>
              <a:t>AB</a:t>
            </a:r>
            <a:r>
              <a:rPr kumimoji="1" lang="en-US" altLang="zh-CN">
                <a:ea typeface="华文楷体" panose="02010600040101010101" pitchFamily="2" charset="-122"/>
              </a:rPr>
              <a:t>=</a:t>
            </a:r>
            <a:r>
              <a:rPr kumimoji="1" lang="en-US" altLang="zh-CN" i="1">
                <a:ea typeface="华文楷体" panose="02010600040101010101" pitchFamily="2" charset="-122"/>
              </a:rPr>
              <a:t>I 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kumimoji="1" lang="en-US" altLang="zh-CN" i="1">
                <a:ea typeface="华文楷体" panose="02010600040101010101" pitchFamily="2" charset="-122"/>
              </a:rPr>
              <a:t>BA</a:t>
            </a:r>
            <a:r>
              <a:rPr kumimoji="1" lang="en-US" altLang="zh-CN">
                <a:ea typeface="华文楷体" panose="02010600040101010101" pitchFamily="2" charset="-122"/>
              </a:rPr>
              <a:t>=</a:t>
            </a:r>
            <a:r>
              <a:rPr kumimoji="1" lang="en-US" altLang="zh-CN" i="1">
                <a:ea typeface="华文楷体" panose="02010600040101010101" pitchFamily="2" charset="-122"/>
              </a:rPr>
              <a:t>I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.(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待定系数法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kumimoji="1" lang="en-US" altLang="zh-CN" i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3048000" y="4953000"/>
            <a:ext cx="3335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>
                <a:solidFill>
                  <a:srgbClr val="000000"/>
                </a:solidFill>
              </a:rPr>
              <a:t>diag</a:t>
            </a:r>
            <a:r>
              <a:rPr kumimoji="1" lang="en-US" altLang="zh-CN">
                <a:solidFill>
                  <a:srgbClr val="000000"/>
                </a:solidFill>
              </a:rPr>
              <a:t>(</a:t>
            </a:r>
            <a:r>
              <a:rPr kumimoji="1" lang="en-US" altLang="zh-CN" i="1">
                <a:solidFill>
                  <a:srgbClr val="000000"/>
                </a:solidFill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</a:rPr>
              <a:t>1</a:t>
            </a:r>
            <a:r>
              <a:rPr kumimoji="1" lang="en-US" altLang="zh-CN">
                <a:solidFill>
                  <a:srgbClr val="000000"/>
                </a:solidFill>
              </a:rPr>
              <a:t>, </a:t>
            </a:r>
            <a:r>
              <a:rPr kumimoji="1" lang="en-US" altLang="zh-CN" i="1">
                <a:solidFill>
                  <a:srgbClr val="000000"/>
                </a:solidFill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</a:rPr>
              <a:t>2</a:t>
            </a:r>
            <a:r>
              <a:rPr kumimoji="1" lang="en-US" altLang="zh-CN">
                <a:solidFill>
                  <a:srgbClr val="000000"/>
                </a:solidFill>
              </a:rPr>
              <a:t>, …, </a:t>
            </a:r>
            <a:r>
              <a:rPr kumimoji="1" lang="en-US" altLang="zh-CN" i="1">
                <a:solidFill>
                  <a:srgbClr val="000000"/>
                </a:solidFill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</a:rPr>
              <a:t>s</a:t>
            </a:r>
            <a:r>
              <a:rPr kumimoji="1" lang="en-US" altLang="zh-CN">
                <a:solidFill>
                  <a:srgbClr val="000000"/>
                </a:solidFill>
              </a:rPr>
              <a:t>)</a:t>
            </a:r>
            <a:r>
              <a:rPr kumimoji="1" lang="en-US" altLang="zh-CN" baseline="30000">
                <a:solidFill>
                  <a:srgbClr val="000000"/>
                </a:solidFill>
                <a:cs typeface="Times New Roman" panose="02020603050405020304" pitchFamily="18" charset="0"/>
              </a:rPr>
              <a:t>−1</a:t>
            </a:r>
            <a:r>
              <a:rPr kumimoji="1"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2743200" y="5562600"/>
            <a:ext cx="4056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>
                <a:solidFill>
                  <a:srgbClr val="000000"/>
                </a:solidFill>
              </a:rPr>
              <a:t>=diag</a:t>
            </a:r>
            <a:r>
              <a:rPr kumimoji="1" lang="en-US" altLang="zh-CN">
                <a:solidFill>
                  <a:srgbClr val="000000"/>
                </a:solidFill>
              </a:rPr>
              <a:t>(</a:t>
            </a:r>
            <a:r>
              <a:rPr kumimoji="1" lang="en-US" altLang="zh-CN" i="1">
                <a:solidFill>
                  <a:srgbClr val="000000"/>
                </a:solidFill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</a:rPr>
              <a:t>1</a:t>
            </a:r>
            <a:r>
              <a:rPr kumimoji="1" lang="en-US" altLang="zh-CN" baseline="30000">
                <a:solidFill>
                  <a:srgbClr val="000000"/>
                </a:solidFill>
                <a:cs typeface="Times New Roman" panose="02020603050405020304" pitchFamily="18" charset="0"/>
              </a:rPr>
              <a:t>−1</a:t>
            </a:r>
            <a:r>
              <a:rPr kumimoji="1" lang="en-US" altLang="zh-CN">
                <a:solidFill>
                  <a:srgbClr val="000000"/>
                </a:solidFill>
              </a:rPr>
              <a:t>, </a:t>
            </a:r>
            <a:r>
              <a:rPr kumimoji="1" lang="en-US" altLang="zh-CN" i="1">
                <a:solidFill>
                  <a:srgbClr val="000000"/>
                </a:solidFill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</a:rPr>
              <a:t>2</a:t>
            </a:r>
            <a:r>
              <a:rPr kumimoji="1" lang="en-US" altLang="zh-CN" baseline="30000">
                <a:solidFill>
                  <a:srgbClr val="000000"/>
                </a:solidFill>
              </a:rPr>
              <a:t>−1</a:t>
            </a:r>
            <a:r>
              <a:rPr kumimoji="1" lang="en-US" altLang="zh-CN">
                <a:solidFill>
                  <a:srgbClr val="000000"/>
                </a:solidFill>
              </a:rPr>
              <a:t>, …, </a:t>
            </a:r>
            <a:r>
              <a:rPr kumimoji="1" lang="en-US" altLang="zh-CN" i="1">
                <a:solidFill>
                  <a:srgbClr val="000000"/>
                </a:solidFill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</a:rPr>
              <a:t>s</a:t>
            </a:r>
            <a:r>
              <a:rPr kumimoji="1" lang="en-US" altLang="zh-CN" baseline="30000">
                <a:solidFill>
                  <a:srgbClr val="000000"/>
                </a:solidFill>
              </a:rPr>
              <a:t>−1</a:t>
            </a:r>
            <a:r>
              <a:rPr kumimoji="1" lang="en-US" altLang="zh-CN">
                <a:solidFill>
                  <a:srgbClr val="000000"/>
                </a:solidFill>
              </a:rPr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30368701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4" grpId="0"/>
      <p:bldP spid="111625" grpId="0"/>
      <p:bldP spid="111626" grpId="0"/>
      <p:bldP spid="111627" grpId="0"/>
      <p:bldP spid="111631" grpId="0"/>
      <p:bldP spid="1116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533400" y="152400"/>
            <a:ext cx="8382000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438" indent="-4524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18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5.  </a:t>
            </a:r>
            <a:r>
              <a:rPr lang="zh-CN" altLang="en-US" u="sng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掌握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分块矩阵及其运算，注意分块矩阵运算需要满足的分块条件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建议会使用分块矩阵的初等变换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                                             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的应用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1643042" y="1142984"/>
          <a:ext cx="3810000" cy="1155700"/>
        </p:xfrm>
        <a:graphic>
          <a:graphicData uri="http://schemas.openxmlformats.org/presentationml/2006/ole">
            <p:oleObj spid="_x0000_s195586" name="Equation" r:id="rId3" imgW="1549400" imgH="469900" progId="">
              <p:embed/>
            </p:oleObj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1447800" y="2819400"/>
          <a:ext cx="6324600" cy="1103313"/>
        </p:xfrm>
        <a:graphic>
          <a:graphicData uri="http://schemas.openxmlformats.org/presentationml/2006/ole">
            <p:oleObj spid="_x0000_s195587" name="Equation" r:id="rId4" imgW="2616200" imgH="533400" progId="">
              <p:embed/>
            </p:oleObj>
          </a:graphicData>
        </a:graphic>
      </p:graphicFrame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1371600" y="3810000"/>
            <a:ext cx="455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分块对角形矩阵的运算性质</a:t>
            </a:r>
            <a:r>
              <a:rPr lang="en-US" altLang="zh-CN"/>
              <a:t>.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295400" y="4343400"/>
            <a:ext cx="5988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99"/>
                </a:solidFill>
              </a:rPr>
              <a:t>分块矩阵的初等变换和分块初等矩阵</a:t>
            </a:r>
            <a:r>
              <a:rPr kumimoji="1" lang="en-US" altLang="zh-CN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457200" y="4800600"/>
            <a:ext cx="838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</a:rPr>
              <a:t>     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</a:rPr>
              <a:t>对一个分块矩阵作一次分块矩阵的初等</a:t>
            </a:r>
            <a:r>
              <a:rPr lang="zh-CN" altLang="en-US">
                <a:solidFill>
                  <a:srgbClr val="A50021"/>
                </a:solidFill>
                <a:latin typeface="黑体" panose="02010609060101010101" pitchFamily="49" charset="-122"/>
              </a:rPr>
              <a:t>行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</a:rPr>
              <a:t>（</a:t>
            </a:r>
            <a:r>
              <a:rPr lang="zh-CN" altLang="en-US">
                <a:solidFill>
                  <a:srgbClr val="000099"/>
                </a:solidFill>
                <a:latin typeface="黑体" panose="02010609060101010101" pitchFamily="49" charset="-122"/>
              </a:rPr>
              <a:t>列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</a:rPr>
              <a:t>）变换，相当于在矩阵的</a:t>
            </a:r>
            <a:r>
              <a:rPr lang="zh-CN" altLang="en-US">
                <a:solidFill>
                  <a:srgbClr val="A50021"/>
                </a:solidFill>
                <a:latin typeface="黑体" panose="02010609060101010101" pitchFamily="49" charset="-122"/>
              </a:rPr>
              <a:t>左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</a:rPr>
              <a:t>（</a:t>
            </a:r>
            <a:r>
              <a:rPr lang="zh-CN" altLang="en-US">
                <a:solidFill>
                  <a:srgbClr val="000099"/>
                </a:solidFill>
                <a:latin typeface="黑体" panose="02010609060101010101" pitchFamily="49" charset="-122"/>
              </a:rPr>
              <a:t>右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</a:rPr>
              <a:t>）边乘上一个相应的分块初等矩阵，反之亦然．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1295400" y="23622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但</a:t>
            </a:r>
          </a:p>
        </p:txBody>
      </p:sp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2286000" y="2057400"/>
          <a:ext cx="3435350" cy="1155700"/>
        </p:xfrm>
        <a:graphic>
          <a:graphicData uri="http://schemas.openxmlformats.org/presentationml/2006/ole">
            <p:oleObj spid="_x0000_s195588" name="Equation" r:id="rId5" imgW="1397000" imgH="4699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770968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7" grpId="0"/>
      <p:bldP spid="109578" grpId="0"/>
      <p:bldP spid="1095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Line 2"/>
          <p:cNvSpPr>
            <a:spLocks noChangeShapeType="1"/>
          </p:cNvSpPr>
          <p:nvPr/>
        </p:nvSpPr>
        <p:spPr bwMode="auto">
          <a:xfrm>
            <a:off x="2133600" y="1600200"/>
            <a:ext cx="22860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>
            <a:off x="3276600" y="838200"/>
            <a:ext cx="0" cy="2514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1524000" y="1066800"/>
          <a:ext cx="2755900" cy="2044700"/>
        </p:xfrm>
        <a:graphic>
          <a:graphicData uri="http://schemas.openxmlformats.org/presentationml/2006/ole">
            <p:oleObj spid="_x0000_s157725" name="Equation" r:id="rId3" imgW="2755900" imgH="2044700" progId="Equation.3">
              <p:embed/>
            </p:oleObj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4419600" y="1600200"/>
          <a:ext cx="1866900" cy="990600"/>
        </p:xfrm>
        <a:graphic>
          <a:graphicData uri="http://schemas.openxmlformats.org/presentationml/2006/ole">
            <p:oleObj spid="_x0000_s157726" name="Equation" r:id="rId4" imgW="1866900" imgH="990600" progId="Equation.3">
              <p:embed/>
            </p:oleObj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2133600" y="3581400"/>
          <a:ext cx="4648200" cy="2044700"/>
        </p:xfrm>
        <a:graphic>
          <a:graphicData uri="http://schemas.openxmlformats.org/presentationml/2006/ole">
            <p:oleObj spid="_x0000_s157727" name="Equation" r:id="rId5" imgW="4038600" imgH="2044700" progId="">
              <p:embed/>
            </p:oleObj>
          </a:graphicData>
        </a:graphic>
      </p:graphicFrame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3124200" y="3733800"/>
          <a:ext cx="698500" cy="419100"/>
        </p:xfrm>
        <a:graphic>
          <a:graphicData uri="http://schemas.openxmlformats.org/presentationml/2006/ole">
            <p:oleObj spid="_x0000_s157728" name="Equation" r:id="rId6" imgW="22328280" imgH="13398480" progId="Equation.3">
              <p:embed/>
            </p:oleObj>
          </a:graphicData>
        </a:graphic>
      </p:graphicFrame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5715000" y="4191000"/>
          <a:ext cx="368300" cy="419100"/>
        </p:xfrm>
        <a:graphic>
          <a:graphicData uri="http://schemas.openxmlformats.org/presentationml/2006/ole">
            <p:oleObj spid="_x0000_s157729" name="Equation" r:id="rId7" imgW="11766960" imgH="13398480" progId="Equation.3">
              <p:embed/>
            </p:oleObj>
          </a:graphicData>
        </a:graphic>
      </p:graphicFrame>
      <p:grpSp>
        <p:nvGrpSpPr>
          <p:cNvPr id="157705" name="Group 9"/>
          <p:cNvGrpSpPr>
            <a:grpSpLocks/>
          </p:cNvGrpSpPr>
          <p:nvPr/>
        </p:nvGrpSpPr>
        <p:grpSpPr bwMode="auto">
          <a:xfrm>
            <a:off x="4267200" y="3733800"/>
            <a:ext cx="2374900" cy="876300"/>
            <a:chOff x="2256" y="2352"/>
            <a:chExt cx="1496" cy="552"/>
          </a:xfrm>
        </p:grpSpPr>
        <p:graphicFrame>
          <p:nvGraphicFramePr>
            <p:cNvPr id="157706" name="Object 10"/>
            <p:cNvGraphicFramePr>
              <a:graphicFrameLocks noChangeAspect="1"/>
            </p:cNvGraphicFramePr>
            <p:nvPr/>
          </p:nvGraphicFramePr>
          <p:xfrm>
            <a:off x="2256" y="2352"/>
            <a:ext cx="448" cy="264"/>
          </p:xfrm>
          <a:graphic>
            <a:graphicData uri="http://schemas.openxmlformats.org/presentationml/2006/ole">
              <p:oleObj spid="_x0000_s157730" name="Equation" r:id="rId8" imgW="22734360" imgH="13398480" progId="Equation.3">
                <p:embed/>
              </p:oleObj>
            </a:graphicData>
          </a:graphic>
        </p:graphicFrame>
        <p:graphicFrame>
          <p:nvGraphicFramePr>
            <p:cNvPr id="157707" name="Object 11"/>
            <p:cNvGraphicFramePr>
              <a:graphicFrameLocks noChangeAspect="1"/>
            </p:cNvGraphicFramePr>
            <p:nvPr/>
          </p:nvGraphicFramePr>
          <p:xfrm>
            <a:off x="3504" y="2640"/>
            <a:ext cx="248" cy="264"/>
          </p:xfrm>
          <a:graphic>
            <a:graphicData uri="http://schemas.openxmlformats.org/presentationml/2006/ole">
              <p:oleObj spid="_x0000_s157731" name="Equation" r:id="rId9" imgW="12579480" imgH="13398480" progId="Equation.3">
                <p:embed/>
              </p:oleObj>
            </a:graphicData>
          </a:graphic>
        </p:graphicFrame>
      </p:grpSp>
      <p:grpSp>
        <p:nvGrpSpPr>
          <p:cNvPr id="157708" name="Group 12"/>
          <p:cNvGrpSpPr>
            <a:grpSpLocks/>
          </p:cNvGrpSpPr>
          <p:nvPr/>
        </p:nvGrpSpPr>
        <p:grpSpPr bwMode="auto">
          <a:xfrm>
            <a:off x="3124200" y="4191000"/>
            <a:ext cx="2984500" cy="1485900"/>
            <a:chOff x="1536" y="2640"/>
            <a:chExt cx="1880" cy="936"/>
          </a:xfrm>
        </p:grpSpPr>
        <p:graphicFrame>
          <p:nvGraphicFramePr>
            <p:cNvPr id="157709" name="Object 13"/>
            <p:cNvGraphicFramePr>
              <a:graphicFrameLocks noChangeAspect="1"/>
            </p:cNvGraphicFramePr>
            <p:nvPr/>
          </p:nvGraphicFramePr>
          <p:xfrm>
            <a:off x="1536" y="2640"/>
            <a:ext cx="456" cy="936"/>
          </p:xfrm>
          <a:graphic>
            <a:graphicData uri="http://schemas.openxmlformats.org/presentationml/2006/ole">
              <p:oleObj spid="_x0000_s157732" name="Equation" r:id="rId10" imgW="23140800" imgH="47536200" progId="Equation.3">
                <p:embed/>
              </p:oleObj>
            </a:graphicData>
          </a:graphic>
        </p:graphicFrame>
        <p:graphicFrame>
          <p:nvGraphicFramePr>
            <p:cNvPr id="157710" name="Object 14"/>
            <p:cNvGraphicFramePr>
              <a:graphicFrameLocks noChangeAspect="1"/>
            </p:cNvGraphicFramePr>
            <p:nvPr/>
          </p:nvGraphicFramePr>
          <p:xfrm>
            <a:off x="3168" y="2928"/>
            <a:ext cx="248" cy="272"/>
          </p:xfrm>
          <a:graphic>
            <a:graphicData uri="http://schemas.openxmlformats.org/presentationml/2006/ole">
              <p:oleObj spid="_x0000_s157733" name="Equation" r:id="rId11" imgW="12579480" imgH="13804920" progId="Equation.3">
                <p:embed/>
              </p:oleObj>
            </a:graphicData>
          </a:graphic>
        </p:graphicFrame>
      </p:grpSp>
      <p:grpSp>
        <p:nvGrpSpPr>
          <p:cNvPr id="157711" name="Group 15"/>
          <p:cNvGrpSpPr>
            <a:grpSpLocks/>
          </p:cNvGrpSpPr>
          <p:nvPr/>
        </p:nvGrpSpPr>
        <p:grpSpPr bwMode="auto">
          <a:xfrm>
            <a:off x="4267200" y="4191000"/>
            <a:ext cx="2362200" cy="1485900"/>
            <a:chOff x="2256" y="2640"/>
            <a:chExt cx="1488" cy="936"/>
          </a:xfrm>
        </p:grpSpPr>
        <p:graphicFrame>
          <p:nvGraphicFramePr>
            <p:cNvPr id="157712" name="Object 16"/>
            <p:cNvGraphicFramePr>
              <a:graphicFrameLocks noChangeAspect="1"/>
            </p:cNvGraphicFramePr>
            <p:nvPr/>
          </p:nvGraphicFramePr>
          <p:xfrm>
            <a:off x="2256" y="2640"/>
            <a:ext cx="456" cy="936"/>
          </p:xfrm>
          <a:graphic>
            <a:graphicData uri="http://schemas.openxmlformats.org/presentationml/2006/ole">
              <p:oleObj spid="_x0000_s157734" name="Equation" r:id="rId12" imgW="723586" imgH="1485255" progId="Equation.3">
                <p:embed/>
              </p:oleObj>
            </a:graphicData>
          </a:graphic>
        </p:graphicFrame>
        <p:graphicFrame>
          <p:nvGraphicFramePr>
            <p:cNvPr id="157713" name="Object 17"/>
            <p:cNvGraphicFramePr>
              <a:graphicFrameLocks noChangeAspect="1"/>
            </p:cNvGraphicFramePr>
            <p:nvPr/>
          </p:nvGraphicFramePr>
          <p:xfrm>
            <a:off x="3504" y="2928"/>
            <a:ext cx="240" cy="264"/>
          </p:xfrm>
          <a:graphic>
            <a:graphicData uri="http://schemas.openxmlformats.org/presentationml/2006/ole">
              <p:oleObj spid="_x0000_s157735" name="Equation" r:id="rId13" imgW="380835" imgH="418918" progId="Equation.3">
                <p:embed/>
              </p:oleObj>
            </a:graphicData>
          </a:graphic>
        </p:graphicFrame>
      </p:grp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914400" y="4267200"/>
            <a:ext cx="534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即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nimBg="1"/>
      <p:bldP spid="157699" grpId="0" animBg="1"/>
      <p:bldP spid="1577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3876675" y="3549650"/>
          <a:ext cx="112713" cy="214313"/>
        </p:xfrm>
        <a:graphic>
          <a:graphicData uri="http://schemas.openxmlformats.org/presentationml/2006/ole">
            <p:oleObj spid="_x0000_s158755" name="公式" r:id="rId3" imgW="114151" imgH="215619" progId="Equation.3">
              <p:embed/>
            </p:oleObj>
          </a:graphicData>
        </a:graphic>
      </p:graphicFrame>
      <p:sp>
        <p:nvSpPr>
          <p:cNvPr id="158723" name="Line 3"/>
          <p:cNvSpPr>
            <a:spLocks noChangeShapeType="1"/>
          </p:cNvSpPr>
          <p:nvPr/>
        </p:nvSpPr>
        <p:spPr bwMode="auto">
          <a:xfrm>
            <a:off x="2114550" y="1828800"/>
            <a:ext cx="24384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>
            <a:off x="3200400" y="838200"/>
            <a:ext cx="0" cy="2286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4572000" y="1341438"/>
          <a:ext cx="1698625" cy="1017587"/>
        </p:xfrm>
        <a:graphic>
          <a:graphicData uri="http://schemas.openxmlformats.org/presentationml/2006/ole">
            <p:oleObj spid="_x0000_s158756" name="Equation" r:id="rId4" imgW="762000" imgH="457200" progId="">
              <p:embed/>
            </p:oleObj>
          </a:graphicData>
        </a:graphic>
      </p:graphicFrame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2028825" y="3429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2638425" y="3429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3248025" y="3429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729" name="Object 9"/>
          <p:cNvGraphicFramePr>
            <a:graphicFrameLocks noChangeAspect="1"/>
          </p:cNvGraphicFramePr>
          <p:nvPr/>
        </p:nvGraphicFramePr>
        <p:xfrm>
          <a:off x="3733800" y="4343400"/>
          <a:ext cx="2895600" cy="466725"/>
        </p:xfrm>
        <a:graphic>
          <a:graphicData uri="http://schemas.openxmlformats.org/presentationml/2006/ole">
            <p:oleObj spid="_x0000_s158757" name="Equation" r:id="rId5" imgW="3162300" imgH="431800" progId="Equation.3">
              <p:embed/>
            </p:oleObj>
          </a:graphicData>
        </a:graphic>
      </p:graphicFrame>
      <p:graphicFrame>
        <p:nvGraphicFramePr>
          <p:cNvPr id="158730" name="Object 10"/>
          <p:cNvGraphicFramePr>
            <a:graphicFrameLocks noChangeAspect="1"/>
          </p:cNvGraphicFramePr>
          <p:nvPr/>
        </p:nvGraphicFramePr>
        <p:xfrm>
          <a:off x="904875" y="3581400"/>
          <a:ext cx="2755900" cy="2044700"/>
        </p:xfrm>
        <a:graphic>
          <a:graphicData uri="http://schemas.openxmlformats.org/presentationml/2006/ole">
            <p:oleObj spid="_x0000_s158758" name="Equation" r:id="rId6" imgW="2755900" imgH="2044700" progId="Equation.3">
              <p:embed/>
            </p:oleObj>
          </a:graphicData>
        </a:graphic>
      </p:graphicFrame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1042988" y="476250"/>
          <a:ext cx="3567112" cy="2730500"/>
        </p:xfrm>
        <a:graphic>
          <a:graphicData uri="http://schemas.openxmlformats.org/presentationml/2006/ole">
            <p:oleObj spid="_x0000_s158759" name="Equation" r:id="rId7" imgW="1193800" imgH="914400" progId="">
              <p:embed/>
            </p:oleObj>
          </a:graphicData>
        </a:graphic>
      </p:graphicFrame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6227763" y="1484313"/>
          <a:ext cx="2089150" cy="885825"/>
        </p:xfrm>
        <a:graphic>
          <a:graphicData uri="http://schemas.openxmlformats.org/presentationml/2006/ole">
            <p:oleObj spid="_x0000_s158760" name="Equation" r:id="rId8" imgW="34514280" imgH="14617800" progId="">
              <p:embed/>
            </p:oleObj>
          </a:graphicData>
        </a:graphic>
      </p:graphicFrame>
      <p:graphicFrame>
        <p:nvGraphicFramePr>
          <p:cNvPr id="158733" name="Object 13"/>
          <p:cNvGraphicFramePr>
            <a:graphicFrameLocks noChangeAspect="1"/>
          </p:cNvGraphicFramePr>
          <p:nvPr/>
        </p:nvGraphicFramePr>
        <p:xfrm>
          <a:off x="6732588" y="1412875"/>
          <a:ext cx="1701800" cy="977900"/>
        </p:xfrm>
        <a:graphic>
          <a:graphicData uri="http://schemas.openxmlformats.org/presentationml/2006/ole">
            <p:oleObj spid="_x0000_s158761" name="Equation" r:id="rId9" imgW="54417960" imgH="31280040" progId="Equation.3">
              <p:embed/>
            </p:oleObj>
          </a:graphicData>
        </a:graphic>
      </p:graphicFrame>
      <p:graphicFrame>
        <p:nvGraphicFramePr>
          <p:cNvPr id="158734" name="Object 14"/>
          <p:cNvGraphicFramePr>
            <a:graphicFrameLocks noChangeAspect="1"/>
          </p:cNvGraphicFramePr>
          <p:nvPr/>
        </p:nvGraphicFramePr>
        <p:xfrm>
          <a:off x="6804025" y="1412875"/>
          <a:ext cx="1714500" cy="977900"/>
        </p:xfrm>
        <a:graphic>
          <a:graphicData uri="http://schemas.openxmlformats.org/presentationml/2006/ole">
            <p:oleObj spid="_x0000_s158762" name="Equation" r:id="rId10" imgW="54824400" imgH="31280040" progId="Equation.3">
              <p:embed/>
            </p:oleObj>
          </a:graphicData>
        </a:graphic>
      </p:graphicFrame>
      <p:graphicFrame>
        <p:nvGraphicFramePr>
          <p:cNvPr id="158735" name="Object 15"/>
          <p:cNvGraphicFramePr>
            <a:graphicFrameLocks noChangeAspect="1"/>
          </p:cNvGraphicFramePr>
          <p:nvPr/>
        </p:nvGraphicFramePr>
        <p:xfrm>
          <a:off x="6659563" y="1484313"/>
          <a:ext cx="1701800" cy="977900"/>
        </p:xfrm>
        <a:graphic>
          <a:graphicData uri="http://schemas.openxmlformats.org/presentationml/2006/ole">
            <p:oleObj spid="_x0000_s158763" name="Equation" r:id="rId11" imgW="54417960" imgH="31280040" progId="">
              <p:embed/>
            </p:oleObj>
          </a:graphicData>
        </a:graphic>
      </p:graphicFrame>
      <p:graphicFrame>
        <p:nvGraphicFramePr>
          <p:cNvPr id="158736" name="Object 16"/>
          <p:cNvGraphicFramePr>
            <a:graphicFrameLocks noChangeAspect="1"/>
          </p:cNvGraphicFramePr>
          <p:nvPr/>
        </p:nvGraphicFramePr>
        <p:xfrm>
          <a:off x="6616700" y="3581400"/>
          <a:ext cx="1993900" cy="2044700"/>
        </p:xfrm>
        <a:graphic>
          <a:graphicData uri="http://schemas.openxmlformats.org/presentationml/2006/ole">
            <p:oleObj spid="_x0000_s158764" name="Equation" r:id="rId12" imgW="63760680" imgH="65417760" progId="Equation.3">
              <p:embed/>
            </p:oleObj>
          </a:graphicData>
        </a:graphic>
      </p:graphicFrame>
      <p:graphicFrame>
        <p:nvGraphicFramePr>
          <p:cNvPr id="158737" name="Object 17"/>
          <p:cNvGraphicFramePr>
            <a:graphicFrameLocks noChangeAspect="1"/>
          </p:cNvGraphicFramePr>
          <p:nvPr/>
        </p:nvGraphicFramePr>
        <p:xfrm>
          <a:off x="7277100" y="3581400"/>
          <a:ext cx="1333500" cy="2044700"/>
        </p:xfrm>
        <a:graphic>
          <a:graphicData uri="http://schemas.openxmlformats.org/presentationml/2006/ole">
            <p:oleObj spid="_x0000_s158765" name="Equation" r:id="rId13" imgW="42638400" imgH="65417760" progId="Equation.3">
              <p:embed/>
            </p:oleObj>
          </a:graphicData>
        </a:graphic>
      </p:graphicFrame>
      <p:graphicFrame>
        <p:nvGraphicFramePr>
          <p:cNvPr id="158738" name="Object 18"/>
          <p:cNvGraphicFramePr>
            <a:graphicFrameLocks noChangeAspect="1"/>
          </p:cNvGraphicFramePr>
          <p:nvPr/>
        </p:nvGraphicFramePr>
        <p:xfrm>
          <a:off x="7289800" y="3581400"/>
          <a:ext cx="1320800" cy="2044700"/>
        </p:xfrm>
        <a:graphic>
          <a:graphicData uri="http://schemas.openxmlformats.org/presentationml/2006/ole">
            <p:oleObj spid="_x0000_s158766" name="Equation" r:id="rId14" imgW="42231960" imgH="65417760" progId="Equation.3">
              <p:embed/>
            </p:oleObj>
          </a:graphicData>
        </a:graphic>
      </p:graphicFrame>
      <p:graphicFrame>
        <p:nvGraphicFramePr>
          <p:cNvPr id="158739" name="Object 19"/>
          <p:cNvGraphicFramePr>
            <a:graphicFrameLocks noChangeAspect="1"/>
          </p:cNvGraphicFramePr>
          <p:nvPr/>
        </p:nvGraphicFramePr>
        <p:xfrm>
          <a:off x="7289800" y="3581400"/>
          <a:ext cx="1320800" cy="2044700"/>
        </p:xfrm>
        <a:graphic>
          <a:graphicData uri="http://schemas.openxmlformats.org/presentationml/2006/ole">
            <p:oleObj spid="_x0000_s158767" name="Equation" r:id="rId15" imgW="42231960" imgH="65417760" progId="Equation.3">
              <p:embed/>
            </p:oleObj>
          </a:graphicData>
        </a:graphic>
      </p:graphicFrame>
      <p:graphicFrame>
        <p:nvGraphicFramePr>
          <p:cNvPr id="158740" name="Object 20"/>
          <p:cNvGraphicFramePr>
            <a:graphicFrameLocks noChangeAspect="1"/>
          </p:cNvGraphicFramePr>
          <p:nvPr/>
        </p:nvGraphicFramePr>
        <p:xfrm>
          <a:off x="6705600" y="5334000"/>
          <a:ext cx="838200" cy="127000"/>
        </p:xfrm>
        <a:graphic>
          <a:graphicData uri="http://schemas.openxmlformats.org/presentationml/2006/ole">
            <p:oleObj spid="_x0000_s158768" name="Equation" r:id="rId16" imgW="672808" imgH="101556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/>
      <p:bldP spid="158724" grpId="0" animBg="1"/>
      <p:bldP spid="158726" grpId="0" animBg="1"/>
      <p:bldP spid="158727" grpId="0" animBg="1"/>
      <p:bldP spid="1587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755650" y="908050"/>
          <a:ext cx="7185025" cy="506413"/>
        </p:xfrm>
        <a:graphic>
          <a:graphicData uri="http://schemas.openxmlformats.org/presentationml/2006/ole">
            <p:oleObj spid="_x0000_s159766" name="Equation" r:id="rId3" imgW="3505200" imgH="279400" progId="">
              <p:embed/>
            </p:oleObj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401763" y="3213100"/>
          <a:ext cx="4899025" cy="528638"/>
        </p:xfrm>
        <a:graphic>
          <a:graphicData uri="http://schemas.openxmlformats.org/presentationml/2006/ole">
            <p:oleObj spid="_x0000_s159767" name="Equation" r:id="rId4" imgW="2247900" imgH="279400" progId="">
              <p:embed/>
            </p:oleObj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1371600" y="3800475"/>
          <a:ext cx="5943600" cy="1508125"/>
        </p:xfrm>
        <a:graphic>
          <a:graphicData uri="http://schemas.openxmlformats.org/presentationml/2006/ole">
            <p:oleObj spid="_x0000_s159768" name="Equation" r:id="rId5" imgW="5245100" imgH="1536700" progId="Equation.3">
              <p:embed/>
            </p:oleObj>
          </a:graphicData>
        </a:graphic>
      </p:graphicFrame>
      <p:sp>
        <p:nvSpPr>
          <p:cNvPr id="159749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5099050" cy="609600"/>
          </a:xfrm>
          <a:noFill/>
          <a:ln/>
        </p:spPr>
        <p:txBody>
          <a:bodyPr/>
          <a:lstStyle/>
          <a:p>
            <a:r>
              <a:rPr lang="zh-CN" altLang="en-US" sz="3200">
                <a:solidFill>
                  <a:srgbClr val="003399"/>
                </a:solidFill>
              </a:rPr>
              <a:t>二、分块矩阵的运算规则</a:t>
            </a:r>
          </a:p>
        </p:txBody>
      </p:sp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1524000" y="1651000"/>
          <a:ext cx="6418263" cy="1422400"/>
        </p:xfrm>
        <a:graphic>
          <a:graphicData uri="http://schemas.openxmlformats.org/presentationml/2006/ole">
            <p:oleObj spid="_x0000_s159769" name="Equation" r:id="rId6" imgW="6121400" imgH="1536700" progId="Equation.3">
              <p:embed/>
            </p:oleObj>
          </a:graphicData>
        </a:graphic>
      </p:graphicFrame>
      <p:grpSp>
        <p:nvGrpSpPr>
          <p:cNvPr id="159751" name="Group 7"/>
          <p:cNvGrpSpPr>
            <a:grpSpLocks/>
          </p:cNvGrpSpPr>
          <p:nvPr/>
        </p:nvGrpSpPr>
        <p:grpSpPr bwMode="auto">
          <a:xfrm>
            <a:off x="2286000" y="1574800"/>
            <a:ext cx="3962400" cy="2743200"/>
            <a:chOff x="1440" y="1536"/>
            <a:chExt cx="2496" cy="1728"/>
          </a:xfrm>
        </p:grpSpPr>
        <p:sp>
          <p:nvSpPr>
            <p:cNvPr id="159752" name="Rectangle 8"/>
            <p:cNvSpPr>
              <a:spLocks noChangeArrowheads="1"/>
            </p:cNvSpPr>
            <p:nvPr/>
          </p:nvSpPr>
          <p:spPr bwMode="auto">
            <a:xfrm>
              <a:off x="1440" y="1536"/>
              <a:ext cx="384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3" name="Rectangle 9"/>
            <p:cNvSpPr>
              <a:spLocks noChangeArrowheads="1"/>
            </p:cNvSpPr>
            <p:nvPr/>
          </p:nvSpPr>
          <p:spPr bwMode="auto">
            <a:xfrm>
              <a:off x="1824" y="2928"/>
              <a:ext cx="960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3552" y="1536"/>
              <a:ext cx="384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55" name="Group 11"/>
          <p:cNvGrpSpPr>
            <a:grpSpLocks/>
          </p:cNvGrpSpPr>
          <p:nvPr/>
        </p:nvGrpSpPr>
        <p:grpSpPr bwMode="auto">
          <a:xfrm>
            <a:off x="3810000" y="1574800"/>
            <a:ext cx="3962400" cy="2743200"/>
            <a:chOff x="2400" y="1536"/>
            <a:chExt cx="2496" cy="1728"/>
          </a:xfrm>
        </p:grpSpPr>
        <p:sp>
          <p:nvSpPr>
            <p:cNvPr id="159756" name="Rectangle 12"/>
            <p:cNvSpPr>
              <a:spLocks noChangeArrowheads="1"/>
            </p:cNvSpPr>
            <p:nvPr/>
          </p:nvSpPr>
          <p:spPr bwMode="auto">
            <a:xfrm>
              <a:off x="2400" y="1536"/>
              <a:ext cx="384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7" name="Rectangle 13"/>
            <p:cNvSpPr>
              <a:spLocks noChangeArrowheads="1"/>
            </p:cNvSpPr>
            <p:nvPr/>
          </p:nvSpPr>
          <p:spPr bwMode="auto">
            <a:xfrm>
              <a:off x="4512" y="1536"/>
              <a:ext cx="384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8" name="Rectangle 14"/>
            <p:cNvSpPr>
              <a:spLocks noChangeArrowheads="1"/>
            </p:cNvSpPr>
            <p:nvPr/>
          </p:nvSpPr>
          <p:spPr bwMode="auto">
            <a:xfrm>
              <a:off x="3408" y="2928"/>
              <a:ext cx="1008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900113" y="54451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即：</a:t>
            </a:r>
          </a:p>
        </p:txBody>
      </p:sp>
      <p:graphicFrame>
        <p:nvGraphicFramePr>
          <p:cNvPr id="159760" name="Object 16"/>
          <p:cNvGraphicFramePr>
            <a:graphicFrameLocks noChangeAspect="1"/>
          </p:cNvGraphicFramePr>
          <p:nvPr/>
        </p:nvGraphicFramePr>
        <p:xfrm>
          <a:off x="1787525" y="5445125"/>
          <a:ext cx="4656138" cy="590550"/>
        </p:xfrm>
        <a:graphic>
          <a:graphicData uri="http://schemas.openxmlformats.org/presentationml/2006/ole">
            <p:oleObj spid="_x0000_s159770" name="Equation" r:id="rId7" imgW="2108200" imgH="266700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900113" y="260350"/>
          <a:ext cx="5943600" cy="2105025"/>
        </p:xfrm>
        <a:graphic>
          <a:graphicData uri="http://schemas.openxmlformats.org/presentationml/2006/ole">
            <p:oleObj spid="_x0000_s160777" name="Equation" r:id="rId3" imgW="5842000" imgH="2070100" progId="Equation.3">
              <p:embed/>
            </p:oleObj>
          </a:graphicData>
        </a:graphic>
      </p:graphicFrame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1560513" y="2497138"/>
          <a:ext cx="4019550" cy="1592262"/>
        </p:xfrm>
        <a:graphic>
          <a:graphicData uri="http://schemas.openxmlformats.org/presentationml/2006/ole">
            <p:oleObj spid="_x0000_s160778" name="Equation" r:id="rId4" imgW="1968500" imgH="812800" progId="">
              <p:embed/>
            </p:oleObj>
          </a:graphicData>
        </a:graphic>
      </p:graphicFrame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430338" y="437515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即：</a:t>
            </a: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2308225" y="4292600"/>
          <a:ext cx="3271838" cy="708025"/>
        </p:xfrm>
        <a:graphic>
          <a:graphicData uri="http://schemas.openxmlformats.org/presentationml/2006/ole">
            <p:oleObj spid="_x0000_s160779" name="Equation" r:id="rId5" imgW="1117600" imgH="241300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611188" y="188913"/>
          <a:ext cx="7239000" cy="533400"/>
        </p:xfrm>
        <a:graphic>
          <a:graphicData uri="http://schemas.openxmlformats.org/presentationml/2006/ole">
            <p:oleObj spid="_x0000_s162830" name="公式" r:id="rId3" imgW="2667000" imgH="215900" progId="Equation.3">
              <p:embed/>
            </p:oleObj>
          </a:graphicData>
        </a:graphic>
      </p:graphicFrame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1055688" y="798513"/>
          <a:ext cx="7620000" cy="1550987"/>
        </p:xfrm>
        <a:graphic>
          <a:graphicData uri="http://schemas.openxmlformats.org/presentationml/2006/ole">
            <p:oleObj spid="_x0000_s162831" name="Equation" r:id="rId4" imgW="6337300" imgH="1536700" progId="Equation.3">
              <p:embed/>
            </p:oleObj>
          </a:graphicData>
        </a:graphic>
      </p:graphicFrame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900113" y="2352675"/>
          <a:ext cx="7526337" cy="1076325"/>
        </p:xfrm>
        <a:graphic>
          <a:graphicData uri="http://schemas.openxmlformats.org/presentationml/2006/ole">
            <p:oleObj spid="_x0000_s162832" name="Equation" r:id="rId5" imgW="3657600" imgH="546100" progId="">
              <p:embed/>
            </p:oleObj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2576513" y="3068638"/>
          <a:ext cx="3733800" cy="1581150"/>
        </p:xfrm>
        <a:graphic>
          <a:graphicData uri="http://schemas.openxmlformats.org/presentationml/2006/ole">
            <p:oleObj spid="_x0000_s162833" name="Equation" r:id="rId6" imgW="3200400" imgH="1536700" progId="Equation.3">
              <p:embed/>
            </p:oleObj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900113" y="4581525"/>
          <a:ext cx="7543800" cy="990600"/>
        </p:xfrm>
        <a:graphic>
          <a:graphicData uri="http://schemas.openxmlformats.org/presentationml/2006/ole">
            <p:oleObj spid="_x0000_s162834" name="公式" r:id="rId7" imgW="2819400" imgH="431800" progId="Equation.3">
              <p:embed/>
            </p:oleObj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755650" y="5300663"/>
          <a:ext cx="5681663" cy="936625"/>
        </p:xfrm>
        <a:graphic>
          <a:graphicData uri="http://schemas.openxmlformats.org/presentationml/2006/ole">
            <p:oleObj spid="_x0000_s162835" name="Equation" r:id="rId8" imgW="2768600" imgH="533400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876300" y="2381250"/>
          <a:ext cx="7734300" cy="1404938"/>
        </p:xfrm>
        <a:graphic>
          <a:graphicData uri="http://schemas.openxmlformats.org/presentationml/2006/ole">
            <p:oleObj spid="_x0000_s163872" name="公式" r:id="rId3" imgW="7823200" imgH="1473200" progId="Equation.3">
              <p:embed/>
            </p:oleObj>
          </a:graphicData>
        </a:graphic>
      </p:graphicFrame>
      <p:grpSp>
        <p:nvGrpSpPr>
          <p:cNvPr id="163843" name="Group 3"/>
          <p:cNvGrpSpPr>
            <a:grpSpLocks/>
          </p:cNvGrpSpPr>
          <p:nvPr/>
        </p:nvGrpSpPr>
        <p:grpSpPr bwMode="auto">
          <a:xfrm>
            <a:off x="2971800" y="3600450"/>
            <a:ext cx="3530600" cy="2057400"/>
            <a:chOff x="1680" y="2544"/>
            <a:chExt cx="2224" cy="1296"/>
          </a:xfrm>
        </p:grpSpPr>
        <p:graphicFrame>
          <p:nvGraphicFramePr>
            <p:cNvPr id="163844" name="Object 4"/>
            <p:cNvGraphicFramePr>
              <a:graphicFrameLocks noChangeAspect="1"/>
            </p:cNvGraphicFramePr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p:oleObj spid="_x0000_s163873" name="Equation" r:id="rId4" imgW="3530600" imgH="2057400" progId="Equation.3">
                <p:embed/>
              </p:oleObj>
            </a:graphicData>
          </a:graphic>
        </p:graphicFrame>
        <p:graphicFrame>
          <p:nvGraphicFramePr>
            <p:cNvPr id="163845" name="Object 5"/>
            <p:cNvGraphicFramePr>
              <a:graphicFrameLocks noChangeAspect="1"/>
            </p:cNvGraphicFramePr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p:oleObj spid="_x0000_s163874" name="Equation" r:id="rId5" imgW="291847" imgH="317225" progId="Equation.3">
                <p:embed/>
              </p:oleObj>
            </a:graphicData>
          </a:graphic>
        </p:graphicFrame>
        <p:graphicFrame>
          <p:nvGraphicFramePr>
            <p:cNvPr id="163846" name="Object 6"/>
            <p:cNvGraphicFramePr>
              <a:graphicFrameLocks noChangeAspect="1"/>
            </p:cNvGraphicFramePr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p:oleObj spid="_x0000_s163875" name="Equation" r:id="rId6" imgW="291847" imgH="317225" progId="Equation.3">
                <p:embed/>
              </p:oleObj>
            </a:graphicData>
          </a:graphic>
        </p:graphicFrame>
      </p:grpSp>
      <p:grpSp>
        <p:nvGrpSpPr>
          <p:cNvPr id="163847" name="Group 7"/>
          <p:cNvGrpSpPr>
            <a:grpSpLocks/>
          </p:cNvGrpSpPr>
          <p:nvPr/>
        </p:nvGrpSpPr>
        <p:grpSpPr bwMode="auto">
          <a:xfrm>
            <a:off x="920750" y="476250"/>
            <a:ext cx="3924300" cy="1536700"/>
            <a:chOff x="580" y="480"/>
            <a:chExt cx="2472" cy="968"/>
          </a:xfrm>
        </p:grpSpPr>
        <p:graphicFrame>
          <p:nvGraphicFramePr>
            <p:cNvPr id="163848" name="Object 8"/>
            <p:cNvGraphicFramePr>
              <a:graphicFrameLocks noChangeAspect="1"/>
            </p:cNvGraphicFramePr>
            <p:nvPr/>
          </p:nvGraphicFramePr>
          <p:xfrm>
            <a:off x="580" y="480"/>
            <a:ext cx="2472" cy="968"/>
          </p:xfrm>
          <a:graphic>
            <a:graphicData uri="http://schemas.openxmlformats.org/presentationml/2006/ole">
              <p:oleObj spid="_x0000_s163876" name="Equation" r:id="rId7" imgW="3924300" imgH="1536700" progId="Equation.3">
                <p:embed/>
              </p:oleObj>
            </a:graphicData>
          </a:graphic>
        </p:graphicFrame>
        <p:graphicFrame>
          <p:nvGraphicFramePr>
            <p:cNvPr id="163849" name="Object 9"/>
            <p:cNvGraphicFramePr>
              <a:graphicFrameLocks noChangeAspect="1"/>
            </p:cNvGraphicFramePr>
            <p:nvPr/>
          </p:nvGraphicFramePr>
          <p:xfrm>
            <a:off x="2544" y="480"/>
            <a:ext cx="304" cy="264"/>
          </p:xfrm>
          <a:graphic>
            <a:graphicData uri="http://schemas.openxmlformats.org/presentationml/2006/ole">
              <p:oleObj spid="_x0000_s163877" name="Equation" r:id="rId8" imgW="15422760" imgH="13398480" progId="Equation.3">
                <p:embed/>
              </p:oleObj>
            </a:graphicData>
          </a:graphic>
        </p:graphicFrame>
        <p:graphicFrame>
          <p:nvGraphicFramePr>
            <p:cNvPr id="163850" name="Object 10"/>
            <p:cNvGraphicFramePr>
              <a:graphicFrameLocks noChangeAspect="1"/>
            </p:cNvGraphicFramePr>
            <p:nvPr/>
          </p:nvGraphicFramePr>
          <p:xfrm>
            <a:off x="1680" y="1104"/>
            <a:ext cx="304" cy="272"/>
          </p:xfrm>
          <a:graphic>
            <a:graphicData uri="http://schemas.openxmlformats.org/presentationml/2006/ole">
              <p:oleObj spid="_x0000_s163878" name="Equation" r:id="rId9" imgW="15422760" imgH="13804920" progId="Equation.3">
                <p:embed/>
              </p:oleObj>
            </a:graphicData>
          </a:graphic>
        </p:graphicFrame>
      </p:grpSp>
      <p:grpSp>
        <p:nvGrpSpPr>
          <p:cNvPr id="163851" name="Group 11"/>
          <p:cNvGrpSpPr>
            <a:grpSpLocks/>
          </p:cNvGrpSpPr>
          <p:nvPr/>
        </p:nvGrpSpPr>
        <p:grpSpPr bwMode="auto">
          <a:xfrm>
            <a:off x="4959350" y="476250"/>
            <a:ext cx="3708400" cy="1612900"/>
            <a:chOff x="3124" y="480"/>
            <a:chExt cx="2336" cy="1016"/>
          </a:xfrm>
        </p:grpSpPr>
        <p:graphicFrame>
          <p:nvGraphicFramePr>
            <p:cNvPr id="163852" name="Object 12"/>
            <p:cNvGraphicFramePr>
              <a:graphicFrameLocks noChangeAspect="1"/>
            </p:cNvGraphicFramePr>
            <p:nvPr/>
          </p:nvGraphicFramePr>
          <p:xfrm>
            <a:off x="3124" y="480"/>
            <a:ext cx="2336" cy="1016"/>
          </p:xfrm>
          <a:graphic>
            <a:graphicData uri="http://schemas.openxmlformats.org/presentationml/2006/ole">
              <p:oleObj spid="_x0000_s163879" name="Equation" r:id="rId10" imgW="3708400" imgH="1612900" progId="Equation.3">
                <p:embed/>
              </p:oleObj>
            </a:graphicData>
          </a:graphic>
        </p:graphicFrame>
        <p:graphicFrame>
          <p:nvGraphicFramePr>
            <p:cNvPr id="163853" name="Object 13"/>
            <p:cNvGraphicFramePr>
              <a:graphicFrameLocks noChangeAspect="1"/>
            </p:cNvGraphicFramePr>
            <p:nvPr/>
          </p:nvGraphicFramePr>
          <p:xfrm>
            <a:off x="4944" y="480"/>
            <a:ext cx="304" cy="304"/>
          </p:xfrm>
          <a:graphic>
            <a:graphicData uri="http://schemas.openxmlformats.org/presentationml/2006/ole">
              <p:oleObj spid="_x0000_s163880" name="Equation" r:id="rId11" imgW="482391" imgH="482391" progId="Equation.3">
                <p:embed/>
              </p:oleObj>
            </a:graphicData>
          </a:graphic>
        </p:graphicFrame>
        <p:graphicFrame>
          <p:nvGraphicFramePr>
            <p:cNvPr id="163854" name="Object 14"/>
            <p:cNvGraphicFramePr>
              <a:graphicFrameLocks noChangeAspect="1"/>
            </p:cNvGraphicFramePr>
            <p:nvPr/>
          </p:nvGraphicFramePr>
          <p:xfrm>
            <a:off x="4176" y="1152"/>
            <a:ext cx="304" cy="296"/>
          </p:xfrm>
          <a:graphic>
            <a:graphicData uri="http://schemas.openxmlformats.org/presentationml/2006/ole">
              <p:oleObj spid="_x0000_s163881" name="Equation" r:id="rId12" imgW="482391" imgH="469696" progId="Equation.3">
                <p:embed/>
              </p:oleObj>
            </a:graphicData>
          </a:graphic>
        </p:graphicFrame>
      </p:grpSp>
      <p:grpSp>
        <p:nvGrpSpPr>
          <p:cNvPr id="163855" name="Group 15"/>
          <p:cNvGrpSpPr>
            <a:grpSpLocks/>
          </p:cNvGrpSpPr>
          <p:nvPr/>
        </p:nvGrpSpPr>
        <p:grpSpPr bwMode="auto">
          <a:xfrm>
            <a:off x="4902200" y="476250"/>
            <a:ext cx="3708400" cy="1612900"/>
            <a:chOff x="2400" y="2112"/>
            <a:chExt cx="2336" cy="1016"/>
          </a:xfrm>
        </p:grpSpPr>
        <p:graphicFrame>
          <p:nvGraphicFramePr>
            <p:cNvPr id="163856" name="Object 16"/>
            <p:cNvGraphicFramePr>
              <a:graphicFrameLocks noChangeAspect="1"/>
            </p:cNvGraphicFramePr>
            <p:nvPr/>
          </p:nvGraphicFramePr>
          <p:xfrm>
            <a:off x="4224" y="2160"/>
            <a:ext cx="304" cy="304"/>
          </p:xfrm>
          <a:graphic>
            <a:graphicData uri="http://schemas.openxmlformats.org/presentationml/2006/ole">
              <p:oleObj spid="_x0000_s163882" name="Equation" r:id="rId13" imgW="15422760" imgH="15430680" progId="Equation.3">
                <p:embed/>
              </p:oleObj>
            </a:graphicData>
          </a:graphic>
        </p:graphicFrame>
        <p:graphicFrame>
          <p:nvGraphicFramePr>
            <p:cNvPr id="163857" name="Object 17"/>
            <p:cNvGraphicFramePr>
              <a:graphicFrameLocks noChangeAspect="1"/>
            </p:cNvGraphicFramePr>
            <p:nvPr/>
          </p:nvGraphicFramePr>
          <p:xfrm>
            <a:off x="3360" y="2780"/>
            <a:ext cx="304" cy="296"/>
          </p:xfrm>
          <a:graphic>
            <a:graphicData uri="http://schemas.openxmlformats.org/presentationml/2006/ole">
              <p:oleObj spid="_x0000_s163883" name="Equation" r:id="rId14" imgW="15422760" imgH="15024240" progId="Equation.3">
                <p:embed/>
              </p:oleObj>
            </a:graphicData>
          </a:graphic>
        </p:graphicFrame>
        <p:graphicFrame>
          <p:nvGraphicFramePr>
            <p:cNvPr id="163858" name="Object 18"/>
            <p:cNvGraphicFramePr>
              <a:graphicFrameLocks noChangeAspect="1"/>
            </p:cNvGraphicFramePr>
            <p:nvPr/>
          </p:nvGraphicFramePr>
          <p:xfrm>
            <a:off x="2400" y="2112"/>
            <a:ext cx="2336" cy="1016"/>
          </p:xfrm>
          <a:graphic>
            <a:graphicData uri="http://schemas.openxmlformats.org/presentationml/2006/ole">
              <p:oleObj spid="_x0000_s163884" name="Equation" r:id="rId15" imgW="3708400" imgH="161290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1411</TotalTime>
  <Words>799</Words>
  <Application>Microsoft Office PowerPoint</Application>
  <PresentationFormat>全屏显示(4:3)</PresentationFormat>
  <Paragraphs>92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满意主题1</vt:lpstr>
      <vt:lpstr>Equation</vt:lpstr>
      <vt:lpstr>公式</vt:lpstr>
      <vt:lpstr>幻灯片 1</vt:lpstr>
      <vt:lpstr>一、矩阵的分块</vt:lpstr>
      <vt:lpstr>幻灯片 3</vt:lpstr>
      <vt:lpstr>幻灯片 4</vt:lpstr>
      <vt:lpstr>幻灯片 5</vt:lpstr>
      <vt:lpstr>二、分块矩阵的运算规则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§2.5.2 方阵的迹</vt:lpstr>
      <vt:lpstr>矩阵知识点复习</vt:lpstr>
      <vt:lpstr>幻灯片 27</vt:lpstr>
      <vt:lpstr>幻灯片 28</vt:lpstr>
      <vt:lpstr>幻灯片 29</vt:lpstr>
      <vt:lpstr>幻灯片 30</vt:lpstr>
      <vt:lpstr>幻灯片 31</vt:lpstr>
    </vt:vector>
  </TitlesOfParts>
  <Company>西安通信学院数学教研室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南开大学自动化系刘忠信</dc:creator>
  <cp:lastModifiedBy>apple</cp:lastModifiedBy>
  <cp:revision>128</cp:revision>
  <dcterms:created xsi:type="dcterms:W3CDTF">1990-03-25T13:45:01Z</dcterms:created>
  <dcterms:modified xsi:type="dcterms:W3CDTF">2017-10-23T01:24:12Z</dcterms:modified>
</cp:coreProperties>
</file>