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0" r:id="rId2"/>
    <p:sldId id="261" r:id="rId3"/>
    <p:sldId id="262" r:id="rId4"/>
    <p:sldId id="263" r:id="rId5"/>
    <p:sldId id="264" r:id="rId6"/>
    <p:sldId id="31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11" r:id="rId16"/>
    <p:sldId id="312" r:id="rId17"/>
    <p:sldId id="273" r:id="rId18"/>
    <p:sldId id="31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238" autoAdjust="0"/>
  </p:normalViewPr>
  <p:slideViewPr>
    <p:cSldViewPr>
      <p:cViewPr varScale="1">
        <p:scale>
          <a:sx n="86" d="100"/>
          <a:sy n="86" d="100"/>
        </p:scale>
        <p:origin x="37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0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9" Type="http://schemas.openxmlformats.org/officeDocument/2006/relationships/image" Target="../media/image64.wmf"/><Relationship Id="rId21" Type="http://schemas.openxmlformats.org/officeDocument/2006/relationships/image" Target="../media/image55.wmf"/><Relationship Id="rId34" Type="http://schemas.openxmlformats.org/officeDocument/2006/relationships/oleObject" Target="../embeddings/oleObject67.bin"/><Relationship Id="rId42" Type="http://schemas.openxmlformats.org/officeDocument/2006/relationships/oleObject" Target="../embeddings/oleObject71.bin"/><Relationship Id="rId7" Type="http://schemas.openxmlformats.org/officeDocument/2006/relationships/image" Target="../media/image48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9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37" Type="http://schemas.openxmlformats.org/officeDocument/2006/relationships/image" Target="../media/image63.wmf"/><Relationship Id="rId40" Type="http://schemas.openxmlformats.org/officeDocument/2006/relationships/oleObject" Target="../embeddings/oleObject70.bin"/><Relationship Id="rId45" Type="http://schemas.openxmlformats.org/officeDocument/2006/relationships/image" Target="../media/image67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64.bin"/><Relationship Id="rId36" Type="http://schemas.openxmlformats.org/officeDocument/2006/relationships/oleObject" Target="../embeddings/oleObject68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4" Type="http://schemas.openxmlformats.org/officeDocument/2006/relationships/oleObject" Target="../embeddings/oleObject72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65.bin"/><Relationship Id="rId35" Type="http://schemas.openxmlformats.org/officeDocument/2006/relationships/image" Target="../media/image62.wmf"/><Relationship Id="rId43" Type="http://schemas.openxmlformats.org/officeDocument/2006/relationships/image" Target="../media/image66.wmf"/><Relationship Id="rId8" Type="http://schemas.openxmlformats.org/officeDocument/2006/relationships/oleObject" Target="../embeddings/oleObject54.bin"/><Relationship Id="rId3" Type="http://schemas.openxmlformats.org/officeDocument/2006/relationships/image" Target="../media/image46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69.bin"/><Relationship Id="rId20" Type="http://schemas.openxmlformats.org/officeDocument/2006/relationships/oleObject" Target="../embeddings/oleObject60.bin"/><Relationship Id="rId41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68.wmf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8.bin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2.e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image" Target="../media/image95.wmf"/><Relationship Id="rId21" Type="http://schemas.openxmlformats.org/officeDocument/2006/relationships/image" Target="../media/image104.e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2.emf"/><Relationship Id="rId25" Type="http://schemas.openxmlformats.org/officeDocument/2006/relationships/image" Target="../media/image106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96.e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28" Type="http://schemas.openxmlformats.org/officeDocument/2006/relationships/oleObject" Target="../embeddings/oleObject113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0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73.png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11.wmf"/><Relationship Id="rId21" Type="http://schemas.openxmlformats.org/officeDocument/2006/relationships/image" Target="../media/image120.w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8.emf"/><Relationship Id="rId25" Type="http://schemas.openxmlformats.org/officeDocument/2006/relationships/image" Target="../media/image122.e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2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12.emf"/><Relationship Id="rId15" Type="http://schemas.openxmlformats.org/officeDocument/2006/relationships/image" Target="../media/image117.wmf"/><Relationship Id="rId23" Type="http://schemas.openxmlformats.org/officeDocument/2006/relationships/image" Target="../media/image121.emf"/><Relationship Id="rId28" Type="http://schemas.openxmlformats.org/officeDocument/2006/relationships/oleObject" Target="../embeddings/oleObject129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19.wmf"/><Relationship Id="rId31" Type="http://schemas.openxmlformats.org/officeDocument/2006/relationships/image" Target="../media/image125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3.emf"/><Relationship Id="rId30" Type="http://schemas.openxmlformats.org/officeDocument/2006/relationships/oleObject" Target="../embeddings/oleObject130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3.bin"/><Relationship Id="rId39" Type="http://schemas.openxmlformats.org/officeDocument/2006/relationships/image" Target="../media/image142.emf"/><Relationship Id="rId21" Type="http://schemas.openxmlformats.org/officeDocument/2006/relationships/image" Target="../media/image133.emf"/><Relationship Id="rId34" Type="http://schemas.openxmlformats.org/officeDocument/2006/relationships/oleObject" Target="../embeddings/oleObject147.bin"/><Relationship Id="rId42" Type="http://schemas.openxmlformats.org/officeDocument/2006/relationships/oleObject" Target="../embeddings/oleObject151.bin"/><Relationship Id="rId47" Type="http://schemas.openxmlformats.org/officeDocument/2006/relationships/image" Target="../media/image146.emf"/><Relationship Id="rId50" Type="http://schemas.openxmlformats.org/officeDocument/2006/relationships/oleObject" Target="../embeddings/oleObject155.bin"/><Relationship Id="rId7" Type="http://schemas.openxmlformats.org/officeDocument/2006/relationships/image" Target="../media/image128.e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9" Type="http://schemas.openxmlformats.org/officeDocument/2006/relationships/image" Target="../media/image137.wmf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46.bin"/><Relationship Id="rId37" Type="http://schemas.openxmlformats.org/officeDocument/2006/relationships/image" Target="../media/image141.emf"/><Relationship Id="rId40" Type="http://schemas.openxmlformats.org/officeDocument/2006/relationships/oleObject" Target="../embeddings/oleObject150.bin"/><Relationship Id="rId45" Type="http://schemas.openxmlformats.org/officeDocument/2006/relationships/image" Target="../media/image145.emf"/><Relationship Id="rId53" Type="http://schemas.openxmlformats.org/officeDocument/2006/relationships/image" Target="../media/image149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32.wmf"/><Relationship Id="rId31" Type="http://schemas.openxmlformats.org/officeDocument/2006/relationships/image" Target="../media/image138.wmf"/><Relationship Id="rId44" Type="http://schemas.openxmlformats.org/officeDocument/2006/relationships/oleObject" Target="../embeddings/oleObject152.bin"/><Relationship Id="rId52" Type="http://schemas.openxmlformats.org/officeDocument/2006/relationships/oleObject" Target="../embeddings/oleObject156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36.wmf"/><Relationship Id="rId30" Type="http://schemas.openxmlformats.org/officeDocument/2006/relationships/oleObject" Target="../embeddings/oleObject145.bin"/><Relationship Id="rId35" Type="http://schemas.openxmlformats.org/officeDocument/2006/relationships/image" Target="../media/image140.wmf"/><Relationship Id="rId43" Type="http://schemas.openxmlformats.org/officeDocument/2006/relationships/image" Target="../media/image144.emf"/><Relationship Id="rId48" Type="http://schemas.openxmlformats.org/officeDocument/2006/relationships/oleObject" Target="../embeddings/oleObject154.bin"/><Relationship Id="rId8" Type="http://schemas.openxmlformats.org/officeDocument/2006/relationships/oleObject" Target="../embeddings/oleObject134.bin"/><Relationship Id="rId51" Type="http://schemas.openxmlformats.org/officeDocument/2006/relationships/image" Target="../media/image148.emf"/><Relationship Id="rId3" Type="http://schemas.openxmlformats.org/officeDocument/2006/relationships/image" Target="../media/image126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14.wmf"/><Relationship Id="rId25" Type="http://schemas.openxmlformats.org/officeDocument/2006/relationships/image" Target="../media/image135.wmf"/><Relationship Id="rId33" Type="http://schemas.openxmlformats.org/officeDocument/2006/relationships/image" Target="../media/image139.wmf"/><Relationship Id="rId38" Type="http://schemas.openxmlformats.org/officeDocument/2006/relationships/oleObject" Target="../embeddings/oleObject149.bin"/><Relationship Id="rId46" Type="http://schemas.openxmlformats.org/officeDocument/2006/relationships/oleObject" Target="../embeddings/oleObject153.bin"/><Relationship Id="rId20" Type="http://schemas.openxmlformats.org/officeDocument/2006/relationships/oleObject" Target="../embeddings/oleObject140.bin"/><Relationship Id="rId41" Type="http://schemas.openxmlformats.org/officeDocument/2006/relationships/image" Target="../media/image1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5" Type="http://schemas.openxmlformats.org/officeDocument/2006/relationships/image" Target="../media/image131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44.bin"/><Relationship Id="rId36" Type="http://schemas.openxmlformats.org/officeDocument/2006/relationships/oleObject" Target="../embeddings/oleObject148.bin"/><Relationship Id="rId49" Type="http://schemas.openxmlformats.org/officeDocument/2006/relationships/image" Target="../media/image1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55.emf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57.e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e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63.bin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7.emf"/><Relationship Id="rId21" Type="http://schemas.openxmlformats.org/officeDocument/2006/relationships/image" Target="../media/image166.wmf"/><Relationship Id="rId42" Type="http://schemas.openxmlformats.org/officeDocument/2006/relationships/oleObject" Target="../embeddings/oleObject189.bin"/><Relationship Id="rId47" Type="http://schemas.openxmlformats.org/officeDocument/2006/relationships/image" Target="../media/image174.wmf"/><Relationship Id="rId63" Type="http://schemas.openxmlformats.org/officeDocument/2006/relationships/oleObject" Target="../embeddings/oleObject202.bin"/><Relationship Id="rId68" Type="http://schemas.openxmlformats.org/officeDocument/2006/relationships/image" Target="../media/image184.emf"/><Relationship Id="rId84" Type="http://schemas.openxmlformats.org/officeDocument/2006/relationships/image" Target="../media/image192.emf"/><Relationship Id="rId16" Type="http://schemas.openxmlformats.org/officeDocument/2006/relationships/oleObject" Target="../embeddings/oleObject173.bin"/><Relationship Id="rId11" Type="http://schemas.openxmlformats.org/officeDocument/2006/relationships/image" Target="../media/image162.wmf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71.wmf"/><Relationship Id="rId53" Type="http://schemas.openxmlformats.org/officeDocument/2006/relationships/image" Target="../media/image177.wmf"/><Relationship Id="rId58" Type="http://schemas.openxmlformats.org/officeDocument/2006/relationships/image" Target="../media/image179.emf"/><Relationship Id="rId74" Type="http://schemas.openxmlformats.org/officeDocument/2006/relationships/image" Target="../media/image187.emf"/><Relationship Id="rId79" Type="http://schemas.openxmlformats.org/officeDocument/2006/relationships/oleObject" Target="../embeddings/oleObject210.bin"/><Relationship Id="rId5" Type="http://schemas.openxmlformats.org/officeDocument/2006/relationships/image" Target="../media/image159.wmf"/><Relationship Id="rId19" Type="http://schemas.openxmlformats.org/officeDocument/2006/relationships/image" Target="../media/image165.e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69.wmf"/><Relationship Id="rId35" Type="http://schemas.openxmlformats.org/officeDocument/2006/relationships/image" Target="../media/image170.wmf"/><Relationship Id="rId43" Type="http://schemas.openxmlformats.org/officeDocument/2006/relationships/oleObject" Target="../embeddings/oleObject190.bin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198.bin"/><Relationship Id="rId64" Type="http://schemas.openxmlformats.org/officeDocument/2006/relationships/image" Target="../media/image182.emf"/><Relationship Id="rId69" Type="http://schemas.openxmlformats.org/officeDocument/2006/relationships/oleObject" Target="../embeddings/oleObject205.bin"/><Relationship Id="rId77" Type="http://schemas.openxmlformats.org/officeDocument/2006/relationships/oleObject" Target="../embeddings/oleObject209.bin"/><Relationship Id="rId8" Type="http://schemas.openxmlformats.org/officeDocument/2006/relationships/oleObject" Target="../embeddings/oleObject168.bin"/><Relationship Id="rId51" Type="http://schemas.openxmlformats.org/officeDocument/2006/relationships/image" Target="../media/image176.wmf"/><Relationship Id="rId72" Type="http://schemas.openxmlformats.org/officeDocument/2006/relationships/image" Target="../media/image186.emf"/><Relationship Id="rId80" Type="http://schemas.openxmlformats.org/officeDocument/2006/relationships/image" Target="../media/image190.emf"/><Relationship Id="rId85" Type="http://schemas.openxmlformats.org/officeDocument/2006/relationships/oleObject" Target="../embeddings/oleObject213.bin"/><Relationship Id="rId3" Type="http://schemas.openxmlformats.org/officeDocument/2006/relationships/image" Target="../media/image158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64.wmf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4.bin"/><Relationship Id="rId38" Type="http://schemas.openxmlformats.org/officeDocument/2006/relationships/oleObject" Target="../embeddings/oleObject187.bin"/><Relationship Id="rId46" Type="http://schemas.openxmlformats.org/officeDocument/2006/relationships/oleObject" Target="../embeddings/oleObject193.bin"/><Relationship Id="rId59" Type="http://schemas.openxmlformats.org/officeDocument/2006/relationships/oleObject" Target="../embeddings/oleObject200.bin"/><Relationship Id="rId67" Type="http://schemas.openxmlformats.org/officeDocument/2006/relationships/oleObject" Target="../embeddings/oleObject204.bin"/><Relationship Id="rId20" Type="http://schemas.openxmlformats.org/officeDocument/2006/relationships/oleObject" Target="../embeddings/oleObject175.bin"/><Relationship Id="rId41" Type="http://schemas.openxmlformats.org/officeDocument/2006/relationships/image" Target="../media/image173.wmf"/><Relationship Id="rId54" Type="http://schemas.openxmlformats.org/officeDocument/2006/relationships/oleObject" Target="../embeddings/oleObject197.bin"/><Relationship Id="rId62" Type="http://schemas.openxmlformats.org/officeDocument/2006/relationships/image" Target="../media/image181.emf"/><Relationship Id="rId70" Type="http://schemas.openxmlformats.org/officeDocument/2006/relationships/image" Target="../media/image185.emf"/><Relationship Id="rId75" Type="http://schemas.openxmlformats.org/officeDocument/2006/relationships/oleObject" Target="../embeddings/oleObject208.bin"/><Relationship Id="rId83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15" Type="http://schemas.openxmlformats.org/officeDocument/2006/relationships/image" Target="../media/image163.wmf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68.wmf"/><Relationship Id="rId36" Type="http://schemas.openxmlformats.org/officeDocument/2006/relationships/oleObject" Target="../embeddings/oleObject186.bin"/><Relationship Id="rId49" Type="http://schemas.openxmlformats.org/officeDocument/2006/relationships/image" Target="../media/image175.wmf"/><Relationship Id="rId57" Type="http://schemas.openxmlformats.org/officeDocument/2006/relationships/oleObject" Target="../embeddings/oleObject199.bin"/><Relationship Id="rId10" Type="http://schemas.openxmlformats.org/officeDocument/2006/relationships/oleObject" Target="../embeddings/oleObject169.bin"/><Relationship Id="rId31" Type="http://schemas.openxmlformats.org/officeDocument/2006/relationships/oleObject" Target="../embeddings/oleObject182.bin"/><Relationship Id="rId44" Type="http://schemas.openxmlformats.org/officeDocument/2006/relationships/oleObject" Target="../embeddings/oleObject191.bin"/><Relationship Id="rId52" Type="http://schemas.openxmlformats.org/officeDocument/2006/relationships/oleObject" Target="../embeddings/oleObject196.bin"/><Relationship Id="rId60" Type="http://schemas.openxmlformats.org/officeDocument/2006/relationships/image" Target="../media/image180.emf"/><Relationship Id="rId65" Type="http://schemas.openxmlformats.org/officeDocument/2006/relationships/oleObject" Target="../embeddings/oleObject203.bin"/><Relationship Id="rId73" Type="http://schemas.openxmlformats.org/officeDocument/2006/relationships/oleObject" Target="../embeddings/oleObject207.bin"/><Relationship Id="rId78" Type="http://schemas.openxmlformats.org/officeDocument/2006/relationships/image" Target="../media/image189.emf"/><Relationship Id="rId81" Type="http://schemas.openxmlformats.org/officeDocument/2006/relationships/oleObject" Target="../embeddings/oleObject211.bin"/><Relationship Id="rId86" Type="http://schemas.openxmlformats.org/officeDocument/2006/relationships/image" Target="../media/image193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1.emf"/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4.bin"/><Relationship Id="rId39" Type="http://schemas.openxmlformats.org/officeDocument/2006/relationships/image" Target="../media/image172.emf"/><Relationship Id="rId34" Type="http://schemas.openxmlformats.org/officeDocument/2006/relationships/oleObject" Target="../embeddings/oleObject185.bin"/><Relationship Id="rId50" Type="http://schemas.openxmlformats.org/officeDocument/2006/relationships/oleObject" Target="../embeddings/oleObject195.bin"/><Relationship Id="rId55" Type="http://schemas.openxmlformats.org/officeDocument/2006/relationships/image" Target="../media/image178.wmf"/><Relationship Id="rId76" Type="http://schemas.openxmlformats.org/officeDocument/2006/relationships/image" Target="../media/image188.emf"/><Relationship Id="rId7" Type="http://schemas.openxmlformats.org/officeDocument/2006/relationships/image" Target="../media/image160.emf"/><Relationship Id="rId71" Type="http://schemas.openxmlformats.org/officeDocument/2006/relationships/oleObject" Target="../embeddings/oleObject206.bin"/><Relationship Id="rId2" Type="http://schemas.openxmlformats.org/officeDocument/2006/relationships/oleObject" Target="../embeddings/oleObject165.bin"/><Relationship Id="rId29" Type="http://schemas.openxmlformats.org/officeDocument/2006/relationships/oleObject" Target="../embeddings/oleObject181.bin"/><Relationship Id="rId24" Type="http://schemas.openxmlformats.org/officeDocument/2006/relationships/oleObject" Target="../embeddings/oleObject178.bin"/><Relationship Id="rId40" Type="http://schemas.openxmlformats.org/officeDocument/2006/relationships/oleObject" Target="../embeddings/oleObject188.bin"/><Relationship Id="rId45" Type="http://schemas.openxmlformats.org/officeDocument/2006/relationships/oleObject" Target="../embeddings/oleObject192.bin"/><Relationship Id="rId66" Type="http://schemas.openxmlformats.org/officeDocument/2006/relationships/image" Target="../media/image183.emf"/><Relationship Id="rId61" Type="http://schemas.openxmlformats.org/officeDocument/2006/relationships/oleObject" Target="../embeddings/oleObject201.bin"/><Relationship Id="rId82" Type="http://schemas.openxmlformats.org/officeDocument/2006/relationships/image" Target="../media/image1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image" Target="../media/image194.wmf"/><Relationship Id="rId7" Type="http://schemas.openxmlformats.org/officeDocument/2006/relationships/image" Target="../media/image196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19.bin"/><Relationship Id="rId5" Type="http://schemas.openxmlformats.org/officeDocument/2006/relationships/image" Target="../media/image195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9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08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01.wmf"/><Relationship Id="rId3" Type="http://schemas.openxmlformats.org/officeDocument/2006/relationships/image" Target="../media/image209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13.w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12.wmf"/><Relationship Id="rId5" Type="http://schemas.openxmlformats.org/officeDocument/2006/relationships/image" Target="../media/image210.wmf"/><Relationship Id="rId15" Type="http://schemas.openxmlformats.org/officeDocument/2006/relationships/image" Target="../media/image202.w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18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44.bin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96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1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17.wmf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50.bin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196.wmf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59.bin"/><Relationship Id="rId3" Type="http://schemas.openxmlformats.org/officeDocument/2006/relationships/image" Target="../media/image222.wmf"/><Relationship Id="rId21" Type="http://schemas.openxmlformats.org/officeDocument/2006/relationships/image" Target="../media/image231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229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png"/><Relationship Id="rId23" Type="http://schemas.openxmlformats.org/officeDocument/2006/relationships/image" Target="../media/image232.wmf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1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image" Target="../media/image233.wmf"/><Relationship Id="rId21" Type="http://schemas.openxmlformats.org/officeDocument/2006/relationships/image" Target="../media/image242.w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40.emf"/><Relationship Id="rId25" Type="http://schemas.openxmlformats.org/officeDocument/2006/relationships/image" Target="../media/image244.wmf"/><Relationship Id="rId33" Type="http://schemas.openxmlformats.org/officeDocument/2006/relationships/image" Target="../media/image248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46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37.e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7.bin"/><Relationship Id="rId5" Type="http://schemas.openxmlformats.org/officeDocument/2006/relationships/image" Target="../media/image234.emf"/><Relationship Id="rId15" Type="http://schemas.openxmlformats.org/officeDocument/2006/relationships/image" Target="../media/image239.wmf"/><Relationship Id="rId23" Type="http://schemas.openxmlformats.org/officeDocument/2006/relationships/image" Target="../media/image243.wmf"/><Relationship Id="rId28" Type="http://schemas.openxmlformats.org/officeDocument/2006/relationships/oleObject" Target="../embeddings/oleObject275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41.emf"/><Relationship Id="rId31" Type="http://schemas.openxmlformats.org/officeDocument/2006/relationships/image" Target="../media/image247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45.wmf"/><Relationship Id="rId30" Type="http://schemas.openxmlformats.org/officeDocument/2006/relationships/oleObject" Target="../embeddings/oleObject276.bin"/><Relationship Id="rId8" Type="http://schemas.openxmlformats.org/officeDocument/2006/relationships/oleObject" Target="../embeddings/oleObject26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56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53.wmf"/><Relationship Id="rId5" Type="http://schemas.openxmlformats.org/officeDocument/2006/relationships/image" Target="../media/image250.emf"/><Relationship Id="rId15" Type="http://schemas.openxmlformats.org/officeDocument/2006/relationships/image" Target="../media/image255.w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52.emf"/><Relationship Id="rId14" Type="http://schemas.openxmlformats.org/officeDocument/2006/relationships/oleObject" Target="../embeddings/oleObject28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298.bin"/><Relationship Id="rId3" Type="http://schemas.openxmlformats.org/officeDocument/2006/relationships/image" Target="../media/image257.wmf"/><Relationship Id="rId21" Type="http://schemas.openxmlformats.org/officeDocument/2006/relationships/image" Target="../media/image266.e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64.wmf"/><Relationship Id="rId25" Type="http://schemas.openxmlformats.org/officeDocument/2006/relationships/image" Target="../media/image268.e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29" Type="http://schemas.openxmlformats.org/officeDocument/2006/relationships/image" Target="../media/image27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61.wmf"/><Relationship Id="rId24" Type="http://schemas.openxmlformats.org/officeDocument/2006/relationships/oleObject" Target="../embeddings/oleObject297.bin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emf"/><Relationship Id="rId28" Type="http://schemas.openxmlformats.org/officeDocument/2006/relationships/oleObject" Target="../embeddings/oleObject299.bin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65.e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60.emf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6.bin"/><Relationship Id="rId27" Type="http://schemas.openxmlformats.org/officeDocument/2006/relationships/image" Target="../media/image26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76.wmf"/><Relationship Id="rId3" Type="http://schemas.openxmlformats.org/officeDocument/2006/relationships/image" Target="../media/image271.wmf"/><Relationship Id="rId7" Type="http://schemas.openxmlformats.org/officeDocument/2006/relationships/image" Target="../media/image273.emf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278.emf"/><Relationship Id="rId2" Type="http://schemas.openxmlformats.org/officeDocument/2006/relationships/oleObject" Target="../embeddings/oleObject300.bin"/><Relationship Id="rId16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7.w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74.emf"/><Relationship Id="rId14" Type="http://schemas.openxmlformats.org/officeDocument/2006/relationships/oleObject" Target="../embeddings/oleObject30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284.wmf"/><Relationship Id="rId18" Type="http://schemas.openxmlformats.org/officeDocument/2006/relationships/oleObject" Target="../embeddings/oleObject316.bin"/><Relationship Id="rId26" Type="http://schemas.openxmlformats.org/officeDocument/2006/relationships/image" Target="../media/image290.wmf"/><Relationship Id="rId3" Type="http://schemas.openxmlformats.org/officeDocument/2006/relationships/image" Target="../media/image279.wmf"/><Relationship Id="rId21" Type="http://schemas.openxmlformats.org/officeDocument/2006/relationships/image" Target="../media/image288.emf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286.wmf"/><Relationship Id="rId25" Type="http://schemas.openxmlformats.org/officeDocument/2006/relationships/oleObject" Target="../embeddings/oleObject320.bin"/><Relationship Id="rId2" Type="http://schemas.openxmlformats.org/officeDocument/2006/relationships/oleObject" Target="../embeddings/oleObject308.bin"/><Relationship Id="rId16" Type="http://schemas.openxmlformats.org/officeDocument/2006/relationships/oleObject" Target="../embeddings/oleObject315.bin"/><Relationship Id="rId20" Type="http://schemas.openxmlformats.org/officeDocument/2006/relationships/oleObject" Target="../embeddings/oleObject317.bin"/><Relationship Id="rId29" Type="http://schemas.openxmlformats.org/officeDocument/2006/relationships/oleObject" Target="../embeddings/oleObject3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283.wmf"/><Relationship Id="rId24" Type="http://schemas.openxmlformats.org/officeDocument/2006/relationships/oleObject" Target="../embeddings/oleObject319.bin"/><Relationship Id="rId5" Type="http://schemas.openxmlformats.org/officeDocument/2006/relationships/image" Target="../media/image280.wmf"/><Relationship Id="rId15" Type="http://schemas.openxmlformats.org/officeDocument/2006/relationships/image" Target="../media/image285.wmf"/><Relationship Id="rId23" Type="http://schemas.openxmlformats.org/officeDocument/2006/relationships/image" Target="../media/image289.wmf"/><Relationship Id="rId28" Type="http://schemas.openxmlformats.org/officeDocument/2006/relationships/image" Target="../media/image291.emf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287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282.wmf"/><Relationship Id="rId14" Type="http://schemas.openxmlformats.org/officeDocument/2006/relationships/oleObject" Target="../embeddings/oleObject314.bin"/><Relationship Id="rId22" Type="http://schemas.openxmlformats.org/officeDocument/2006/relationships/oleObject" Target="../embeddings/oleObject318.bin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29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298.emf"/><Relationship Id="rId3" Type="http://schemas.openxmlformats.org/officeDocument/2006/relationships/image" Target="../media/image293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328.bin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29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04.wmf"/><Relationship Id="rId18" Type="http://schemas.openxmlformats.org/officeDocument/2006/relationships/oleObject" Target="../embeddings/oleObject337.bin"/><Relationship Id="rId3" Type="http://schemas.openxmlformats.org/officeDocument/2006/relationships/image" Target="../media/image299.wmf"/><Relationship Id="rId21" Type="http://schemas.openxmlformats.org/officeDocument/2006/relationships/image" Target="../media/image308.emf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06.wmf"/><Relationship Id="rId2" Type="http://schemas.openxmlformats.org/officeDocument/2006/relationships/oleObject" Target="../embeddings/oleObject329.bin"/><Relationship Id="rId16" Type="http://schemas.openxmlformats.org/officeDocument/2006/relationships/oleObject" Target="../embeddings/oleObject336.bin"/><Relationship Id="rId20" Type="http://schemas.openxmlformats.org/officeDocument/2006/relationships/oleObject" Target="../embeddings/oleObject3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03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23" Type="http://schemas.openxmlformats.org/officeDocument/2006/relationships/image" Target="../media/image309.emf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07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335.bin"/><Relationship Id="rId22" Type="http://schemas.openxmlformats.org/officeDocument/2006/relationships/oleObject" Target="../embeddings/oleObject33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45.bin"/><Relationship Id="rId2" Type="http://schemas.openxmlformats.org/officeDocument/2006/relationships/oleObject" Target="../embeddings/oleObject3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14.wmf"/><Relationship Id="rId5" Type="http://schemas.openxmlformats.org/officeDocument/2006/relationships/image" Target="../media/image311.wmf"/><Relationship Id="rId10" Type="http://schemas.openxmlformats.org/officeDocument/2006/relationships/oleObject" Target="../embeddings/oleObject344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18.wmf"/><Relationship Id="rId18" Type="http://schemas.openxmlformats.org/officeDocument/2006/relationships/image" Target="../media/image320.emf"/><Relationship Id="rId3" Type="http://schemas.openxmlformats.org/officeDocument/2006/relationships/image" Target="../media/image316.wmf"/><Relationship Id="rId21" Type="http://schemas.openxmlformats.org/officeDocument/2006/relationships/oleObject" Target="../embeddings/oleObject356.bin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4.bin"/><Relationship Id="rId2" Type="http://schemas.openxmlformats.org/officeDocument/2006/relationships/oleObject" Target="../embeddings/oleObject346.bin"/><Relationship Id="rId16" Type="http://schemas.openxmlformats.org/officeDocument/2006/relationships/image" Target="../media/image319.emf"/><Relationship Id="rId20" Type="http://schemas.openxmlformats.org/officeDocument/2006/relationships/image" Target="../media/image32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17.wmf"/><Relationship Id="rId5" Type="http://schemas.openxmlformats.org/officeDocument/2006/relationships/image" Target="../media/image312.wmf"/><Relationship Id="rId15" Type="http://schemas.openxmlformats.org/officeDocument/2006/relationships/oleObject" Target="../embeddings/oleObject353.bin"/><Relationship Id="rId10" Type="http://schemas.openxmlformats.org/officeDocument/2006/relationships/oleObject" Target="../embeddings/oleObject350.bin"/><Relationship Id="rId19" Type="http://schemas.openxmlformats.org/officeDocument/2006/relationships/oleObject" Target="../embeddings/oleObject355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52.bin"/><Relationship Id="rId22" Type="http://schemas.openxmlformats.org/officeDocument/2006/relationships/image" Target="../media/image32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oleObject" Target="../embeddings/oleObject362.bin"/><Relationship Id="rId3" Type="http://schemas.openxmlformats.org/officeDocument/2006/relationships/image" Target="../media/image323.wmf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28.wmf"/><Relationship Id="rId2" Type="http://schemas.openxmlformats.org/officeDocument/2006/relationships/oleObject" Target="../embeddings/oleObject357.bin"/><Relationship Id="rId16" Type="http://schemas.openxmlformats.org/officeDocument/2006/relationships/image" Target="../media/image3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e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27.wmf"/><Relationship Id="rId4" Type="http://schemas.openxmlformats.org/officeDocument/2006/relationships/image" Target="../media/image324.png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2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oleObject" Target="../embeddings/oleObject369.bin"/><Relationship Id="rId3" Type="http://schemas.openxmlformats.org/officeDocument/2006/relationships/image" Target="../media/image331.wmf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27.wmf"/><Relationship Id="rId2" Type="http://schemas.openxmlformats.org/officeDocument/2006/relationships/oleObject" Target="../embeddings/oleObject364.bin"/><Relationship Id="rId16" Type="http://schemas.openxmlformats.org/officeDocument/2006/relationships/image" Target="../media/image3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3.png"/><Relationship Id="rId11" Type="http://schemas.openxmlformats.org/officeDocument/2006/relationships/oleObject" Target="../embeddings/oleObject368.bin"/><Relationship Id="rId5" Type="http://schemas.openxmlformats.org/officeDocument/2006/relationships/image" Target="../media/image332.emf"/><Relationship Id="rId15" Type="http://schemas.openxmlformats.org/officeDocument/2006/relationships/oleObject" Target="../embeddings/oleObject370.bin"/><Relationship Id="rId10" Type="http://schemas.openxmlformats.org/officeDocument/2006/relationships/image" Target="../media/image335.emf"/><Relationship Id="rId4" Type="http://schemas.openxmlformats.org/officeDocument/2006/relationships/oleObject" Target="../embeddings/oleObject365.bin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3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3.bin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5.bin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e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4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oleObject" Target="../embeddings/oleObject37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9.emf"/><Relationship Id="rId5" Type="http://schemas.openxmlformats.org/officeDocument/2006/relationships/oleObject" Target="../embeddings/oleObject378.bin"/><Relationship Id="rId4" Type="http://schemas.openxmlformats.org/officeDocument/2006/relationships/image" Target="../media/image3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9.bin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2.e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5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1.bin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e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5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5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5.bin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6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7.bin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6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3" Type="http://schemas.openxmlformats.org/officeDocument/2006/relationships/image" Target="../media/image365.png"/><Relationship Id="rId7" Type="http://schemas.openxmlformats.org/officeDocument/2006/relationships/image" Target="../media/image367.wmf"/><Relationship Id="rId2" Type="http://schemas.openxmlformats.org/officeDocument/2006/relationships/oleObject" Target="../embeddings/oleObject3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1.bin"/><Relationship Id="rId11" Type="http://schemas.openxmlformats.org/officeDocument/2006/relationships/image" Target="../media/image369.emf"/><Relationship Id="rId5" Type="http://schemas.openxmlformats.org/officeDocument/2006/relationships/image" Target="../media/image366.wmf"/><Relationship Id="rId10" Type="http://schemas.openxmlformats.org/officeDocument/2006/relationships/oleObject" Target="../embeddings/oleObject393.bin"/><Relationship Id="rId4" Type="http://schemas.openxmlformats.org/officeDocument/2006/relationships/oleObject" Target="../embeddings/oleObject390.bin"/><Relationship Id="rId9" Type="http://schemas.openxmlformats.org/officeDocument/2006/relationships/image" Target="../media/image36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2.wmf"/><Relationship Id="rId21" Type="http://schemas.openxmlformats.org/officeDocument/2006/relationships/image" Target="../media/image21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23.bin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image" Target="../media/image23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emf"/><Relationship Id="rId31" Type="http://schemas.openxmlformats.org/officeDocument/2006/relationships/oleObject" Target="../embeddings/oleObject27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207568" y="2492896"/>
            <a:ext cx="8208912" cy="1008112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函数、极限与连续函数</a:t>
            </a:r>
          </a:p>
        </p:txBody>
      </p:sp>
    </p:spTree>
    <p:extLst>
      <p:ext uri="{BB962C8B-B14F-4D97-AF65-F5344CB8AC3E}">
        <p14:creationId xmlns:p14="http://schemas.microsoft.com/office/powerpoint/2010/main" val="26343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17026"/>
            <a:ext cx="2400267" cy="79716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07568" y="1196752"/>
          <a:ext cx="3186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15640" progId="Equation.DSMT4">
                  <p:embed/>
                </p:oleObj>
              </mc:Choice>
              <mc:Fallback>
                <p:oleObj name="Equation" r:id="rId2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196752"/>
                        <a:ext cx="3186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5560" y="1628800"/>
          <a:ext cx="759034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1015920" progId="Equation.DSMT4">
                  <p:embed/>
                </p:oleObj>
              </mc:Choice>
              <mc:Fallback>
                <p:oleObj name="Equation" r:id="rId4" imgW="3149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5560" y="1628800"/>
                        <a:ext cx="7590340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07568" y="3933057"/>
          <a:ext cx="7200800" cy="236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560" imgH="990360" progId="Equation.DSMT4">
                  <p:embed/>
                </p:oleObj>
              </mc:Choice>
              <mc:Fallback>
                <p:oleObj name="Equation" r:id="rId6" imgW="30225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933057"/>
                        <a:ext cx="7200800" cy="2360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1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2472275" cy="8691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79576" y="1412777"/>
          <a:ext cx="56578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457200" progId="Equation.DSMT4">
                  <p:embed/>
                </p:oleObj>
              </mc:Choice>
              <mc:Fallback>
                <p:oleObj name="Equation" r:id="rId2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9576" y="1412777"/>
                        <a:ext cx="5657850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79576" y="2708920"/>
          <a:ext cx="714079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457200" progId="Equation.DSMT4">
                  <p:embed/>
                </p:oleObj>
              </mc:Choice>
              <mc:Fallback>
                <p:oleObj name="Equation" r:id="rId4" imgW="266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2708920"/>
                        <a:ext cx="7140792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1584" y="4077072"/>
          <a:ext cx="5760640" cy="171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698400" progId="Equation.DSMT4">
                  <p:embed/>
                </p:oleObj>
              </mc:Choice>
              <mc:Fallback>
                <p:oleObj name="Equation" r:id="rId6" imgW="23493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584" y="4077072"/>
                        <a:ext cx="5760640" cy="1711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553" y="342105"/>
            <a:ext cx="960107" cy="79716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68172"/>
              </p:ext>
            </p:extLst>
          </p:nvPr>
        </p:nvGraphicFramePr>
        <p:xfrm>
          <a:off x="2133417" y="2725600"/>
          <a:ext cx="67807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57200" progId="Equation.DSMT4">
                  <p:embed/>
                </p:oleObj>
              </mc:Choice>
              <mc:Fallback>
                <p:oleObj name="Equation" r:id="rId2" imgW="286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417" y="2725600"/>
                        <a:ext cx="678075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21065"/>
              </p:ext>
            </p:extLst>
          </p:nvPr>
        </p:nvGraphicFramePr>
        <p:xfrm>
          <a:off x="2418948" y="4005064"/>
          <a:ext cx="525463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69800" progId="Equation.DSMT4">
                  <p:embed/>
                </p:oleObj>
              </mc:Choice>
              <mc:Fallback>
                <p:oleObj name="Equation" r:id="rId4" imgW="2286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8948" y="4005064"/>
                        <a:ext cx="525463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7994"/>
              </p:ext>
            </p:extLst>
          </p:nvPr>
        </p:nvGraphicFramePr>
        <p:xfrm>
          <a:off x="2351584" y="5157192"/>
          <a:ext cx="6120680" cy="55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584" y="5157192"/>
                        <a:ext cx="6120680" cy="55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7035"/>
              </p:ext>
            </p:extLst>
          </p:nvPr>
        </p:nvGraphicFramePr>
        <p:xfrm>
          <a:off x="3101350" y="366794"/>
          <a:ext cx="499318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482400" progId="Equation.DSMT4">
                  <p:embed/>
                </p:oleObj>
              </mc:Choice>
              <mc:Fallback>
                <p:oleObj name="Equation" r:id="rId8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01350" y="366794"/>
                        <a:ext cx="499318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20147"/>
              </p:ext>
            </p:extLst>
          </p:nvPr>
        </p:nvGraphicFramePr>
        <p:xfrm>
          <a:off x="3101350" y="1474399"/>
          <a:ext cx="34563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444240" progId="Equation.DSMT4">
                  <p:embed/>
                </p:oleObj>
              </mc:Choice>
              <mc:Fallback>
                <p:oleObj name="Equation" r:id="rId10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01350" y="1474399"/>
                        <a:ext cx="345638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281" y="1268760"/>
            <a:ext cx="4272475" cy="797167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确界存在定理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81016"/>
              </p:ext>
            </p:extLst>
          </p:nvPr>
        </p:nvGraphicFramePr>
        <p:xfrm>
          <a:off x="1981646" y="2636912"/>
          <a:ext cx="79406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431640" progId="Equation.DSMT4">
                  <p:embed/>
                </p:oleObj>
              </mc:Choice>
              <mc:Fallback>
                <p:oleObj name="Equation" r:id="rId2" imgW="317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646" y="2636912"/>
                        <a:ext cx="7940675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1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5280587" cy="94118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几个常用的不等式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195"/>
              </p:ext>
            </p:extLst>
          </p:nvPr>
        </p:nvGraphicFramePr>
        <p:xfrm>
          <a:off x="2351584" y="1437097"/>
          <a:ext cx="5616623" cy="51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203040" progId="Equation.DSMT4">
                  <p:embed/>
                </p:oleObj>
              </mc:Choice>
              <mc:Fallback>
                <p:oleObj name="Equation" r:id="rId2" imgW="223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584" y="1437097"/>
                        <a:ext cx="5616623" cy="51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38493"/>
              </p:ext>
            </p:extLst>
          </p:nvPr>
        </p:nvGraphicFramePr>
        <p:xfrm>
          <a:off x="2313573" y="2110359"/>
          <a:ext cx="6231284" cy="55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215640" progId="Equation.DSMT4">
                  <p:embed/>
                </p:oleObj>
              </mc:Choice>
              <mc:Fallback>
                <p:oleObj name="Equation" r:id="rId4" imgW="243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3573" y="2110359"/>
                        <a:ext cx="6231284" cy="55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67420"/>
              </p:ext>
            </p:extLst>
          </p:nvPr>
        </p:nvGraphicFramePr>
        <p:xfrm>
          <a:off x="2313573" y="2833185"/>
          <a:ext cx="3600400" cy="51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203040" progId="Equation.DSMT4">
                  <p:embed/>
                </p:oleObj>
              </mc:Choice>
              <mc:Fallback>
                <p:oleObj name="Equation" r:id="rId6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3573" y="2833185"/>
                        <a:ext cx="3600400" cy="518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12288"/>
              </p:ext>
            </p:extLst>
          </p:nvPr>
        </p:nvGraphicFramePr>
        <p:xfrm>
          <a:off x="2327382" y="3367205"/>
          <a:ext cx="5926137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1130040" progId="Equation.DSMT4">
                  <p:embed/>
                </p:oleObj>
              </mc:Choice>
              <mc:Fallback>
                <p:oleObj name="Equation" r:id="rId8" imgW="246348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7382" y="3367205"/>
                        <a:ext cx="5926137" cy="2716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7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1464" y="6926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51746"/>
              </p:ext>
            </p:extLst>
          </p:nvPr>
        </p:nvGraphicFramePr>
        <p:xfrm>
          <a:off x="1919536" y="726362"/>
          <a:ext cx="6408712" cy="51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228600" progId="Equation.DSMT4">
                  <p:embed/>
                </p:oleObj>
              </mc:Choice>
              <mc:Fallback>
                <p:oleObj name="Equation" r:id="rId2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726362"/>
                        <a:ext cx="6408712" cy="51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6827"/>
              </p:ext>
            </p:extLst>
          </p:nvPr>
        </p:nvGraphicFramePr>
        <p:xfrm>
          <a:off x="1343472" y="1268760"/>
          <a:ext cx="1727193" cy="53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472" y="1268760"/>
                        <a:ext cx="1727193" cy="53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68721"/>
              </p:ext>
            </p:extLst>
          </p:nvPr>
        </p:nvGraphicFramePr>
        <p:xfrm>
          <a:off x="3309379" y="1291757"/>
          <a:ext cx="1994533" cy="51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9379" y="1291757"/>
                        <a:ext cx="1994533" cy="51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87218"/>
              </p:ext>
            </p:extLst>
          </p:nvPr>
        </p:nvGraphicFramePr>
        <p:xfrm>
          <a:off x="5529246" y="1319672"/>
          <a:ext cx="1993534" cy="50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228600" progId="Equation.DSMT4">
                  <p:embed/>
                </p:oleObj>
              </mc:Choice>
              <mc:Fallback>
                <p:oleObj name="Equation" r:id="rId8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9246" y="1319672"/>
                        <a:ext cx="1993534" cy="505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19888"/>
              </p:ext>
            </p:extLst>
          </p:nvPr>
        </p:nvGraphicFramePr>
        <p:xfrm>
          <a:off x="1419055" y="1813443"/>
          <a:ext cx="2103090" cy="53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055" y="1813443"/>
                        <a:ext cx="2103090" cy="533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02945"/>
              </p:ext>
            </p:extLst>
          </p:nvPr>
        </p:nvGraphicFramePr>
        <p:xfrm>
          <a:off x="3721388" y="1841578"/>
          <a:ext cx="2402149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228600" progId="Equation.DSMT4">
                  <p:embed/>
                </p:oleObj>
              </mc:Choice>
              <mc:Fallback>
                <p:oleObj name="Equation" r:id="rId12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21388" y="1841578"/>
                        <a:ext cx="2402149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01557"/>
              </p:ext>
            </p:extLst>
          </p:nvPr>
        </p:nvGraphicFramePr>
        <p:xfrm>
          <a:off x="6151145" y="1885841"/>
          <a:ext cx="405394" cy="43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1145" y="1885841"/>
                        <a:ext cx="405394" cy="432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04528"/>
              </p:ext>
            </p:extLst>
          </p:nvPr>
        </p:nvGraphicFramePr>
        <p:xfrm>
          <a:off x="1618404" y="2353521"/>
          <a:ext cx="2694845" cy="53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600" imgH="228600" progId="Equation.DSMT4">
                  <p:embed/>
                </p:oleObj>
              </mc:Choice>
              <mc:Fallback>
                <p:oleObj name="Equation" r:id="rId16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18404" y="2353521"/>
                        <a:ext cx="2694845" cy="53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17124"/>
              </p:ext>
            </p:extLst>
          </p:nvPr>
        </p:nvGraphicFramePr>
        <p:xfrm>
          <a:off x="4426647" y="2346621"/>
          <a:ext cx="3386162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228600" progId="Equation.DSMT4">
                  <p:embed/>
                </p:oleObj>
              </mc:Choice>
              <mc:Fallback>
                <p:oleObj name="Equation" r:id="rId18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26647" y="2346621"/>
                        <a:ext cx="3386162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58109"/>
              </p:ext>
            </p:extLst>
          </p:nvPr>
        </p:nvGraphicFramePr>
        <p:xfrm>
          <a:off x="1343472" y="2874469"/>
          <a:ext cx="3574909" cy="49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49080" imgH="215640" progId="Equation.DSMT4">
                  <p:embed/>
                </p:oleObj>
              </mc:Choice>
              <mc:Fallback>
                <p:oleObj name="Equation" r:id="rId20" imgW="1549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43472" y="2874469"/>
                        <a:ext cx="3574909" cy="49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5412"/>
              </p:ext>
            </p:extLst>
          </p:nvPr>
        </p:nvGraphicFramePr>
        <p:xfrm>
          <a:off x="4991713" y="2867570"/>
          <a:ext cx="396549" cy="4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03040" progId="Equation.DSMT4">
                  <p:embed/>
                </p:oleObj>
              </mc:Choice>
              <mc:Fallback>
                <p:oleObj name="Equation" r:id="rId22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91713" y="2867570"/>
                        <a:ext cx="396549" cy="4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04982"/>
              </p:ext>
            </p:extLst>
          </p:nvPr>
        </p:nvGraphicFramePr>
        <p:xfrm>
          <a:off x="2644970" y="3273721"/>
          <a:ext cx="5670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9800" imgH="228600" progId="Equation.DSMT4">
                  <p:embed/>
                </p:oleObj>
              </mc:Choice>
              <mc:Fallback>
                <p:oleObj name="Equation" r:id="rId24" imgW="253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44970" y="3273721"/>
                        <a:ext cx="567055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79166"/>
              </p:ext>
            </p:extLst>
          </p:nvPr>
        </p:nvGraphicFramePr>
        <p:xfrm>
          <a:off x="1343472" y="3831226"/>
          <a:ext cx="3648241" cy="49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00200" imgH="215640" progId="Equation.DSMT4">
                  <p:embed/>
                </p:oleObj>
              </mc:Choice>
              <mc:Fallback>
                <p:oleObj name="Equation" r:id="rId26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43472" y="3831226"/>
                        <a:ext cx="3648241" cy="492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885"/>
              </p:ext>
            </p:extLst>
          </p:nvPr>
        </p:nvGraphicFramePr>
        <p:xfrm>
          <a:off x="4955630" y="3821859"/>
          <a:ext cx="26939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68200" imgH="228600" progId="Equation.DSMT4">
                  <p:embed/>
                </p:oleObj>
              </mc:Choice>
              <mc:Fallback>
                <p:oleObj name="Equation" r:id="rId2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955630" y="3821859"/>
                        <a:ext cx="269398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94402"/>
              </p:ext>
            </p:extLst>
          </p:nvPr>
        </p:nvGraphicFramePr>
        <p:xfrm>
          <a:off x="7793995" y="3851920"/>
          <a:ext cx="1944216" cy="4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76240" imgH="203040" progId="Equation.DSMT4">
                  <p:embed/>
                </p:oleObj>
              </mc:Choice>
              <mc:Fallback>
                <p:oleObj name="Equation" r:id="rId30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93995" y="3851920"/>
                        <a:ext cx="1944216" cy="450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29972"/>
              </p:ext>
            </p:extLst>
          </p:nvPr>
        </p:nvGraphicFramePr>
        <p:xfrm>
          <a:off x="1419055" y="4339518"/>
          <a:ext cx="3276371" cy="5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34960" imgH="228600" progId="Equation.DSMT4">
                  <p:embed/>
                </p:oleObj>
              </mc:Choice>
              <mc:Fallback>
                <p:oleObj name="Equation" r:id="rId32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19055" y="4339518"/>
                        <a:ext cx="3276371" cy="52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05056"/>
              </p:ext>
            </p:extLst>
          </p:nvPr>
        </p:nvGraphicFramePr>
        <p:xfrm>
          <a:off x="4922462" y="4374368"/>
          <a:ext cx="4485905" cy="53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30320" imgH="228600" progId="Equation.DSMT4">
                  <p:embed/>
                </p:oleObj>
              </mc:Choice>
              <mc:Fallback>
                <p:oleObj name="Equation" r:id="rId34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922462" y="4374368"/>
                        <a:ext cx="4485905" cy="53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65418"/>
              </p:ext>
            </p:extLst>
          </p:nvPr>
        </p:nvGraphicFramePr>
        <p:xfrm>
          <a:off x="1419055" y="4961006"/>
          <a:ext cx="308033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396800" imgH="228600" progId="Equation.DSMT4">
                  <p:embed/>
                </p:oleObj>
              </mc:Choice>
              <mc:Fallback>
                <p:oleObj name="Equation" r:id="rId36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19055" y="4961006"/>
                        <a:ext cx="308033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28759"/>
              </p:ext>
            </p:extLst>
          </p:nvPr>
        </p:nvGraphicFramePr>
        <p:xfrm>
          <a:off x="4914516" y="4923767"/>
          <a:ext cx="4653557" cy="48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082600" imgH="215640" progId="Equation.DSMT4">
                  <p:embed/>
                </p:oleObj>
              </mc:Choice>
              <mc:Fallback>
                <p:oleObj name="Equation" r:id="rId38" imgW="2082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914516" y="4923767"/>
                        <a:ext cx="4653557" cy="48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51886"/>
              </p:ext>
            </p:extLst>
          </p:nvPr>
        </p:nvGraphicFramePr>
        <p:xfrm>
          <a:off x="1568930" y="5497757"/>
          <a:ext cx="2152080" cy="48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15920" imgH="228600" progId="Equation.DSMT4">
                  <p:embed/>
                </p:oleObj>
              </mc:Choice>
              <mc:Fallback>
                <p:oleObj name="Equation" r:id="rId40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68930" y="5497757"/>
                        <a:ext cx="2152080" cy="48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45467"/>
              </p:ext>
            </p:extLst>
          </p:nvPr>
        </p:nvGraphicFramePr>
        <p:xfrm>
          <a:off x="3830006" y="5496653"/>
          <a:ext cx="3141239" cy="54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320480" imgH="228600" progId="Equation.DSMT4">
                  <p:embed/>
                </p:oleObj>
              </mc:Choice>
              <mc:Fallback>
                <p:oleObj name="Equation" r:id="rId42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830006" y="5496653"/>
                        <a:ext cx="3141239" cy="54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54043"/>
              </p:ext>
            </p:extLst>
          </p:nvPr>
        </p:nvGraphicFramePr>
        <p:xfrm>
          <a:off x="6971245" y="5560688"/>
          <a:ext cx="599553" cy="47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00" imgH="203040" progId="Equation.DSMT4">
                  <p:embed/>
                </p:oleObj>
              </mc:Choice>
              <mc:Fallback>
                <p:oleObj name="Equation" r:id="rId44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971245" y="5560688"/>
                        <a:ext cx="599553" cy="479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0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87963"/>
              </p:ext>
            </p:extLst>
          </p:nvPr>
        </p:nvGraphicFramePr>
        <p:xfrm>
          <a:off x="1559496" y="836713"/>
          <a:ext cx="2808312" cy="53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9496" y="836713"/>
                        <a:ext cx="2808312" cy="53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08505"/>
              </p:ext>
            </p:extLst>
          </p:nvPr>
        </p:nvGraphicFramePr>
        <p:xfrm>
          <a:off x="4655840" y="853527"/>
          <a:ext cx="355981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228600" progId="Equation.DSMT4">
                  <p:embed/>
                </p:oleObj>
              </mc:Choice>
              <mc:Fallback>
                <p:oleObj name="Equation" r:id="rId4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5840" y="853527"/>
                        <a:ext cx="355981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301739"/>
              </p:ext>
            </p:extLst>
          </p:nvPr>
        </p:nvGraphicFramePr>
        <p:xfrm>
          <a:off x="1485897" y="1428444"/>
          <a:ext cx="4255076" cy="51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228600" progId="Equation.DSMT4">
                  <p:embed/>
                </p:oleObj>
              </mc:Choice>
              <mc:Fallback>
                <p:oleObj name="Equation" r:id="rId6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897" y="1428444"/>
                        <a:ext cx="4255076" cy="51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50559"/>
              </p:ext>
            </p:extLst>
          </p:nvPr>
        </p:nvGraphicFramePr>
        <p:xfrm>
          <a:off x="3083665" y="1836046"/>
          <a:ext cx="3672408" cy="55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3665" y="1836046"/>
                        <a:ext cx="3672408" cy="55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99972"/>
              </p:ext>
            </p:extLst>
          </p:nvPr>
        </p:nvGraphicFramePr>
        <p:xfrm>
          <a:off x="1494255" y="2253528"/>
          <a:ext cx="905876" cy="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4255" y="2253528"/>
                        <a:ext cx="905876" cy="45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62196"/>
              </p:ext>
            </p:extLst>
          </p:nvPr>
        </p:nvGraphicFramePr>
        <p:xfrm>
          <a:off x="1598315" y="2743216"/>
          <a:ext cx="69151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69920" imgH="228600" progId="Equation.DSMT4">
                  <p:embed/>
                </p:oleObj>
              </mc:Choice>
              <mc:Fallback>
                <p:oleObj name="Equation" r:id="rId12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8315" y="2743216"/>
                        <a:ext cx="6915150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95110"/>
              </p:ext>
            </p:extLst>
          </p:nvPr>
        </p:nvGraphicFramePr>
        <p:xfrm>
          <a:off x="8512440" y="2805568"/>
          <a:ext cx="1124775" cy="46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00" imgH="203040" progId="Equation.DSMT4">
                  <p:embed/>
                </p:oleObj>
              </mc:Choice>
              <mc:Fallback>
                <p:oleObj name="Equation" r:id="rId14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12440" y="2805568"/>
                        <a:ext cx="1124775" cy="461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00106"/>
              </p:ext>
            </p:extLst>
          </p:nvPr>
        </p:nvGraphicFramePr>
        <p:xfrm>
          <a:off x="1541850" y="3425705"/>
          <a:ext cx="4975157" cy="48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97080" imgH="215640" progId="Equation.DSMT4">
                  <p:embed/>
                </p:oleObj>
              </mc:Choice>
              <mc:Fallback>
                <p:oleObj name="Equation" r:id="rId16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1850" y="3425705"/>
                        <a:ext cx="4975157" cy="48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93982"/>
              </p:ext>
            </p:extLst>
          </p:nvPr>
        </p:nvGraphicFramePr>
        <p:xfrm>
          <a:off x="1559496" y="4036100"/>
          <a:ext cx="3915766" cy="4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90640" imgH="228600" progId="Equation.DSMT4">
                  <p:embed/>
                </p:oleObj>
              </mc:Choice>
              <mc:Fallback>
                <p:oleObj name="Equation" r:id="rId18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9496" y="4036100"/>
                        <a:ext cx="3915766" cy="4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9573"/>
              </p:ext>
            </p:extLst>
          </p:nvPr>
        </p:nvGraphicFramePr>
        <p:xfrm>
          <a:off x="5519936" y="3951806"/>
          <a:ext cx="2695714" cy="58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8960" imgH="266400" progId="Equation.DSMT4">
                  <p:embed/>
                </p:oleObj>
              </mc:Choice>
              <mc:Fallback>
                <p:oleObj name="Equation" r:id="rId20" imgW="1218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19936" y="3951806"/>
                        <a:ext cx="2695714" cy="58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62724"/>
              </p:ext>
            </p:extLst>
          </p:nvPr>
        </p:nvGraphicFramePr>
        <p:xfrm>
          <a:off x="1559496" y="4442668"/>
          <a:ext cx="3342144" cy="90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98320" imgH="406080" progId="Equation.DSMT4">
                  <p:embed/>
                </p:oleObj>
              </mc:Choice>
              <mc:Fallback>
                <p:oleObj name="Equation" r:id="rId22" imgW="1498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59496" y="4442668"/>
                        <a:ext cx="3342144" cy="90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40094"/>
              </p:ext>
            </p:extLst>
          </p:nvPr>
        </p:nvGraphicFramePr>
        <p:xfrm>
          <a:off x="4976481" y="4682089"/>
          <a:ext cx="3239169" cy="4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85720" imgH="203040" progId="Equation.DSMT4">
                  <p:embed/>
                </p:oleObj>
              </mc:Choice>
              <mc:Fallback>
                <p:oleObj name="Equation" r:id="rId24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76481" y="4682089"/>
                        <a:ext cx="3239169" cy="4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4203"/>
              </p:ext>
            </p:extLst>
          </p:nvPr>
        </p:nvGraphicFramePr>
        <p:xfrm>
          <a:off x="1598315" y="5296843"/>
          <a:ext cx="3057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71600" imgH="406080" progId="Equation.DSMT4">
                  <p:embed/>
                </p:oleObj>
              </mc:Choice>
              <mc:Fallback>
                <p:oleObj name="Equation" r:id="rId26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98315" y="5296843"/>
                        <a:ext cx="30575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82822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14400" imgH="203040" progId="Equation.DSMT4">
                  <p:embed/>
                </p:oleObj>
              </mc:Choice>
              <mc:Fallback>
                <p:oleObj name="Equation" r:id="rId28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80750"/>
              </p:ext>
            </p:extLst>
          </p:nvPr>
        </p:nvGraphicFramePr>
        <p:xfrm>
          <a:off x="4918029" y="5302349"/>
          <a:ext cx="5152342" cy="90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23800" imgH="406080" progId="Equation.DSMT4">
                  <p:embed/>
                </p:oleObj>
              </mc:Choice>
              <mc:Fallback>
                <p:oleObj name="Equation" r:id="rId30" imgW="2323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18029" y="5302349"/>
                        <a:ext cx="5152342" cy="90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2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28" y="334795"/>
            <a:ext cx="2328259" cy="92876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约定符号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1412776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为了论述简便，习惯上常将逻辑推理</a:t>
            </a:r>
            <a:endParaRPr lang="en-US" altLang="zh-CN" sz="3200" b="1" dirty="0"/>
          </a:p>
          <a:p>
            <a:r>
              <a:rPr lang="zh-CN" altLang="en-US" sz="3200" b="1" dirty="0"/>
              <a:t>中的一些常用的词用文字、符号代替：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93451"/>
              </p:ext>
            </p:extLst>
          </p:nvPr>
        </p:nvGraphicFramePr>
        <p:xfrm>
          <a:off x="2551113" y="2768577"/>
          <a:ext cx="2371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15640" progId="Equation.DSMT4">
                  <p:embed/>
                </p:oleObj>
              </mc:Choice>
              <mc:Fallback>
                <p:oleObj name="Equation" r:id="rId2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1113" y="2768577"/>
                        <a:ext cx="23717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88120"/>
              </p:ext>
            </p:extLst>
          </p:nvPr>
        </p:nvGraphicFramePr>
        <p:xfrm>
          <a:off x="2542188" y="3382728"/>
          <a:ext cx="19319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15640" progId="Equation.DSMT4">
                  <p:embed/>
                </p:oleObj>
              </mc:Choice>
              <mc:Fallback>
                <p:oleObj name="Equation" r:id="rId4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2188" y="3382728"/>
                        <a:ext cx="1931988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66122"/>
              </p:ext>
            </p:extLst>
          </p:nvPr>
        </p:nvGraphicFramePr>
        <p:xfrm>
          <a:off x="2263015" y="4173527"/>
          <a:ext cx="1990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3015" y="4173527"/>
                        <a:ext cx="19907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23593" y="4941169"/>
          <a:ext cx="1800200" cy="49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190440" progId="Equation.DSMT4">
                  <p:embed/>
                </p:oleObj>
              </mc:Choice>
              <mc:Fallback>
                <p:oleObj name="Equation" r:id="rId8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4941169"/>
                        <a:ext cx="1800200" cy="491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35365"/>
              </p:ext>
            </p:extLst>
          </p:nvPr>
        </p:nvGraphicFramePr>
        <p:xfrm>
          <a:off x="2382537" y="5594892"/>
          <a:ext cx="4044770" cy="50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203040" progId="Equation.DSMT4">
                  <p:embed/>
                </p:oleObj>
              </mc:Choice>
              <mc:Fallback>
                <p:oleObj name="Equation" r:id="rId10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37" y="5594892"/>
                        <a:ext cx="4044770" cy="501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30225" y="3363450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xist)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2838" y="2729317"/>
            <a:ext cx="200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rbitrary)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3793" y="4164549"/>
            <a:ext cx="20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1704" y="2348880"/>
            <a:ext cx="4896544" cy="1008112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变量与函数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84432" y="476672"/>
            <a:ext cx="1308371" cy="5232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1824" y="3861048"/>
            <a:ext cx="2967479" cy="707886"/>
          </a:xfrm>
          <a:prstGeom prst="rect">
            <a:avLst/>
          </a:prstGeom>
          <a:noFill/>
          <a:ln w="34925" cap="rnd" cmpd="dbl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 II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19521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289426" y="3498817"/>
            <a:ext cx="1295400" cy="381000"/>
          </a:xfrm>
          <a:prstGeom prst="wedgeRectCallout">
            <a:avLst>
              <a:gd name="adj1" fmla="val 53310"/>
              <a:gd name="adj2" fmla="val -130833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因变量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127626" y="3415774"/>
            <a:ext cx="1295400" cy="381000"/>
          </a:xfrm>
          <a:prstGeom prst="wedgeRectCallout">
            <a:avLst>
              <a:gd name="adj1" fmla="val -59926"/>
              <a:gd name="adj2" fmla="val -120833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自变量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23592" y="4729730"/>
          <a:ext cx="7056785" cy="44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29320" imgH="469800" progId="Equation.3">
                  <p:embed/>
                </p:oleObj>
              </mc:Choice>
              <mc:Fallback>
                <p:oleObj name="公式" r:id="rId2" imgW="7429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729730"/>
                        <a:ext cx="7056785" cy="44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367893" y="5301209"/>
          <a:ext cx="6176380" cy="100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98920" imgH="1028520" progId="Equation.3">
                  <p:embed/>
                </p:oleObj>
              </mc:Choice>
              <mc:Fallback>
                <p:oleObj name="公式" r:id="rId4" imgW="62989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893" y="5301209"/>
                        <a:ext cx="6176380" cy="1008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2139961" y="804156"/>
            <a:ext cx="8079432" cy="2409826"/>
            <a:chOff x="576" y="517"/>
            <a:chExt cx="4944" cy="1483"/>
          </a:xfrm>
        </p:grpSpPr>
        <p:graphicFrame>
          <p:nvGraphicFramePr>
            <p:cNvPr id="174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687757"/>
                </p:ext>
              </p:extLst>
            </p:nvPr>
          </p:nvGraphicFramePr>
          <p:xfrm>
            <a:off x="576" y="864"/>
            <a:ext cx="4849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7773732" imgH="1254224" progId="Word.Document.8">
                    <p:embed/>
                  </p:oleObj>
                </mc:Choice>
                <mc:Fallback>
                  <p:oleObj name="Document" r:id="rId6" imgW="7773732" imgH="125422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64"/>
                          <a:ext cx="4849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576" y="517"/>
            <a:ext cx="484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7773732" imgH="645451" progId="Word.Document.8">
                    <p:embed/>
                  </p:oleObj>
                </mc:Choice>
                <mc:Fallback>
                  <p:oleObj name="Document" r:id="rId8" imgW="7773732" imgH="64545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17"/>
                          <a:ext cx="484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2784" y="1712"/>
              <a:ext cx="273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数集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b="1" dirty="0"/>
                <a:t>叫做这个函数的</a:t>
              </a:r>
              <a:r>
                <a:rPr lang="zh-CN" altLang="en-US" sz="2400" b="1" u="sng" dirty="0"/>
                <a:t>定义域</a:t>
              </a:r>
              <a:endParaRPr lang="zh-CN" altLang="en-US" sz="2400" b="1" dirty="0"/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1440" y="1707"/>
            <a:ext cx="10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60160" imgH="406080" progId="Equation.3">
                    <p:embed/>
                  </p:oleObj>
                </mc:Choice>
                <mc:Fallback>
                  <p:oleObj name="公式" r:id="rId10" imgW="1460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07"/>
                          <a:ext cx="1056" cy="29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438400" y="1390650"/>
          <a:ext cx="3619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2" imgW="3626640" imgH="684360" progId="Word.Document.8">
                  <p:embed/>
                </p:oleObj>
              </mc:Choice>
              <mc:Fallback>
                <p:oleObj name="文档" r:id="rId12" imgW="3626640" imgH="68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0650"/>
                        <a:ext cx="3619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125478" y="301674"/>
            <a:ext cx="289040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1pPr>
            <a:lvl2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函数概念</a:t>
            </a:r>
            <a:endParaRPr lang="zh-CN" altLang="en-US" sz="36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51089" y="4005065"/>
          <a:ext cx="6848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81000" imgH="215640" progId="Equation.DSMT4">
                  <p:embed/>
                </p:oleObj>
              </mc:Choice>
              <mc:Fallback>
                <p:oleObj name="Equation" r:id="rId14" imgW="278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51089" y="4005065"/>
                        <a:ext cx="68484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  <p:bldP spid="174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2276872"/>
            <a:ext cx="4896544" cy="1008112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变量与函数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56440" y="404664"/>
            <a:ext cx="1308371" cy="5232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3872" y="3789040"/>
            <a:ext cx="2638864" cy="707886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 I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实数</a:t>
            </a:r>
          </a:p>
        </p:txBody>
      </p:sp>
    </p:spTree>
    <p:extLst>
      <p:ext uri="{BB962C8B-B14F-4D97-AF65-F5344CB8AC3E}">
        <p14:creationId xmlns:p14="http://schemas.microsoft.com/office/powerpoint/2010/main" val="5909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660650" y="2039938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743200" y="2878138"/>
            <a:ext cx="5943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476750" y="2039938"/>
            <a:ext cx="2228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733800" y="2878138"/>
            <a:ext cx="3879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641850" y="2039938"/>
            <a:ext cx="660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127750" y="2039938"/>
            <a:ext cx="4953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398964" y="1887538"/>
          <a:ext cx="1222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80" imgH="406080" progId="Equation.3">
                  <p:embed/>
                </p:oleObj>
              </mc:Choice>
              <mc:Fallback>
                <p:oleObj name="公式" r:id="rId2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4" y="1887538"/>
                        <a:ext cx="12223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657600" y="2725738"/>
          <a:ext cx="1222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80" imgH="406080" progId="Equation.3">
                  <p:embed/>
                </p:oleObj>
              </mc:Choice>
              <mc:Fallback>
                <p:oleObj name="公式" r:id="rId4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25738"/>
                        <a:ext cx="1222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640514" y="1811338"/>
          <a:ext cx="141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280" imgH="406080" progId="Equation.3">
                  <p:embed/>
                </p:oleObj>
              </mc:Choice>
              <mc:Fallback>
                <p:oleObj name="公式" r:id="rId6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4" y="1811338"/>
                        <a:ext cx="141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7537450" y="2678113"/>
          <a:ext cx="141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280" imgH="406080" progId="Equation.3">
                  <p:embed/>
                </p:oleObj>
              </mc:Choice>
              <mc:Fallback>
                <p:oleObj name="公式" r:id="rId8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2678113"/>
                        <a:ext cx="141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6324600" y="1658938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80880" imgH="457200" progId="Equation.3">
                  <p:embed/>
                </p:oleObj>
              </mc:Choice>
              <mc:Fallback>
                <p:oleObj name="公式" r:id="rId10" imgW="38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58938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5822950" y="2897188"/>
          <a:ext cx="6111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77760" imgH="457200" progId="Equation.3">
                  <p:embed/>
                </p:oleObj>
              </mc:Choice>
              <mc:Fallback>
                <p:oleObj name="公式" r:id="rId12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2897188"/>
                        <a:ext cx="6111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448550" y="2039938"/>
            <a:ext cx="1155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自变量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7613650" y="2878138"/>
            <a:ext cx="1898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因变量</a:t>
            </a:r>
            <a:endParaRPr lang="zh-CN" altLang="en-US" sz="2000" dirty="0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902200" y="2192338"/>
            <a:ext cx="165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对应法则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438400" y="8207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函数的两要素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953000" y="835026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 dirty="0"/>
              <a:t>定义域</a:t>
            </a:r>
            <a:r>
              <a:rPr lang="zh-CN" altLang="en-US" sz="2800" b="1" dirty="0"/>
              <a:t>与</a:t>
            </a:r>
            <a:r>
              <a:rPr lang="zh-CN" altLang="en-US" sz="2800" b="1" u="sng" dirty="0"/>
              <a:t>对应法则</a:t>
            </a:r>
            <a:r>
              <a:rPr lang="en-US" altLang="zh-CN" sz="2800" b="1" u="sng" dirty="0"/>
              <a:t>.</a:t>
            </a:r>
            <a:endParaRPr lang="en-US" altLang="zh-CN" sz="2800" b="1" dirty="0"/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648201" y="1735138"/>
          <a:ext cx="2651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6400" imgH="253800" progId="Equation.3">
                  <p:embed/>
                </p:oleObj>
              </mc:Choice>
              <mc:Fallback>
                <p:oleObj name="公式" r:id="rId14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735138"/>
                        <a:ext cx="2651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181601" y="2954338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66400" imgH="330120" progId="Equation.3">
                  <p:embed/>
                </p:oleObj>
              </mc:Choice>
              <mc:Fallback>
                <p:oleObj name="公式" r:id="rId16" imgW="266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954338"/>
                        <a:ext cx="2651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5486400" y="1582738"/>
          <a:ext cx="330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30120" imgH="317160" progId="Equation.3">
                  <p:embed/>
                </p:oleObj>
              </mc:Choice>
              <mc:Fallback>
                <p:oleObj name="公式" r:id="rId18" imgW="330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82738"/>
                        <a:ext cx="330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3886201" y="2954338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06080" imgH="330120" progId="Equation.3">
                  <p:embed/>
                </p:oleObj>
              </mc:Choice>
              <mc:Fallback>
                <p:oleObj name="公式" r:id="rId20" imgW="406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954338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2362200" y="3487738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约定</a:t>
            </a:r>
            <a:r>
              <a:rPr lang="en-US" altLang="zh-CN" sz="2800" b="1" dirty="0">
                <a:solidFill>
                  <a:srgbClr val="FF0000"/>
                </a:solidFill>
              </a:rPr>
              <a:t>:   </a:t>
            </a:r>
            <a:r>
              <a:rPr lang="zh-CN" altLang="en-US" sz="2800" b="1" dirty="0"/>
              <a:t>定义域是自变量所能取的使算式有意义的一切实数值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274719"/>
              </p:ext>
            </p:extLst>
          </p:nvPr>
        </p:nvGraphicFramePr>
        <p:xfrm>
          <a:off x="2603501" y="4540508"/>
          <a:ext cx="2988443" cy="51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882880" imgH="495000" progId="Equation.3">
                  <p:embed/>
                </p:oleObj>
              </mc:Choice>
              <mc:Fallback>
                <p:oleObj name="公式" r:id="rId22" imgW="2882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1" y="4540508"/>
                        <a:ext cx="2988443" cy="51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43701"/>
              </p:ext>
            </p:extLst>
          </p:nvPr>
        </p:nvGraphicFramePr>
        <p:xfrm>
          <a:off x="6194951" y="4671069"/>
          <a:ext cx="1377182" cy="3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460160" imgH="406080" progId="Equation.3">
                  <p:embed/>
                </p:oleObj>
              </mc:Choice>
              <mc:Fallback>
                <p:oleObj name="公式" r:id="rId24" imgW="1460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951" y="4671069"/>
                        <a:ext cx="1377182" cy="3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7641"/>
              </p:ext>
            </p:extLst>
          </p:nvPr>
        </p:nvGraphicFramePr>
        <p:xfrm>
          <a:off x="2576667" y="5065148"/>
          <a:ext cx="3015277" cy="92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908080" imgH="888840" progId="Equation.3">
                  <p:embed/>
                </p:oleObj>
              </mc:Choice>
              <mc:Fallback>
                <p:oleObj name="公式" r:id="rId26" imgW="2908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667" y="5065148"/>
                        <a:ext cx="3015277" cy="92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08970"/>
              </p:ext>
            </p:extLst>
          </p:nvPr>
        </p:nvGraphicFramePr>
        <p:xfrm>
          <a:off x="6127750" y="5373216"/>
          <a:ext cx="1377025" cy="36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511280" imgH="406080" progId="Equation.3">
                  <p:embed/>
                </p:oleObj>
              </mc:Choice>
              <mc:Fallback>
                <p:oleObj name="公式" r:id="rId28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5373216"/>
                        <a:ext cx="1377025" cy="36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6391" grpId="0" animBg="1"/>
      <p:bldP spid="16403" grpId="0" autoUpdateAnimBg="0"/>
      <p:bldP spid="16404" grpId="0" autoUpdateAnimBg="0"/>
      <p:bldP spid="16406" grpId="0" autoUpdateAnimBg="0"/>
      <p:bldP spid="164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81358"/>
              </p:ext>
            </p:extLst>
          </p:nvPr>
        </p:nvGraphicFramePr>
        <p:xfrm>
          <a:off x="2436835" y="1000103"/>
          <a:ext cx="727280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431640" progId="Equation.DSMT4">
                  <p:embed/>
                </p:oleObj>
              </mc:Choice>
              <mc:Fallback>
                <p:oleObj name="Equation" r:id="rId2" imgW="298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6835" y="1000103"/>
                        <a:ext cx="727280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18077"/>
              </p:ext>
            </p:extLst>
          </p:nvPr>
        </p:nvGraphicFramePr>
        <p:xfrm>
          <a:off x="2427288" y="2088379"/>
          <a:ext cx="71850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672840" progId="Equation.DSMT4">
                  <p:embed/>
                </p:oleObj>
              </mc:Choice>
              <mc:Fallback>
                <p:oleObj name="Equation" r:id="rId4" imgW="2819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288" y="2088379"/>
                        <a:ext cx="7185025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56"/>
          <p:cNvGrpSpPr>
            <a:grpSpLocks/>
          </p:cNvGrpSpPr>
          <p:nvPr/>
        </p:nvGrpSpPr>
        <p:grpSpPr bwMode="auto">
          <a:xfrm>
            <a:off x="7464152" y="3573016"/>
            <a:ext cx="3581400" cy="2667000"/>
            <a:chOff x="480" y="2304"/>
            <a:chExt cx="2256" cy="1680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536 w 1536"/>
                <a:gd name="T1" fmla="*/ 0 h 864"/>
                <a:gd name="T2" fmla="*/ 1200 w 1536"/>
                <a:gd name="T3" fmla="*/ 336 h 864"/>
                <a:gd name="T4" fmla="*/ 960 w 1536"/>
                <a:gd name="T5" fmla="*/ 336 h 864"/>
                <a:gd name="T6" fmla="*/ 672 w 1536"/>
                <a:gd name="T7" fmla="*/ 240 h 864"/>
                <a:gd name="T8" fmla="*/ 144 w 1536"/>
                <a:gd name="T9" fmla="*/ 768 h 864"/>
                <a:gd name="T10" fmla="*/ 0 w 1536"/>
                <a:gd name="T11" fmla="*/ 81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364" y="2304"/>
              <a:ext cx="10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130" y="3216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y=f(x)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936" y="2690"/>
              <a:ext cx="12" cy="896"/>
            </a:xfrm>
            <a:prstGeom prst="line">
              <a:avLst/>
            </a:prstGeom>
            <a:noFill/>
            <a:ln w="22225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84" y="3463"/>
                  <a:ext cx="59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altLang="zh-CN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4" y="3463"/>
                  <a:ext cx="592" cy="2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844" t="-8197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67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8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5588"/>
              </p:ext>
            </p:extLst>
          </p:nvPr>
        </p:nvGraphicFramePr>
        <p:xfrm>
          <a:off x="2822575" y="1249363"/>
          <a:ext cx="7296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15640" progId="Equation.DSMT4">
                  <p:embed/>
                </p:oleObj>
              </mc:Choice>
              <mc:Fallback>
                <p:oleObj name="Equation" r:id="rId2" imgW="300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249363"/>
                        <a:ext cx="7296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5" name="Object 45"/>
          <p:cNvGraphicFramePr>
            <a:graphicFrameLocks noChangeAspect="1"/>
          </p:cNvGraphicFramePr>
          <p:nvPr/>
        </p:nvGraphicFramePr>
        <p:xfrm>
          <a:off x="3048000" y="1779588"/>
          <a:ext cx="3817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1941" imgH="209563" progId="Equation.3">
                  <p:embed/>
                </p:oleObj>
              </mc:Choice>
              <mc:Fallback>
                <p:oleObj name="Equation" r:id="rId4" imgW="1561941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79588"/>
                        <a:ext cx="38179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7086600" y="17256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取整函数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2063751" y="247808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例如：</a:t>
            </a:r>
            <a:r>
              <a:rPr lang="en-US" altLang="zh-CN" sz="2800" b="1" dirty="0"/>
              <a:t>[5.3]=          [-4.9]=</a:t>
            </a:r>
          </a:p>
        </p:txBody>
      </p:sp>
      <p:graphicFrame>
        <p:nvGraphicFramePr>
          <p:cNvPr id="117808" name="Object 48"/>
          <p:cNvGraphicFramePr>
            <a:graphicFrameLocks noChangeAspect="1"/>
          </p:cNvGraphicFramePr>
          <p:nvPr/>
        </p:nvGraphicFramePr>
        <p:xfrm>
          <a:off x="2279651" y="4492626"/>
          <a:ext cx="27082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04914" imgH="447624" progId="Equation.3">
                  <p:embed/>
                </p:oleObj>
              </mc:Choice>
              <mc:Fallback>
                <p:oleObj name="公式" r:id="rId6" imgW="110491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492626"/>
                        <a:ext cx="27082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057400" y="5645151"/>
            <a:ext cx="367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求极限时有用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pSp>
        <p:nvGrpSpPr>
          <p:cNvPr id="117810" name="Group 50"/>
          <p:cNvGrpSpPr>
            <a:grpSpLocks/>
          </p:cNvGrpSpPr>
          <p:nvPr/>
        </p:nvGrpSpPr>
        <p:grpSpPr bwMode="auto">
          <a:xfrm>
            <a:off x="6057900" y="2852738"/>
            <a:ext cx="4210050" cy="3200400"/>
            <a:chOff x="2772" y="1920"/>
            <a:chExt cx="2652" cy="2016"/>
          </a:xfrm>
        </p:grpSpPr>
        <p:sp>
          <p:nvSpPr>
            <p:cNvPr id="18451" name="Text Box 51"/>
            <p:cNvSpPr txBox="1">
              <a:spLocks noChangeArrowheads="1"/>
            </p:cNvSpPr>
            <p:nvPr/>
          </p:nvSpPr>
          <p:spPr bwMode="auto">
            <a:xfrm>
              <a:off x="3984" y="3014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 1  2   3   4   5  </a:t>
              </a:r>
            </a:p>
          </p:txBody>
        </p:sp>
        <p:sp>
          <p:nvSpPr>
            <p:cNvPr id="18452" name="Text Box 52"/>
            <p:cNvSpPr txBox="1">
              <a:spLocks noChangeArrowheads="1"/>
            </p:cNvSpPr>
            <p:nvPr/>
          </p:nvSpPr>
          <p:spPr bwMode="auto">
            <a:xfrm>
              <a:off x="3844" y="3216"/>
              <a:ext cx="1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-2</a:t>
              </a:r>
            </a:p>
          </p:txBody>
        </p:sp>
        <p:sp>
          <p:nvSpPr>
            <p:cNvPr id="18453" name="Text Box 53"/>
            <p:cNvSpPr txBox="1">
              <a:spLocks noChangeArrowheads="1"/>
            </p:cNvSpPr>
            <p:nvPr/>
          </p:nvSpPr>
          <p:spPr bwMode="auto">
            <a:xfrm>
              <a:off x="3840" y="3542"/>
              <a:ext cx="1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-4</a:t>
              </a:r>
            </a:p>
          </p:txBody>
        </p:sp>
        <p:sp>
          <p:nvSpPr>
            <p:cNvPr id="18454" name="Line 54"/>
            <p:cNvSpPr>
              <a:spLocks noChangeShapeType="1"/>
            </p:cNvSpPr>
            <p:nvPr/>
          </p:nvSpPr>
          <p:spPr bwMode="auto">
            <a:xfrm>
              <a:off x="4079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55"/>
            <p:cNvSpPr>
              <a:spLocks noChangeShapeType="1"/>
            </p:cNvSpPr>
            <p:nvPr/>
          </p:nvSpPr>
          <p:spPr bwMode="auto">
            <a:xfrm>
              <a:off x="4280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56"/>
            <p:cNvSpPr>
              <a:spLocks noChangeShapeType="1"/>
            </p:cNvSpPr>
            <p:nvPr/>
          </p:nvSpPr>
          <p:spPr bwMode="auto">
            <a:xfrm>
              <a:off x="448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57"/>
            <p:cNvSpPr>
              <a:spLocks noChangeShapeType="1"/>
            </p:cNvSpPr>
            <p:nvPr/>
          </p:nvSpPr>
          <p:spPr bwMode="auto">
            <a:xfrm>
              <a:off x="4696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58"/>
            <p:cNvSpPr>
              <a:spLocks noChangeShapeType="1"/>
            </p:cNvSpPr>
            <p:nvPr/>
          </p:nvSpPr>
          <p:spPr bwMode="auto">
            <a:xfrm>
              <a:off x="4891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59"/>
            <p:cNvSpPr>
              <a:spLocks noChangeShapeType="1"/>
            </p:cNvSpPr>
            <p:nvPr/>
          </p:nvSpPr>
          <p:spPr bwMode="auto">
            <a:xfrm>
              <a:off x="2980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60"/>
            <p:cNvSpPr>
              <a:spLocks noChangeShapeType="1"/>
            </p:cNvSpPr>
            <p:nvPr/>
          </p:nvSpPr>
          <p:spPr bwMode="auto">
            <a:xfrm>
              <a:off x="318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61"/>
            <p:cNvSpPr>
              <a:spLocks noChangeShapeType="1"/>
            </p:cNvSpPr>
            <p:nvPr/>
          </p:nvSpPr>
          <p:spPr bwMode="auto">
            <a:xfrm>
              <a:off x="3656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62"/>
            <p:cNvSpPr>
              <a:spLocks noChangeShapeType="1"/>
            </p:cNvSpPr>
            <p:nvPr/>
          </p:nvSpPr>
          <p:spPr bwMode="auto">
            <a:xfrm>
              <a:off x="3429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63"/>
            <p:cNvSpPr>
              <a:spLocks noChangeShapeType="1"/>
            </p:cNvSpPr>
            <p:nvPr/>
          </p:nvSpPr>
          <p:spPr bwMode="auto">
            <a:xfrm>
              <a:off x="3812" y="369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64"/>
            <p:cNvSpPr>
              <a:spLocks noChangeShapeType="1"/>
            </p:cNvSpPr>
            <p:nvPr/>
          </p:nvSpPr>
          <p:spPr bwMode="auto">
            <a:xfrm>
              <a:off x="3812" y="350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65"/>
            <p:cNvSpPr>
              <a:spLocks noChangeShapeType="1"/>
            </p:cNvSpPr>
            <p:nvPr/>
          </p:nvSpPr>
          <p:spPr bwMode="auto">
            <a:xfrm>
              <a:off x="3812" y="336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66"/>
            <p:cNvSpPr>
              <a:spLocks noChangeShapeType="1"/>
            </p:cNvSpPr>
            <p:nvPr/>
          </p:nvSpPr>
          <p:spPr bwMode="auto">
            <a:xfrm>
              <a:off x="2876" y="302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Text Box 67"/>
            <p:cNvSpPr txBox="1">
              <a:spLocks noChangeArrowheads="1"/>
            </p:cNvSpPr>
            <p:nvPr/>
          </p:nvSpPr>
          <p:spPr bwMode="auto">
            <a:xfrm>
              <a:off x="2772" y="2976"/>
              <a:ext cx="20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  -4  -3  -2   -1  </a:t>
              </a:r>
            </a:p>
          </p:txBody>
        </p:sp>
        <p:sp>
          <p:nvSpPr>
            <p:cNvPr id="18468" name="Text Box 68"/>
            <p:cNvSpPr txBox="1">
              <a:spLocks noChangeArrowheads="1"/>
            </p:cNvSpPr>
            <p:nvPr/>
          </p:nvSpPr>
          <p:spPr bwMode="auto">
            <a:xfrm>
              <a:off x="3872" y="3062"/>
              <a:ext cx="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-1</a:t>
              </a:r>
            </a:p>
          </p:txBody>
        </p:sp>
        <p:sp>
          <p:nvSpPr>
            <p:cNvPr id="18469" name="Text Box 69"/>
            <p:cNvSpPr txBox="1">
              <a:spLocks noChangeArrowheads="1"/>
            </p:cNvSpPr>
            <p:nvPr/>
          </p:nvSpPr>
          <p:spPr bwMode="auto">
            <a:xfrm>
              <a:off x="3852" y="3360"/>
              <a:ext cx="10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-3</a:t>
              </a:r>
            </a:p>
          </p:txBody>
        </p:sp>
        <p:sp>
          <p:nvSpPr>
            <p:cNvPr id="18470" name="Line 70"/>
            <p:cNvSpPr>
              <a:spLocks noChangeShapeType="1"/>
            </p:cNvSpPr>
            <p:nvPr/>
          </p:nvSpPr>
          <p:spPr bwMode="auto">
            <a:xfrm>
              <a:off x="3864" y="249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71"/>
            <p:cNvSpPr>
              <a:spLocks noChangeShapeType="1"/>
            </p:cNvSpPr>
            <p:nvPr/>
          </p:nvSpPr>
          <p:spPr bwMode="auto">
            <a:xfrm>
              <a:off x="3864" y="268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72"/>
            <p:cNvSpPr>
              <a:spLocks noChangeShapeType="1"/>
            </p:cNvSpPr>
            <p:nvPr/>
          </p:nvSpPr>
          <p:spPr bwMode="auto">
            <a:xfrm>
              <a:off x="3864" y="288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73"/>
            <p:cNvSpPr>
              <a:spLocks noChangeShapeType="1"/>
            </p:cNvSpPr>
            <p:nvPr/>
          </p:nvSpPr>
          <p:spPr bwMode="auto">
            <a:xfrm>
              <a:off x="3864" y="230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74"/>
            <p:cNvSpPr>
              <a:spLocks noChangeShapeType="1"/>
            </p:cNvSpPr>
            <p:nvPr/>
          </p:nvSpPr>
          <p:spPr bwMode="auto">
            <a:xfrm>
              <a:off x="4072" y="2880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5"/>
            <p:cNvSpPr>
              <a:spLocks noChangeShapeType="1"/>
            </p:cNvSpPr>
            <p:nvPr/>
          </p:nvSpPr>
          <p:spPr bwMode="auto">
            <a:xfrm>
              <a:off x="4267" y="2688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76"/>
            <p:cNvSpPr>
              <a:spLocks noChangeShapeType="1"/>
            </p:cNvSpPr>
            <p:nvPr/>
          </p:nvSpPr>
          <p:spPr bwMode="auto">
            <a:xfrm>
              <a:off x="4488" y="2496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Oval 77"/>
            <p:cNvSpPr>
              <a:spLocks noChangeArrowheads="1"/>
            </p:cNvSpPr>
            <p:nvPr/>
          </p:nvSpPr>
          <p:spPr bwMode="auto">
            <a:xfrm>
              <a:off x="4644" y="247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8" name="Oval 78"/>
            <p:cNvSpPr>
              <a:spLocks noChangeArrowheads="1"/>
            </p:cNvSpPr>
            <p:nvPr/>
          </p:nvSpPr>
          <p:spPr bwMode="auto">
            <a:xfrm>
              <a:off x="4436" y="2670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9" name="Oval 79"/>
            <p:cNvSpPr>
              <a:spLocks noChangeArrowheads="1"/>
            </p:cNvSpPr>
            <p:nvPr/>
          </p:nvSpPr>
          <p:spPr bwMode="auto">
            <a:xfrm>
              <a:off x="4228" y="286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0" name="Oval 80"/>
            <p:cNvSpPr>
              <a:spLocks noChangeArrowheads="1"/>
            </p:cNvSpPr>
            <p:nvPr/>
          </p:nvSpPr>
          <p:spPr bwMode="auto">
            <a:xfrm>
              <a:off x="3838" y="316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1" name="Oval 81"/>
            <p:cNvSpPr>
              <a:spLocks noChangeArrowheads="1"/>
            </p:cNvSpPr>
            <p:nvPr/>
          </p:nvSpPr>
          <p:spPr bwMode="auto">
            <a:xfrm>
              <a:off x="4053" y="3000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2" name="Oval 82"/>
            <p:cNvSpPr>
              <a:spLocks noChangeArrowheads="1"/>
            </p:cNvSpPr>
            <p:nvPr/>
          </p:nvSpPr>
          <p:spPr bwMode="auto">
            <a:xfrm>
              <a:off x="3188" y="3648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3" name="Oval 83"/>
            <p:cNvSpPr>
              <a:spLocks noChangeArrowheads="1"/>
            </p:cNvSpPr>
            <p:nvPr/>
          </p:nvSpPr>
          <p:spPr bwMode="auto">
            <a:xfrm>
              <a:off x="3396" y="3474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4" name="Line 84"/>
            <p:cNvSpPr>
              <a:spLocks noChangeShapeType="1"/>
            </p:cNvSpPr>
            <p:nvPr/>
          </p:nvSpPr>
          <p:spPr bwMode="auto">
            <a:xfrm>
              <a:off x="3864" y="3024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Text Box 85"/>
            <p:cNvSpPr txBox="1">
              <a:spLocks noChangeArrowheads="1"/>
            </p:cNvSpPr>
            <p:nvPr/>
          </p:nvSpPr>
          <p:spPr bwMode="auto">
            <a:xfrm>
              <a:off x="5069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18486" name="Text Box 86"/>
            <p:cNvSpPr txBox="1">
              <a:spLocks noChangeArrowheads="1"/>
            </p:cNvSpPr>
            <p:nvPr/>
          </p:nvSpPr>
          <p:spPr bwMode="auto">
            <a:xfrm>
              <a:off x="3687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18487" name="Text Box 87"/>
            <p:cNvSpPr txBox="1">
              <a:spLocks noChangeArrowheads="1"/>
            </p:cNvSpPr>
            <p:nvPr/>
          </p:nvSpPr>
          <p:spPr bwMode="auto">
            <a:xfrm>
              <a:off x="3692" y="29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/>
                <a:t>o</a:t>
              </a:r>
              <a:endParaRPr lang="en-US" altLang="zh-CN" sz="2000" b="1" dirty="0"/>
            </a:p>
          </p:txBody>
        </p:sp>
        <p:sp>
          <p:nvSpPr>
            <p:cNvPr id="18488" name="Line 88"/>
            <p:cNvSpPr>
              <a:spLocks noChangeShapeType="1"/>
            </p:cNvSpPr>
            <p:nvPr/>
          </p:nvSpPr>
          <p:spPr bwMode="auto">
            <a:xfrm>
              <a:off x="3240" y="3504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89"/>
            <p:cNvSpPr>
              <a:spLocks noChangeShapeType="1"/>
            </p:cNvSpPr>
            <p:nvPr/>
          </p:nvSpPr>
          <p:spPr bwMode="auto">
            <a:xfrm>
              <a:off x="3032" y="3660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Line 90"/>
            <p:cNvSpPr>
              <a:spLocks noChangeShapeType="1"/>
            </p:cNvSpPr>
            <p:nvPr/>
          </p:nvSpPr>
          <p:spPr bwMode="auto">
            <a:xfrm flipV="1">
              <a:off x="3864" y="216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91"/>
            <p:cNvSpPr>
              <a:spLocks noChangeShapeType="1"/>
            </p:cNvSpPr>
            <p:nvPr/>
          </p:nvSpPr>
          <p:spPr bwMode="auto">
            <a:xfrm>
              <a:off x="4688" y="2328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Oval 92"/>
            <p:cNvSpPr>
              <a:spLocks noChangeArrowheads="1"/>
            </p:cNvSpPr>
            <p:nvPr/>
          </p:nvSpPr>
          <p:spPr bwMode="auto">
            <a:xfrm>
              <a:off x="4844" y="2304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3" name="Line 93"/>
            <p:cNvSpPr>
              <a:spLocks noChangeShapeType="1"/>
            </p:cNvSpPr>
            <p:nvPr/>
          </p:nvSpPr>
          <p:spPr bwMode="auto">
            <a:xfrm>
              <a:off x="3696" y="3192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Oval 94"/>
            <p:cNvSpPr>
              <a:spLocks noChangeArrowheads="1"/>
            </p:cNvSpPr>
            <p:nvPr/>
          </p:nvSpPr>
          <p:spPr bwMode="auto">
            <a:xfrm>
              <a:off x="3840" y="3168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5" name="Line 95"/>
            <p:cNvSpPr>
              <a:spLocks noChangeShapeType="1"/>
            </p:cNvSpPr>
            <p:nvPr/>
          </p:nvSpPr>
          <p:spPr bwMode="auto">
            <a:xfrm>
              <a:off x="3456" y="33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Oval 96"/>
            <p:cNvSpPr>
              <a:spLocks noChangeArrowheads="1"/>
            </p:cNvSpPr>
            <p:nvPr/>
          </p:nvSpPr>
          <p:spPr bwMode="auto">
            <a:xfrm>
              <a:off x="3648" y="331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97" name="Object 97"/>
            <p:cNvGraphicFramePr>
              <a:graphicFrameLocks noChangeAspect="1"/>
            </p:cNvGraphicFramePr>
            <p:nvPr/>
          </p:nvGraphicFramePr>
          <p:xfrm>
            <a:off x="3744" y="2832"/>
            <a:ext cx="1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51" imgH="164885" progId="Equation.3">
                    <p:embed/>
                  </p:oleObj>
                </mc:Choice>
                <mc:Fallback>
                  <p:oleObj name="Equation" r:id="rId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32"/>
                          <a:ext cx="1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8" name="Object 98"/>
            <p:cNvGraphicFramePr>
              <a:graphicFrameLocks noChangeAspect="1"/>
            </p:cNvGraphicFramePr>
            <p:nvPr/>
          </p:nvGraphicFramePr>
          <p:xfrm>
            <a:off x="3739" y="2640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80" imgH="164814" progId="Equation.3">
                    <p:embed/>
                  </p:oleObj>
                </mc:Choice>
                <mc:Fallback>
                  <p:oleObj name="Equation" r:id="rId10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2640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9" name="Object 99"/>
            <p:cNvGraphicFramePr>
              <a:graphicFrameLocks noChangeAspect="1"/>
            </p:cNvGraphicFramePr>
            <p:nvPr/>
          </p:nvGraphicFramePr>
          <p:xfrm>
            <a:off x="3733" y="2443"/>
            <a:ext cx="11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5" imgH="177415" progId="Equation.3">
                    <p:embed/>
                  </p:oleObj>
                </mc:Choice>
                <mc:Fallback>
                  <p:oleObj name="Equation" r:id="rId1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443"/>
                          <a:ext cx="11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0" name="Object 100"/>
            <p:cNvGraphicFramePr>
              <a:graphicFrameLocks noChangeAspect="1"/>
            </p:cNvGraphicFramePr>
            <p:nvPr/>
          </p:nvGraphicFramePr>
          <p:xfrm>
            <a:off x="3733" y="2256"/>
            <a:ext cx="11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80" imgH="164814" progId="Equation.3">
                    <p:embed/>
                  </p:oleObj>
                </mc:Choice>
                <mc:Fallback>
                  <p:oleObj name="Equation" r:id="rId14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256"/>
                          <a:ext cx="11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1" name="Object 101"/>
            <p:cNvGraphicFramePr>
              <a:graphicFrameLocks noChangeAspect="1"/>
            </p:cNvGraphicFramePr>
            <p:nvPr/>
          </p:nvGraphicFramePr>
          <p:xfrm>
            <a:off x="4097" y="2016"/>
            <a:ext cx="75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99999" imgH="190449" progId="Equation.3">
                    <p:embed/>
                  </p:oleObj>
                </mc:Choice>
                <mc:Fallback>
                  <p:oleObj name="Equation" r:id="rId16" imgW="5999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2016"/>
                          <a:ext cx="75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862" name="Text Box 102"/>
          <p:cNvSpPr txBox="1">
            <a:spLocks noChangeArrowheads="1"/>
          </p:cNvSpPr>
          <p:nvPr/>
        </p:nvSpPr>
        <p:spPr bwMode="auto">
          <a:xfrm>
            <a:off x="8210550" y="51387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阶梯曲线</a:t>
            </a:r>
          </a:p>
        </p:txBody>
      </p:sp>
      <p:graphicFrame>
        <p:nvGraphicFramePr>
          <p:cNvPr id="117863" name="Object 103"/>
          <p:cNvGraphicFramePr>
            <a:graphicFrameLocks noChangeAspect="1"/>
          </p:cNvGraphicFramePr>
          <p:nvPr/>
        </p:nvGraphicFramePr>
        <p:xfrm>
          <a:off x="4159251" y="2514601"/>
          <a:ext cx="461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0417" imgH="203112" progId="Equation.3">
                  <p:embed/>
                </p:oleObj>
              </mc:Choice>
              <mc:Fallback>
                <p:oleObj name="公式" r:id="rId18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1" y="2514601"/>
                        <a:ext cx="4619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4" name="Object 104"/>
          <p:cNvGraphicFramePr>
            <a:graphicFrameLocks noChangeAspect="1"/>
          </p:cNvGraphicFramePr>
          <p:nvPr/>
        </p:nvGraphicFramePr>
        <p:xfrm>
          <a:off x="6383339" y="2492376"/>
          <a:ext cx="7381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04536" imgH="203024" progId="Equation.3">
                  <p:embed/>
                </p:oleObj>
              </mc:Choice>
              <mc:Fallback>
                <p:oleObj name="公式" r:id="rId20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492376"/>
                        <a:ext cx="7381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5" name="Rectangle 105"/>
          <p:cNvSpPr>
            <a:spLocks noChangeArrowheads="1"/>
          </p:cNvSpPr>
          <p:nvPr/>
        </p:nvSpPr>
        <p:spPr bwMode="auto">
          <a:xfrm>
            <a:off x="2065339" y="3198813"/>
            <a:ext cx="4391025" cy="10795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866" name="Object 106"/>
          <p:cNvGraphicFramePr>
            <a:graphicFrameLocks noChangeAspect="1"/>
          </p:cNvGraphicFramePr>
          <p:nvPr/>
        </p:nvGraphicFramePr>
        <p:xfrm>
          <a:off x="2135188" y="3251200"/>
          <a:ext cx="4248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743086" imgH="209563" progId="Equation.3">
                  <p:embed/>
                </p:oleObj>
              </mc:Choice>
              <mc:Fallback>
                <p:oleObj name="公式" r:id="rId22" imgW="174308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251200"/>
                        <a:ext cx="4248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7" name="Object 107"/>
          <p:cNvGraphicFramePr>
            <a:graphicFrameLocks noChangeAspect="1"/>
          </p:cNvGraphicFramePr>
          <p:nvPr/>
        </p:nvGraphicFramePr>
        <p:xfrm>
          <a:off x="2711451" y="3768725"/>
          <a:ext cx="12049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419201" imgH="190449" progId="Equation.3">
                  <p:embed/>
                </p:oleObj>
              </mc:Choice>
              <mc:Fallback>
                <p:oleObj name="公式" r:id="rId24" imgW="419201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768725"/>
                        <a:ext cx="12049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8" name="Object 108"/>
          <p:cNvGraphicFramePr>
            <a:graphicFrameLocks noChangeAspect="1"/>
          </p:cNvGraphicFramePr>
          <p:nvPr/>
        </p:nvGraphicFramePr>
        <p:xfrm>
          <a:off x="3719514" y="3832226"/>
          <a:ext cx="5746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71428" imgH="152567" progId="Equation.3">
                  <p:embed/>
                </p:oleObj>
              </mc:Choice>
              <mc:Fallback>
                <p:oleObj name="公式" r:id="rId26" imgW="171428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832226"/>
                        <a:ext cx="5746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9" name="Object 109"/>
          <p:cNvGraphicFramePr>
            <a:graphicFrameLocks noChangeAspect="1"/>
          </p:cNvGraphicFramePr>
          <p:nvPr/>
        </p:nvGraphicFramePr>
        <p:xfrm>
          <a:off x="3979863" y="5070476"/>
          <a:ext cx="3667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14170" imgH="142836" progId="Equation.3">
                  <p:embed/>
                </p:oleObj>
              </mc:Choice>
              <mc:Fallback>
                <p:oleObj name="公式" r:id="rId28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5070476"/>
                        <a:ext cx="3667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70" name="Object 110"/>
          <p:cNvGraphicFramePr>
            <a:graphicFrameLocks noChangeAspect="1"/>
          </p:cNvGraphicFramePr>
          <p:nvPr/>
        </p:nvGraphicFramePr>
        <p:xfrm>
          <a:off x="3181351" y="5141913"/>
          <a:ext cx="3667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14170" imgH="114339" progId="Equation.3">
                  <p:embed/>
                </p:oleObj>
              </mc:Choice>
              <mc:Fallback>
                <p:oleObj name="公式" r:id="rId30" imgW="114170" imgH="114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5141913"/>
                        <a:ext cx="3667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2097088" y="318294"/>
            <a:ext cx="46482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几个特殊的函数举例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3751" y="1229648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6" grpId="0" autoUpdateAnimBg="0"/>
      <p:bldP spid="117807" grpId="0" autoUpdateAnimBg="0"/>
      <p:bldP spid="117809" grpId="0" autoUpdateAnimBg="0"/>
      <p:bldP spid="117862" grpId="0" autoUpdateAnimBg="0"/>
      <p:bldP spid="1178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43674"/>
              </p:ext>
            </p:extLst>
          </p:nvPr>
        </p:nvGraphicFramePr>
        <p:xfrm>
          <a:off x="2887662" y="379745"/>
          <a:ext cx="5387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215640" progId="Equation.DSMT4">
                  <p:embed/>
                </p:oleObj>
              </mc:Choice>
              <mc:Fallback>
                <p:oleObj name="Equation" r:id="rId2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2" y="379745"/>
                        <a:ext cx="5387975" cy="55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057400" y="1219200"/>
          <a:ext cx="384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1027" imgH="209563" progId="Equation.3">
                  <p:embed/>
                </p:oleObj>
              </mc:Choice>
              <mc:Fallback>
                <p:oleObj name="Equation" r:id="rId4" imgW="1581027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384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943601" y="1219200"/>
          <a:ext cx="4246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43086" imgH="209563" progId="Equation.3">
                  <p:embed/>
                </p:oleObj>
              </mc:Choice>
              <mc:Fallback>
                <p:oleObj name="Equation" r:id="rId6" imgW="174308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219200"/>
                        <a:ext cx="4246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324600" y="17668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非负小数部分函数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133601" y="2201864"/>
          <a:ext cx="41878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630" imgH="447624" progId="Equation.3">
                  <p:embed/>
                </p:oleObj>
              </mc:Choice>
              <mc:Fallback>
                <p:oleObj name="Equation" r:id="rId8" imgW="1714630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201864"/>
                        <a:ext cx="41878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922" name="Group 90"/>
          <p:cNvGrpSpPr>
            <a:grpSpLocks/>
          </p:cNvGrpSpPr>
          <p:nvPr/>
        </p:nvGrpSpPr>
        <p:grpSpPr bwMode="auto">
          <a:xfrm>
            <a:off x="3124200" y="3662364"/>
            <a:ext cx="5818188" cy="2205037"/>
            <a:chOff x="1008" y="2307"/>
            <a:chExt cx="3665" cy="1389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2544" y="2408"/>
              <a:ext cx="0" cy="1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2413" y="3168"/>
            <a:ext cx="179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3168"/>
                          <a:ext cx="179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512" y="3142"/>
            <a:ext cx="161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66469" imgH="253780" progId="Equation.3">
                    <p:embed/>
                  </p:oleObj>
                </mc:Choice>
                <mc:Fallback>
                  <p:oleObj name="公式" r:id="rId12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42"/>
                          <a:ext cx="161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1"/>
            <p:cNvGraphicFramePr>
              <a:graphicFrameLocks noChangeAspect="1"/>
            </p:cNvGraphicFramePr>
            <p:nvPr/>
          </p:nvGraphicFramePr>
          <p:xfrm>
            <a:off x="2323" y="2307"/>
            <a:ext cx="22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579" imgH="164957" progId="Equation.3">
                    <p:embed/>
                  </p:oleObj>
                </mc:Choice>
                <mc:Fallback>
                  <p:oleObj name="Equation" r:id="rId1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307"/>
                          <a:ext cx="22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7"/>
            <p:cNvGraphicFramePr>
              <a:graphicFrameLocks noChangeAspect="1"/>
            </p:cNvGraphicFramePr>
            <p:nvPr/>
          </p:nvGraphicFramePr>
          <p:xfrm>
            <a:off x="2793" y="3168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51" imgH="164885" progId="Equation.3">
                    <p:embed/>
                  </p:oleObj>
                </mc:Choice>
                <mc:Fallback>
                  <p:oleObj name="Equation" r:id="rId16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3168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8"/>
            <p:cNvGraphicFramePr>
              <a:graphicFrameLocks noChangeAspect="1"/>
            </p:cNvGraphicFramePr>
            <p:nvPr/>
          </p:nvGraphicFramePr>
          <p:xfrm>
            <a:off x="2556" y="2784"/>
            <a:ext cx="13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51" imgH="164885" progId="Equation.3">
                    <p:embed/>
                  </p:oleObj>
                </mc:Choice>
                <mc:Fallback>
                  <p:oleObj name="Equation" r:id="rId1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784"/>
                          <a:ext cx="13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>
              <a:off x="1008" y="316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1" name="Object 20"/>
            <p:cNvGraphicFramePr>
              <a:graphicFrameLocks noChangeAspect="1"/>
            </p:cNvGraphicFramePr>
            <p:nvPr/>
          </p:nvGraphicFramePr>
          <p:xfrm>
            <a:off x="2928" y="2485"/>
            <a:ext cx="74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95199" imgH="190449" progId="Equation.3">
                    <p:embed/>
                  </p:oleObj>
                </mc:Choice>
                <mc:Fallback>
                  <p:oleObj name="Equation" r:id="rId20" imgW="4951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85"/>
                          <a:ext cx="74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1"/>
            <p:cNvGraphicFramePr>
              <a:graphicFrameLocks noChangeAspect="1"/>
            </p:cNvGraphicFramePr>
            <p:nvPr/>
          </p:nvGraphicFramePr>
          <p:xfrm>
            <a:off x="3072" y="3168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80" imgH="164814" progId="Equation.3">
                    <p:embed/>
                  </p:oleObj>
                </mc:Choice>
                <mc:Fallback>
                  <p:oleObj name="Equation" r:id="rId2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68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2"/>
            <p:cNvGraphicFramePr>
              <a:graphicFrameLocks noChangeAspect="1"/>
            </p:cNvGraphicFramePr>
            <p:nvPr/>
          </p:nvGraphicFramePr>
          <p:xfrm>
            <a:off x="3360" y="3168"/>
            <a:ext cx="15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68"/>
                          <a:ext cx="15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23"/>
            <p:cNvGraphicFramePr>
              <a:graphicFrameLocks noChangeAspect="1"/>
            </p:cNvGraphicFramePr>
            <p:nvPr/>
          </p:nvGraphicFramePr>
          <p:xfrm>
            <a:off x="3642" y="3168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80" imgH="164814" progId="Equation.3">
                    <p:embed/>
                  </p:oleObj>
                </mc:Choice>
                <mc:Fallback>
                  <p:oleObj name="Equation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3168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24"/>
            <p:cNvGraphicFramePr>
              <a:graphicFrameLocks noChangeAspect="1"/>
            </p:cNvGraphicFramePr>
            <p:nvPr/>
          </p:nvGraphicFramePr>
          <p:xfrm>
            <a:off x="2130" y="3168"/>
            <a:ext cx="2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8501" imgH="165028" progId="Equation.3">
                    <p:embed/>
                  </p:oleObj>
                </mc:Choice>
                <mc:Fallback>
                  <p:oleObj name="Equation" r:id="rId28" imgW="228501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168"/>
                          <a:ext cx="2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25"/>
            <p:cNvGraphicFramePr>
              <a:graphicFrameLocks noChangeAspect="1"/>
            </p:cNvGraphicFramePr>
            <p:nvPr/>
          </p:nvGraphicFramePr>
          <p:xfrm>
            <a:off x="1827" y="3168"/>
            <a:ext cx="28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41091" imgH="164957" progId="Equation.3">
                    <p:embed/>
                  </p:oleObj>
                </mc:Choice>
                <mc:Fallback>
                  <p:oleObj name="Equation" r:id="rId30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3168"/>
                          <a:ext cx="28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6"/>
            <p:cNvGraphicFramePr>
              <a:graphicFrameLocks noChangeAspect="1"/>
            </p:cNvGraphicFramePr>
            <p:nvPr/>
          </p:nvGraphicFramePr>
          <p:xfrm>
            <a:off x="1536" y="3168"/>
            <a:ext cx="2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1091" imgH="177646" progId="Equation.3">
                    <p:embed/>
                  </p:oleObj>
                </mc:Choice>
                <mc:Fallback>
                  <p:oleObj name="Equation" r:id="rId32" imgW="241091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2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7"/>
            <p:cNvGraphicFramePr>
              <a:graphicFrameLocks noChangeAspect="1"/>
            </p:cNvGraphicFramePr>
            <p:nvPr/>
          </p:nvGraphicFramePr>
          <p:xfrm>
            <a:off x="1200" y="3168"/>
            <a:ext cx="28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41091" imgH="164957" progId="Equation.3">
                    <p:embed/>
                  </p:oleObj>
                </mc:Choice>
                <mc:Fallback>
                  <p:oleObj name="Equation" r:id="rId34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68"/>
                          <a:ext cx="28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9" name="Group 37"/>
            <p:cNvGrpSpPr>
              <a:grpSpLocks/>
            </p:cNvGrpSpPr>
            <p:nvPr/>
          </p:nvGrpSpPr>
          <p:grpSpPr bwMode="auto">
            <a:xfrm>
              <a:off x="2496" y="2880"/>
              <a:ext cx="336" cy="336"/>
              <a:chOff x="2880" y="3168"/>
              <a:chExt cx="336" cy="336"/>
            </a:xfrm>
          </p:grpSpPr>
          <p:graphicFrame>
            <p:nvGraphicFramePr>
              <p:cNvPr id="19525" name="Object 13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104800" imgH="95224" progId="Equation.3">
                      <p:embed/>
                    </p:oleObj>
                  </mc:Choice>
                  <mc:Fallback>
                    <p:oleObj name="公式" r:id="rId36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26" name="Group 3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27" name="AutoShape 15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0" name="Group 38"/>
            <p:cNvGrpSpPr>
              <a:grpSpLocks/>
            </p:cNvGrpSpPr>
            <p:nvPr/>
          </p:nvGrpSpPr>
          <p:grpSpPr bwMode="auto">
            <a:xfrm>
              <a:off x="2784" y="2880"/>
              <a:ext cx="336" cy="336"/>
              <a:chOff x="2880" y="3168"/>
              <a:chExt cx="336" cy="336"/>
            </a:xfrm>
          </p:grpSpPr>
          <p:graphicFrame>
            <p:nvGraphicFramePr>
              <p:cNvPr id="19521" name="Object 3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104800" imgH="95224" progId="Equation.3">
                      <p:embed/>
                    </p:oleObj>
                  </mc:Choice>
                  <mc:Fallback>
                    <p:oleObj name="公式" r:id="rId38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22" name="Group 4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23" name="AutoShape 4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1" name="Group 43"/>
            <p:cNvGrpSpPr>
              <a:grpSpLocks/>
            </p:cNvGrpSpPr>
            <p:nvPr/>
          </p:nvGrpSpPr>
          <p:grpSpPr bwMode="auto">
            <a:xfrm>
              <a:off x="3072" y="2880"/>
              <a:ext cx="336" cy="336"/>
              <a:chOff x="2880" y="3168"/>
              <a:chExt cx="336" cy="336"/>
            </a:xfrm>
          </p:grpSpPr>
          <p:graphicFrame>
            <p:nvGraphicFramePr>
              <p:cNvPr id="19517" name="Object 4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0" imgW="104800" imgH="95224" progId="Equation.3">
                      <p:embed/>
                    </p:oleObj>
                  </mc:Choice>
                  <mc:Fallback>
                    <p:oleObj name="公式" r:id="rId40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8" name="Group 4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9" name="AutoShape 4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2" name="Group 48"/>
            <p:cNvGrpSpPr>
              <a:grpSpLocks/>
            </p:cNvGrpSpPr>
            <p:nvPr/>
          </p:nvGrpSpPr>
          <p:grpSpPr bwMode="auto">
            <a:xfrm>
              <a:off x="3360" y="2880"/>
              <a:ext cx="336" cy="336"/>
              <a:chOff x="2880" y="3168"/>
              <a:chExt cx="336" cy="336"/>
            </a:xfrm>
          </p:grpSpPr>
          <p:graphicFrame>
            <p:nvGraphicFramePr>
              <p:cNvPr id="19513" name="Object 4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2" imgW="104800" imgH="95224" progId="Equation.3">
                      <p:embed/>
                    </p:oleObj>
                  </mc:Choice>
                  <mc:Fallback>
                    <p:oleObj name="公式" r:id="rId42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4" name="Group 5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5" name="AutoShape 5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3" name="Group 53"/>
            <p:cNvGrpSpPr>
              <a:grpSpLocks/>
            </p:cNvGrpSpPr>
            <p:nvPr/>
          </p:nvGrpSpPr>
          <p:grpSpPr bwMode="auto">
            <a:xfrm>
              <a:off x="3648" y="2880"/>
              <a:ext cx="336" cy="336"/>
              <a:chOff x="2880" y="3168"/>
              <a:chExt cx="336" cy="336"/>
            </a:xfrm>
          </p:grpSpPr>
          <p:graphicFrame>
            <p:nvGraphicFramePr>
              <p:cNvPr id="19509" name="Object 5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4" imgW="104800" imgH="95224" progId="Equation.3">
                      <p:embed/>
                    </p:oleObj>
                  </mc:Choice>
                  <mc:Fallback>
                    <p:oleObj name="公式" r:id="rId44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0" name="Group 5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1" name="AutoShape 5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4" name="Group 58"/>
            <p:cNvGrpSpPr>
              <a:grpSpLocks/>
            </p:cNvGrpSpPr>
            <p:nvPr/>
          </p:nvGrpSpPr>
          <p:grpSpPr bwMode="auto">
            <a:xfrm>
              <a:off x="2208" y="2880"/>
              <a:ext cx="336" cy="336"/>
              <a:chOff x="2880" y="3168"/>
              <a:chExt cx="336" cy="336"/>
            </a:xfrm>
          </p:grpSpPr>
          <p:graphicFrame>
            <p:nvGraphicFramePr>
              <p:cNvPr id="19505" name="Object 5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6" imgW="104800" imgH="95224" progId="Equation.3">
                      <p:embed/>
                    </p:oleObj>
                  </mc:Choice>
                  <mc:Fallback>
                    <p:oleObj name="公式" r:id="rId46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06" name="Group 6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07" name="AutoShape 6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5" name="Group 63"/>
            <p:cNvGrpSpPr>
              <a:grpSpLocks/>
            </p:cNvGrpSpPr>
            <p:nvPr/>
          </p:nvGrpSpPr>
          <p:grpSpPr bwMode="auto">
            <a:xfrm>
              <a:off x="1920" y="2880"/>
              <a:ext cx="336" cy="336"/>
              <a:chOff x="2880" y="3168"/>
              <a:chExt cx="336" cy="336"/>
            </a:xfrm>
          </p:grpSpPr>
          <p:graphicFrame>
            <p:nvGraphicFramePr>
              <p:cNvPr id="19501" name="Object 6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8" imgW="104800" imgH="95224" progId="Equation.3">
                      <p:embed/>
                    </p:oleObj>
                  </mc:Choice>
                  <mc:Fallback>
                    <p:oleObj name="公式" r:id="rId48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02" name="Group 6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03" name="AutoShape 6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9486" name="Object 69"/>
            <p:cNvGraphicFramePr>
              <a:graphicFrameLocks noChangeAspect="1"/>
            </p:cNvGraphicFramePr>
            <p:nvPr/>
          </p:nvGraphicFramePr>
          <p:xfrm>
            <a:off x="1632" y="309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104800" imgH="95224" progId="Equation.3">
                    <p:embed/>
                  </p:oleObj>
                </mc:Choice>
                <mc:Fallback>
                  <p:oleObj name="公式" r:id="rId50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9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AutoShape 71"/>
            <p:cNvSpPr>
              <a:spLocks noChangeArrowheads="1"/>
            </p:cNvSpPr>
            <p:nvPr/>
          </p:nvSpPr>
          <p:spPr bwMode="auto">
            <a:xfrm>
              <a:off x="1920" y="2880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Line 72"/>
            <p:cNvSpPr>
              <a:spLocks noChangeShapeType="1"/>
            </p:cNvSpPr>
            <p:nvPr/>
          </p:nvSpPr>
          <p:spPr bwMode="auto">
            <a:xfrm flipV="1">
              <a:off x="1680" y="292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9" name="Object 74"/>
            <p:cNvGraphicFramePr>
              <a:graphicFrameLocks noChangeAspect="1"/>
            </p:cNvGraphicFramePr>
            <p:nvPr/>
          </p:nvGraphicFramePr>
          <p:xfrm>
            <a:off x="1344" y="309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104800" imgH="95224" progId="Equation.3">
                    <p:embed/>
                  </p:oleObj>
                </mc:Choice>
                <mc:Fallback>
                  <p:oleObj name="公式" r:id="rId52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9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AutoShape 76"/>
            <p:cNvSpPr>
              <a:spLocks noChangeArrowheads="1"/>
            </p:cNvSpPr>
            <p:nvPr/>
          </p:nvSpPr>
          <p:spPr bwMode="auto">
            <a:xfrm>
              <a:off x="1632" y="2880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Line 77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Oval 80"/>
            <p:cNvSpPr>
              <a:spLocks noChangeArrowheads="1"/>
            </p:cNvSpPr>
            <p:nvPr/>
          </p:nvSpPr>
          <p:spPr bwMode="auto">
            <a:xfrm>
              <a:off x="163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3" name="Oval 81"/>
            <p:cNvSpPr>
              <a:spLocks noChangeArrowheads="1"/>
            </p:cNvSpPr>
            <p:nvPr/>
          </p:nvSpPr>
          <p:spPr bwMode="auto">
            <a:xfrm>
              <a:off x="1916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4" name="Oval 82"/>
            <p:cNvSpPr>
              <a:spLocks noChangeArrowheads="1"/>
            </p:cNvSpPr>
            <p:nvPr/>
          </p:nvSpPr>
          <p:spPr bwMode="auto">
            <a:xfrm>
              <a:off x="2204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5" name="Oval 83"/>
            <p:cNvSpPr>
              <a:spLocks noChangeArrowheads="1"/>
            </p:cNvSpPr>
            <p:nvPr/>
          </p:nvSpPr>
          <p:spPr bwMode="auto">
            <a:xfrm>
              <a:off x="249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6" name="Oval 84"/>
            <p:cNvSpPr>
              <a:spLocks noChangeArrowheads="1"/>
            </p:cNvSpPr>
            <p:nvPr/>
          </p:nvSpPr>
          <p:spPr bwMode="auto">
            <a:xfrm>
              <a:off x="2780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7" name="Oval 85"/>
            <p:cNvSpPr>
              <a:spLocks noChangeArrowheads="1"/>
            </p:cNvSpPr>
            <p:nvPr/>
          </p:nvSpPr>
          <p:spPr bwMode="auto">
            <a:xfrm>
              <a:off x="3068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8" name="Oval 86"/>
            <p:cNvSpPr>
              <a:spLocks noChangeArrowheads="1"/>
            </p:cNvSpPr>
            <p:nvPr/>
          </p:nvSpPr>
          <p:spPr bwMode="auto">
            <a:xfrm>
              <a:off x="3356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9" name="Oval 87"/>
            <p:cNvSpPr>
              <a:spLocks noChangeArrowheads="1"/>
            </p:cNvSpPr>
            <p:nvPr/>
          </p:nvSpPr>
          <p:spPr bwMode="auto">
            <a:xfrm>
              <a:off x="3644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Oval 88"/>
            <p:cNvSpPr>
              <a:spLocks noChangeArrowheads="1"/>
            </p:cNvSpPr>
            <p:nvPr/>
          </p:nvSpPr>
          <p:spPr bwMode="auto">
            <a:xfrm>
              <a:off x="393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2115" y="293645"/>
            <a:ext cx="926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722438" y="765176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符号函数</a:t>
            </a:r>
            <a:endParaRPr lang="zh-CN" altLang="en-US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916488" y="257175"/>
          <a:ext cx="35734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200" progId="Equation.3">
                  <p:embed/>
                </p:oleObj>
              </mc:Choice>
              <mc:Fallback>
                <p:oleObj name="Equation" r:id="rId2" imgW="160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57175"/>
                        <a:ext cx="35734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2206626" y="1295401"/>
          <a:ext cx="2517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41195" progId="Equation.3">
                  <p:embed/>
                </p:oleObj>
              </mc:Choice>
              <mc:Fallback>
                <p:oleObj name="Equation" r:id="rId4" imgW="107903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1295401"/>
                        <a:ext cx="25177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4" name="Object 96"/>
          <p:cNvGraphicFramePr>
            <a:graphicFrameLocks noChangeAspect="1"/>
          </p:cNvGraphicFramePr>
          <p:nvPr/>
        </p:nvGraphicFramePr>
        <p:xfrm>
          <a:off x="2209800" y="1981200"/>
          <a:ext cx="4679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5729" imgH="215806" progId="Equation.3">
                  <p:embed/>
                </p:oleObj>
              </mc:Choice>
              <mc:Fallback>
                <p:oleObj name="Equation" r:id="rId6" imgW="20057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679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7" name="Object 99"/>
          <p:cNvGraphicFramePr>
            <a:graphicFrameLocks noChangeAspect="1"/>
          </p:cNvGraphicFramePr>
          <p:nvPr/>
        </p:nvGraphicFramePr>
        <p:xfrm>
          <a:off x="2659064" y="3060700"/>
          <a:ext cx="54943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900" imgH="482600" progId="Equation.3">
                  <p:embed/>
                </p:oleObj>
              </mc:Choice>
              <mc:Fallback>
                <p:oleObj name="Equation" r:id="rId8" imgW="1993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4" y="3060700"/>
                        <a:ext cx="54943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54" name="Group 126"/>
          <p:cNvGrpSpPr>
            <a:grpSpLocks/>
          </p:cNvGrpSpPr>
          <p:nvPr/>
        </p:nvGrpSpPr>
        <p:grpSpPr bwMode="auto">
          <a:xfrm>
            <a:off x="1981200" y="2565401"/>
            <a:ext cx="8458200" cy="519113"/>
            <a:chOff x="288" y="1689"/>
            <a:chExt cx="5328" cy="327"/>
          </a:xfrm>
        </p:grpSpPr>
        <p:sp>
          <p:nvSpPr>
            <p:cNvPr id="20523" name="Text Box 97"/>
            <p:cNvSpPr txBox="1">
              <a:spLocks noChangeArrowheads="1"/>
            </p:cNvSpPr>
            <p:nvPr/>
          </p:nvSpPr>
          <p:spPr bwMode="auto">
            <a:xfrm>
              <a:off x="288" y="168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r>
                <a:rPr lang="en-US" altLang="zh-CN" sz="2800" b="1" dirty="0"/>
                <a:t>   </a:t>
              </a:r>
              <a:endParaRPr lang="en-US" altLang="zh-CN" dirty="0"/>
            </a:p>
          </p:txBody>
        </p:sp>
        <p:sp>
          <p:nvSpPr>
            <p:cNvPr id="20524" name="Text Box 98"/>
            <p:cNvSpPr txBox="1">
              <a:spLocks noChangeArrowheads="1"/>
            </p:cNvSpPr>
            <p:nvPr/>
          </p:nvSpPr>
          <p:spPr bwMode="auto">
            <a:xfrm>
              <a:off x="524" y="1689"/>
              <a:ext cx="50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  </a:t>
              </a:r>
              <a:r>
                <a:rPr lang="zh-CN" altLang="en-US" sz="2800" b="1"/>
                <a:t>狄利克莱                                                        函数</a:t>
              </a:r>
              <a:endParaRPr lang="zh-CN" altLang="en-US" b="1"/>
            </a:p>
          </p:txBody>
        </p:sp>
        <p:graphicFrame>
          <p:nvGraphicFramePr>
            <p:cNvPr id="20525" name="Object 112"/>
            <p:cNvGraphicFramePr>
              <a:graphicFrameLocks noChangeAspect="1"/>
            </p:cNvGraphicFramePr>
            <p:nvPr/>
          </p:nvGraphicFramePr>
          <p:xfrm>
            <a:off x="1636" y="1723"/>
            <a:ext cx="32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93035" imgH="215806" progId="Equation.3">
                    <p:embed/>
                  </p:oleObj>
                </mc:Choice>
                <mc:Fallback>
                  <p:oleObj name="公式" r:id="rId10" imgW="199303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723"/>
                          <a:ext cx="324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3" name="Group 115"/>
          <p:cNvGrpSpPr>
            <a:grpSpLocks/>
          </p:cNvGrpSpPr>
          <p:nvPr/>
        </p:nvGrpSpPr>
        <p:grpSpPr bwMode="auto">
          <a:xfrm>
            <a:off x="6659564" y="3998913"/>
            <a:ext cx="3506787" cy="1905000"/>
            <a:chOff x="3235" y="2832"/>
            <a:chExt cx="2209" cy="1200"/>
          </a:xfrm>
        </p:grpSpPr>
        <p:sp>
          <p:nvSpPr>
            <p:cNvPr id="20506" name="Line 6"/>
            <p:cNvSpPr>
              <a:spLocks noChangeShapeType="1"/>
            </p:cNvSpPr>
            <p:nvPr/>
          </p:nvSpPr>
          <p:spPr bwMode="auto">
            <a:xfrm flipV="1">
              <a:off x="4263" y="30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4263" y="3344"/>
              <a:ext cx="8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 flipH="1">
              <a:off x="3379" y="3936"/>
              <a:ext cx="8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241" y="330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Oval 12"/>
            <p:cNvSpPr>
              <a:spLocks noChangeArrowheads="1"/>
            </p:cNvSpPr>
            <p:nvPr/>
          </p:nvSpPr>
          <p:spPr bwMode="auto">
            <a:xfrm>
              <a:off x="4241" y="388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4039" y="31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0512" name="Text Box 14"/>
            <p:cNvSpPr txBox="1">
              <a:spLocks noChangeArrowheads="1"/>
            </p:cNvSpPr>
            <p:nvPr/>
          </p:nvSpPr>
          <p:spPr bwMode="auto">
            <a:xfrm>
              <a:off x="4311" y="3782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-1</a:t>
              </a:r>
            </a:p>
          </p:txBody>
        </p:sp>
        <p:sp>
          <p:nvSpPr>
            <p:cNvPr id="20513" name="Text Box 15"/>
            <p:cNvSpPr txBox="1">
              <a:spLocks noChangeArrowheads="1"/>
            </p:cNvSpPr>
            <p:nvPr/>
          </p:nvSpPr>
          <p:spPr bwMode="auto">
            <a:xfrm>
              <a:off x="52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20514" name="Text Box 16"/>
            <p:cNvSpPr txBox="1">
              <a:spLocks noChangeArrowheads="1"/>
            </p:cNvSpPr>
            <p:nvPr/>
          </p:nvSpPr>
          <p:spPr bwMode="auto">
            <a:xfrm>
              <a:off x="4119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0515" name="Text Box 17"/>
            <p:cNvSpPr txBox="1">
              <a:spLocks noChangeArrowheads="1"/>
            </p:cNvSpPr>
            <p:nvPr/>
          </p:nvSpPr>
          <p:spPr bwMode="auto">
            <a:xfrm>
              <a:off x="4051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20516" name="Line 29"/>
            <p:cNvSpPr>
              <a:spLocks noChangeShapeType="1"/>
            </p:cNvSpPr>
            <p:nvPr/>
          </p:nvSpPr>
          <p:spPr bwMode="auto">
            <a:xfrm>
              <a:off x="3235" y="36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7" name="Object 67"/>
            <p:cNvGraphicFramePr>
              <a:graphicFrameLocks noChangeAspect="1"/>
            </p:cNvGraphicFramePr>
            <p:nvPr/>
          </p:nvGraphicFramePr>
          <p:xfrm>
            <a:off x="4195" y="357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4800" imgH="95224" progId="Equation.3">
                    <p:embed/>
                  </p:oleObj>
                </mc:Choice>
                <mc:Fallback>
                  <p:oleObj name="公式" r:id="rId12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57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AutoShape 91"/>
            <p:cNvSpPr>
              <a:spLocks noChangeArrowheads="1"/>
            </p:cNvSpPr>
            <p:nvPr/>
          </p:nvSpPr>
          <p:spPr bwMode="auto">
            <a:xfrm>
              <a:off x="4239" y="3312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9" name="Oval 92"/>
            <p:cNvSpPr>
              <a:spLocks noChangeArrowheads="1"/>
            </p:cNvSpPr>
            <p:nvPr/>
          </p:nvSpPr>
          <p:spPr bwMode="auto">
            <a:xfrm>
              <a:off x="4239" y="331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0" name="AutoShape 93"/>
            <p:cNvSpPr>
              <a:spLocks noChangeArrowheads="1"/>
            </p:cNvSpPr>
            <p:nvPr/>
          </p:nvSpPr>
          <p:spPr bwMode="auto">
            <a:xfrm>
              <a:off x="4243" y="3898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1" name="Oval 94"/>
            <p:cNvSpPr>
              <a:spLocks noChangeArrowheads="1"/>
            </p:cNvSpPr>
            <p:nvPr/>
          </p:nvSpPr>
          <p:spPr bwMode="auto">
            <a:xfrm>
              <a:off x="4243" y="389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22" name="Object 114"/>
            <p:cNvGraphicFramePr>
              <a:graphicFrameLocks noChangeAspect="1"/>
            </p:cNvGraphicFramePr>
            <p:nvPr/>
          </p:nvGraphicFramePr>
          <p:xfrm>
            <a:off x="4368" y="3024"/>
            <a:ext cx="9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66627" imgH="152567" progId="Equation.3">
                    <p:embed/>
                  </p:oleObj>
                </mc:Choice>
                <mc:Fallback>
                  <p:oleObj name="Equation" r:id="rId14" imgW="666627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24"/>
                          <a:ext cx="98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53" name="Group 125"/>
          <p:cNvGrpSpPr>
            <a:grpSpLocks/>
          </p:cNvGrpSpPr>
          <p:nvPr/>
        </p:nvGrpSpPr>
        <p:grpSpPr bwMode="auto">
          <a:xfrm>
            <a:off x="2743200" y="4151314"/>
            <a:ext cx="4724400" cy="1938337"/>
            <a:chOff x="768" y="2688"/>
            <a:chExt cx="2976" cy="1221"/>
          </a:xfrm>
        </p:grpSpPr>
        <p:sp>
          <p:nvSpPr>
            <p:cNvPr id="20490" name="Text Box 117"/>
            <p:cNvSpPr txBox="1">
              <a:spLocks noChangeArrowheads="1"/>
            </p:cNvSpPr>
            <p:nvPr/>
          </p:nvSpPr>
          <p:spPr bwMode="auto">
            <a:xfrm>
              <a:off x="2064" y="2985"/>
              <a:ext cx="1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•</a:t>
              </a:r>
            </a:p>
          </p:txBody>
        </p:sp>
        <p:sp>
          <p:nvSpPr>
            <p:cNvPr id="20491" name="Text Box 118"/>
            <p:cNvSpPr txBox="1">
              <a:spLocks noChangeArrowheads="1"/>
            </p:cNvSpPr>
            <p:nvPr/>
          </p:nvSpPr>
          <p:spPr bwMode="auto">
            <a:xfrm>
              <a:off x="2080" y="3360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•</a:t>
              </a:r>
            </a:p>
          </p:txBody>
        </p:sp>
        <p:sp>
          <p:nvSpPr>
            <p:cNvPr id="20492" name="Line 101"/>
            <p:cNvSpPr>
              <a:spLocks noChangeShapeType="1"/>
            </p:cNvSpPr>
            <p:nvPr/>
          </p:nvSpPr>
          <p:spPr bwMode="auto">
            <a:xfrm>
              <a:off x="872" y="3523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02"/>
            <p:cNvSpPr>
              <a:spLocks noChangeShapeType="1"/>
            </p:cNvSpPr>
            <p:nvPr/>
          </p:nvSpPr>
          <p:spPr bwMode="auto">
            <a:xfrm flipV="1">
              <a:off x="1652" y="2880"/>
              <a:ext cx="0" cy="10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05"/>
            <p:cNvSpPr txBox="1">
              <a:spLocks noChangeArrowheads="1"/>
            </p:cNvSpPr>
            <p:nvPr/>
          </p:nvSpPr>
          <p:spPr bwMode="auto">
            <a:xfrm>
              <a:off x="1872" y="3588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有理数点</a:t>
              </a:r>
              <a:endParaRPr lang="zh-CN" altLang="en-US"/>
            </a:p>
          </p:txBody>
        </p:sp>
        <p:sp>
          <p:nvSpPr>
            <p:cNvPr id="20495" name="Text Box 106"/>
            <p:cNvSpPr txBox="1">
              <a:spLocks noChangeArrowheads="1"/>
            </p:cNvSpPr>
            <p:nvPr/>
          </p:nvSpPr>
          <p:spPr bwMode="auto">
            <a:xfrm>
              <a:off x="768" y="35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无理数点</a:t>
              </a:r>
              <a:endParaRPr lang="zh-CN" altLang="en-US"/>
            </a:p>
          </p:txBody>
        </p:sp>
        <p:sp>
          <p:nvSpPr>
            <p:cNvPr id="20496" name="Text Box 107"/>
            <p:cNvSpPr txBox="1">
              <a:spLocks noChangeArrowheads="1"/>
            </p:cNvSpPr>
            <p:nvPr/>
          </p:nvSpPr>
          <p:spPr bwMode="auto">
            <a:xfrm>
              <a:off x="1152" y="3360"/>
              <a:ext cx="1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•</a:t>
              </a:r>
            </a:p>
          </p:txBody>
        </p:sp>
        <p:sp>
          <p:nvSpPr>
            <p:cNvPr id="20497" name="Text Box 108"/>
            <p:cNvSpPr txBox="1">
              <a:spLocks noChangeArrowheads="1"/>
            </p:cNvSpPr>
            <p:nvPr/>
          </p:nvSpPr>
          <p:spPr bwMode="auto">
            <a:xfrm>
              <a:off x="1488" y="3033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</a:t>
              </a:r>
            </a:p>
          </p:txBody>
        </p:sp>
        <p:sp>
          <p:nvSpPr>
            <p:cNvPr id="20498" name="Text Box 109"/>
            <p:cNvSpPr txBox="1">
              <a:spLocks noChangeArrowheads="1"/>
            </p:cNvSpPr>
            <p:nvPr/>
          </p:nvSpPr>
          <p:spPr bwMode="auto">
            <a:xfrm>
              <a:off x="2880" y="3379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dirty="0"/>
            </a:p>
          </p:txBody>
        </p:sp>
        <p:sp>
          <p:nvSpPr>
            <p:cNvPr id="20499" name="Text Box 110"/>
            <p:cNvSpPr txBox="1">
              <a:spLocks noChangeArrowheads="1"/>
            </p:cNvSpPr>
            <p:nvPr/>
          </p:nvSpPr>
          <p:spPr bwMode="auto">
            <a:xfrm>
              <a:off x="1479" y="268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0500" name="Text Box 111"/>
            <p:cNvSpPr txBox="1">
              <a:spLocks noChangeArrowheads="1"/>
            </p:cNvSpPr>
            <p:nvPr/>
          </p:nvSpPr>
          <p:spPr bwMode="auto">
            <a:xfrm>
              <a:off x="1620" y="34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/>
                <a:t>o</a:t>
              </a:r>
            </a:p>
          </p:txBody>
        </p:sp>
        <p:graphicFrame>
          <p:nvGraphicFramePr>
            <p:cNvPr id="20501" name="Object 116"/>
            <p:cNvGraphicFramePr>
              <a:graphicFrameLocks noChangeAspect="1"/>
            </p:cNvGraphicFramePr>
            <p:nvPr/>
          </p:nvGraphicFramePr>
          <p:xfrm>
            <a:off x="1824" y="2858"/>
            <a:ext cx="114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09716" imgH="190449" progId="Equation.3">
                    <p:embed/>
                  </p:oleObj>
                </mc:Choice>
                <mc:Fallback>
                  <p:oleObj name="Equation" r:id="rId16" imgW="609716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58"/>
                          <a:ext cx="114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Line 119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22"/>
            <p:cNvSpPr>
              <a:spLocks noChangeShapeType="1"/>
            </p:cNvSpPr>
            <p:nvPr/>
          </p:nvSpPr>
          <p:spPr bwMode="auto">
            <a:xfrm flipH="1">
              <a:off x="1632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23"/>
            <p:cNvSpPr>
              <a:spLocks noChangeShapeType="1"/>
            </p:cNvSpPr>
            <p:nvPr/>
          </p:nvSpPr>
          <p:spPr bwMode="auto">
            <a:xfrm flipH="1"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124"/>
            <p:cNvSpPr>
              <a:spLocks noChangeShapeType="1"/>
            </p:cNvSpPr>
            <p:nvPr/>
          </p:nvSpPr>
          <p:spPr bwMode="auto">
            <a:xfrm flipH="1">
              <a:off x="10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4948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810" name="Group 2"/>
          <p:cNvGrpSpPr>
            <a:grpSpLocks/>
          </p:cNvGrpSpPr>
          <p:nvPr/>
        </p:nvGrpSpPr>
        <p:grpSpPr bwMode="auto">
          <a:xfrm>
            <a:off x="2025650" y="760412"/>
            <a:ext cx="8229600" cy="519113"/>
            <a:chOff x="288" y="1689"/>
            <a:chExt cx="5184" cy="327"/>
          </a:xfrm>
        </p:grpSpPr>
        <p:sp>
          <p:nvSpPr>
            <p:cNvPr id="21577" name="Text Box 3"/>
            <p:cNvSpPr txBox="1">
              <a:spLocks noChangeArrowheads="1"/>
            </p:cNvSpPr>
            <p:nvPr/>
          </p:nvSpPr>
          <p:spPr bwMode="auto">
            <a:xfrm>
              <a:off x="288" y="168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5</a:t>
              </a:r>
              <a:r>
                <a:rPr lang="en-US" altLang="zh-CN" sz="2800" b="1" dirty="0"/>
                <a:t>   </a:t>
              </a:r>
              <a:endParaRPr lang="en-US" altLang="zh-CN" dirty="0"/>
            </a:p>
          </p:txBody>
        </p:sp>
        <p:sp>
          <p:nvSpPr>
            <p:cNvPr id="21578" name="Text Box 4"/>
            <p:cNvSpPr txBox="1">
              <a:spLocks noChangeArrowheads="1"/>
            </p:cNvSpPr>
            <p:nvPr/>
          </p:nvSpPr>
          <p:spPr bwMode="auto">
            <a:xfrm>
              <a:off x="524" y="1689"/>
              <a:ext cx="4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   </a:t>
              </a:r>
              <a:r>
                <a:rPr lang="zh-CN" altLang="en-US" sz="2800" b="1" dirty="0"/>
                <a:t>黎曼                                                              函数</a:t>
              </a:r>
              <a:endParaRPr lang="zh-CN" altLang="en-US" b="1" dirty="0"/>
            </a:p>
          </p:txBody>
        </p:sp>
        <p:graphicFrame>
          <p:nvGraphicFramePr>
            <p:cNvPr id="21579" name="Object 5"/>
            <p:cNvGraphicFramePr>
              <a:graphicFrameLocks noChangeAspect="1"/>
            </p:cNvGraphicFramePr>
            <p:nvPr/>
          </p:nvGraphicFramePr>
          <p:xfrm>
            <a:off x="1255" y="1723"/>
            <a:ext cx="35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83452" imgH="215806" progId="Equation.3">
                    <p:embed/>
                  </p:oleObj>
                </mc:Choice>
                <mc:Fallback>
                  <p:oleObj name="公式" r:id="rId2" imgW="218345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723"/>
                          <a:ext cx="35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53271"/>
              </p:ext>
            </p:extLst>
          </p:nvPr>
        </p:nvGraphicFramePr>
        <p:xfrm>
          <a:off x="2335213" y="1331913"/>
          <a:ext cx="70993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685800" progId="Equation.DSMT4">
                  <p:embed/>
                </p:oleObj>
              </mc:Choice>
              <mc:Fallback>
                <p:oleObj name="Equation" r:id="rId4" imgW="3200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1331913"/>
                        <a:ext cx="70993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815" name="Group 7"/>
          <p:cNvGrpSpPr>
            <a:grpSpLocks/>
          </p:cNvGrpSpPr>
          <p:nvPr/>
        </p:nvGrpSpPr>
        <p:grpSpPr bwMode="auto">
          <a:xfrm>
            <a:off x="3625850" y="2971800"/>
            <a:ext cx="5289550" cy="2971800"/>
            <a:chOff x="1056" y="1968"/>
            <a:chExt cx="3332" cy="1872"/>
          </a:xfrm>
        </p:grpSpPr>
        <p:sp>
          <p:nvSpPr>
            <p:cNvPr id="21509" name="Line 8"/>
            <p:cNvSpPr>
              <a:spLocks noChangeShapeType="1"/>
            </p:cNvSpPr>
            <p:nvPr/>
          </p:nvSpPr>
          <p:spPr bwMode="auto">
            <a:xfrm flipV="1">
              <a:off x="1440" y="211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Text Box 9"/>
            <p:cNvSpPr txBox="1">
              <a:spLocks noChangeArrowheads="1"/>
            </p:cNvSpPr>
            <p:nvPr/>
          </p:nvSpPr>
          <p:spPr bwMode="auto">
            <a:xfrm>
              <a:off x="3264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1511" name="Text Box 10"/>
            <p:cNvSpPr txBox="1"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21512" name="Text Box 11"/>
            <p:cNvSpPr txBox="1">
              <a:spLocks noChangeArrowheads="1"/>
            </p:cNvSpPr>
            <p:nvPr/>
          </p:nvSpPr>
          <p:spPr bwMode="auto">
            <a:xfrm>
              <a:off x="1239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1513" name="Text Box 12"/>
            <p:cNvSpPr txBox="1">
              <a:spLocks noChangeArrowheads="1"/>
            </p:cNvSpPr>
            <p:nvPr/>
          </p:nvSpPr>
          <p:spPr bwMode="auto">
            <a:xfrm>
              <a:off x="1228" y="3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21514" name="Line 13"/>
            <p:cNvSpPr>
              <a:spLocks noChangeShapeType="1"/>
            </p:cNvSpPr>
            <p:nvPr/>
          </p:nvSpPr>
          <p:spPr bwMode="auto">
            <a:xfrm>
              <a:off x="1056" y="340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5" name="Object 14"/>
            <p:cNvGraphicFramePr>
              <a:graphicFrameLocks noChangeAspect="1"/>
            </p:cNvGraphicFramePr>
            <p:nvPr/>
          </p:nvGraphicFramePr>
          <p:xfrm>
            <a:off x="2016" y="268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4800" imgH="95224" progId="Equation.3">
                    <p:embed/>
                  </p:oleObj>
                </mc:Choice>
                <mc:Fallback>
                  <p:oleObj name="公式" r:id="rId6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5"/>
            <p:cNvGraphicFramePr>
              <a:graphicFrameLocks noChangeAspect="1"/>
            </p:cNvGraphicFramePr>
            <p:nvPr/>
          </p:nvGraphicFramePr>
          <p:xfrm>
            <a:off x="2688" y="2304"/>
            <a:ext cx="109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541" imgH="190449" progId="Equation.3">
                    <p:embed/>
                  </p:oleObj>
                </mc:Choice>
                <mc:Fallback>
                  <p:oleObj name="Equation" r:id="rId8" imgW="647541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109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6"/>
            <p:cNvGraphicFramePr>
              <a:graphicFrameLocks noChangeAspect="1"/>
            </p:cNvGraphicFramePr>
            <p:nvPr/>
          </p:nvGraphicFramePr>
          <p:xfrm>
            <a:off x="3281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5969" imgH="75969" progId="Equation.3">
                    <p:embed/>
                  </p:oleObj>
                </mc:Choice>
                <mc:Fallback>
                  <p:oleObj name="Equation" r:id="rId10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7"/>
            <p:cNvGraphicFramePr>
              <a:graphicFrameLocks noChangeAspect="1"/>
            </p:cNvGraphicFramePr>
            <p:nvPr/>
          </p:nvGraphicFramePr>
          <p:xfrm>
            <a:off x="2304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5969" imgH="75969" progId="Equation.3">
                    <p:embed/>
                  </p:oleObj>
                </mc:Choice>
                <mc:Fallback>
                  <p:oleObj name="Equation" r:id="rId1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8"/>
            <p:cNvGraphicFramePr>
              <a:graphicFrameLocks noChangeAspect="1"/>
            </p:cNvGraphicFramePr>
            <p:nvPr/>
          </p:nvGraphicFramePr>
          <p:xfrm>
            <a:off x="1361" y="243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5969" imgH="75969" progId="Equation.3">
                    <p:embed/>
                  </p:oleObj>
                </mc:Choice>
                <mc:Fallback>
                  <p:oleObj name="Equation" r:id="rId1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43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9"/>
            <p:cNvGraphicFramePr>
              <a:graphicFrameLocks noChangeAspect="1"/>
            </p:cNvGraphicFramePr>
            <p:nvPr/>
          </p:nvGraphicFramePr>
          <p:xfrm>
            <a:off x="1127" y="2372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091" imgH="215713" progId="Equation.3">
                    <p:embed/>
                  </p:oleObj>
                </mc:Choice>
                <mc:Fallback>
                  <p:oleObj name="Equation" r:id="rId14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372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20"/>
            <p:cNvGraphicFramePr>
              <a:graphicFrameLocks noChangeAspect="1"/>
            </p:cNvGraphicFramePr>
            <p:nvPr/>
          </p:nvGraphicFramePr>
          <p:xfrm>
            <a:off x="1127" y="2688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091" imgH="215713" progId="Equation.3">
                    <p:embed/>
                  </p:oleObj>
                </mc:Choice>
                <mc:Fallback>
                  <p:oleObj name="Equation" r:id="rId16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688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1"/>
            <p:cNvGraphicFramePr>
              <a:graphicFrameLocks noChangeAspect="1"/>
            </p:cNvGraphicFramePr>
            <p:nvPr/>
          </p:nvGraphicFramePr>
          <p:xfrm>
            <a:off x="2304" y="2400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04800" imgH="95224" progId="Equation.3">
                    <p:embed/>
                  </p:oleObj>
                </mc:Choice>
                <mc:Fallback>
                  <p:oleObj name="公式" r:id="rId18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00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Line 22"/>
            <p:cNvSpPr>
              <a:spLocks noChangeShapeType="1"/>
            </p:cNvSpPr>
            <p:nvPr/>
          </p:nvSpPr>
          <p:spPr bwMode="auto">
            <a:xfrm>
              <a:off x="1440" y="24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>
              <a:off x="2400" y="249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5" name="Object 24"/>
            <p:cNvGraphicFramePr>
              <a:graphicFrameLocks noChangeAspect="1"/>
            </p:cNvGraphicFramePr>
            <p:nvPr/>
          </p:nvGraphicFramePr>
          <p:xfrm>
            <a:off x="2327" y="3425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68" imgH="406048" progId="Equation.3">
                    <p:embed/>
                  </p:oleObj>
                </mc:Choice>
                <mc:Fallback>
                  <p:oleObj name="Equation" r:id="rId2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3425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Line 25"/>
            <p:cNvSpPr>
              <a:spLocks noChangeShapeType="1"/>
            </p:cNvSpPr>
            <p:nvPr/>
          </p:nvSpPr>
          <p:spPr bwMode="auto">
            <a:xfrm flipV="1">
              <a:off x="1440" y="2496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6"/>
            <p:cNvSpPr>
              <a:spLocks noChangeShapeType="1"/>
            </p:cNvSpPr>
            <p:nvPr/>
          </p:nvSpPr>
          <p:spPr bwMode="auto">
            <a:xfrm>
              <a:off x="2400" y="2496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8" name="Object 27"/>
            <p:cNvGraphicFramePr>
              <a:graphicFrameLocks noChangeAspect="1"/>
            </p:cNvGraphicFramePr>
            <p:nvPr/>
          </p:nvGraphicFramePr>
          <p:xfrm>
            <a:off x="2016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5969" imgH="75969" progId="Equation.3">
                    <p:embed/>
                  </p:oleObj>
                </mc:Choice>
                <mc:Fallback>
                  <p:oleObj name="Equation" r:id="rId2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28"/>
            <p:cNvGraphicFramePr>
              <a:graphicFrameLocks noChangeAspect="1"/>
            </p:cNvGraphicFramePr>
            <p:nvPr/>
          </p:nvGraphicFramePr>
          <p:xfrm>
            <a:off x="2657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5969" imgH="75969" progId="Equation.3">
                    <p:embed/>
                  </p:oleObj>
                </mc:Choice>
                <mc:Fallback>
                  <p:oleObj name="Equation" r:id="rId2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29"/>
            <p:cNvGraphicFramePr>
              <a:graphicFrameLocks noChangeAspect="1"/>
            </p:cNvGraphicFramePr>
            <p:nvPr/>
          </p:nvGraphicFramePr>
          <p:xfrm>
            <a:off x="163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5969" imgH="75969" progId="Equation.3">
                    <p:embed/>
                  </p:oleObj>
                </mc:Choice>
                <mc:Fallback>
                  <p:oleObj name="Equation" r:id="rId24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 flipV="1">
              <a:off x="2736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14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4" name="Object 33"/>
            <p:cNvGraphicFramePr>
              <a:graphicFrameLocks noChangeAspect="1"/>
            </p:cNvGraphicFramePr>
            <p:nvPr/>
          </p:nvGraphicFramePr>
          <p:xfrm>
            <a:off x="2640" y="2688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04800" imgH="95224" progId="Equation.3">
                    <p:embed/>
                  </p:oleObj>
                </mc:Choice>
                <mc:Fallback>
                  <p:oleObj name="公式" r:id="rId2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34"/>
            <p:cNvGraphicFramePr>
              <a:graphicFrameLocks noChangeAspect="1"/>
            </p:cNvGraphicFramePr>
            <p:nvPr/>
          </p:nvGraphicFramePr>
          <p:xfrm>
            <a:off x="199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68" imgH="406048" progId="Equation.3">
                    <p:embed/>
                  </p:oleObj>
                </mc:Choice>
                <mc:Fallback>
                  <p:oleObj name="Equation" r:id="rId2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35"/>
            <p:cNvGraphicFramePr>
              <a:graphicFrameLocks noChangeAspect="1"/>
            </p:cNvGraphicFramePr>
            <p:nvPr/>
          </p:nvGraphicFramePr>
          <p:xfrm>
            <a:off x="266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52268" imgH="406048" progId="Equation.3">
                    <p:embed/>
                  </p:oleObj>
                </mc:Choice>
                <mc:Fallback>
                  <p:oleObj name="Equation" r:id="rId29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36"/>
            <p:cNvGraphicFramePr>
              <a:graphicFrameLocks noChangeAspect="1"/>
            </p:cNvGraphicFramePr>
            <p:nvPr/>
          </p:nvGraphicFramePr>
          <p:xfrm>
            <a:off x="1361" y="2736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5969" imgH="75969" progId="Equation.3">
                    <p:embed/>
                  </p:oleObj>
                </mc:Choice>
                <mc:Fallback>
                  <p:oleObj name="Equation" r:id="rId31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736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37"/>
            <p:cNvGraphicFramePr>
              <a:graphicFrameLocks noChangeAspect="1"/>
            </p:cNvGraphicFramePr>
            <p:nvPr/>
          </p:nvGraphicFramePr>
          <p:xfrm>
            <a:off x="187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5969" imgH="75969" progId="Equation.3">
                    <p:embed/>
                  </p:oleObj>
                </mc:Choice>
                <mc:Fallback>
                  <p:oleObj name="Equation" r:id="rId3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38"/>
            <p:cNvGraphicFramePr>
              <a:graphicFrameLocks noChangeAspect="1"/>
            </p:cNvGraphicFramePr>
            <p:nvPr/>
          </p:nvGraphicFramePr>
          <p:xfrm>
            <a:off x="283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75969" imgH="75969" progId="Equation.3">
                    <p:embed/>
                  </p:oleObj>
                </mc:Choice>
                <mc:Fallback>
                  <p:oleObj name="Equation" r:id="rId3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Line 39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40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41"/>
            <p:cNvSpPr>
              <a:spLocks noChangeShapeType="1"/>
            </p:cNvSpPr>
            <p:nvPr/>
          </p:nvSpPr>
          <p:spPr bwMode="auto">
            <a:xfrm flipH="1">
              <a:off x="1440" y="297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43" name="Object 42"/>
            <p:cNvGraphicFramePr>
              <a:graphicFrameLocks noChangeAspect="1"/>
            </p:cNvGraphicFramePr>
            <p:nvPr/>
          </p:nvGraphicFramePr>
          <p:xfrm>
            <a:off x="182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68" imgH="406048" progId="Equation.3">
                    <p:embed/>
                  </p:oleObj>
                </mc:Choice>
                <mc:Fallback>
                  <p:oleObj name="Equation" r:id="rId34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3"/>
            <p:cNvGraphicFramePr>
              <a:graphicFrameLocks noChangeAspect="1"/>
            </p:cNvGraphicFramePr>
            <p:nvPr/>
          </p:nvGraphicFramePr>
          <p:xfrm>
            <a:off x="283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268" imgH="406048" progId="Equation.3">
                    <p:embed/>
                  </p:oleObj>
                </mc:Choice>
                <mc:Fallback>
                  <p:oleObj name="Equation" r:id="rId36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44"/>
            <p:cNvGraphicFramePr>
              <a:graphicFrameLocks noChangeAspect="1"/>
            </p:cNvGraphicFramePr>
            <p:nvPr/>
          </p:nvGraphicFramePr>
          <p:xfrm>
            <a:off x="1824" y="2874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104800" imgH="95224" progId="Equation.3">
                    <p:embed/>
                  </p:oleObj>
                </mc:Choice>
                <mc:Fallback>
                  <p:oleObj name="公式" r:id="rId38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74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45"/>
            <p:cNvGraphicFramePr>
              <a:graphicFrameLocks noChangeAspect="1"/>
            </p:cNvGraphicFramePr>
            <p:nvPr/>
          </p:nvGraphicFramePr>
          <p:xfrm>
            <a:off x="1104" y="2880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41091" imgH="215713" progId="Equation.3">
                    <p:embed/>
                  </p:oleObj>
                </mc:Choice>
                <mc:Fallback>
                  <p:oleObj name="Equation" r:id="rId40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46"/>
            <p:cNvGraphicFramePr>
              <a:graphicFrameLocks noChangeAspect="1"/>
            </p:cNvGraphicFramePr>
            <p:nvPr/>
          </p:nvGraphicFramePr>
          <p:xfrm>
            <a:off x="1361" y="2928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75969" imgH="75969" progId="Equation.3">
                    <p:embed/>
                  </p:oleObj>
                </mc:Choice>
                <mc:Fallback>
                  <p:oleObj name="Equation" r:id="rId4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928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Object 47"/>
            <p:cNvGraphicFramePr>
              <a:graphicFrameLocks noChangeAspect="1"/>
            </p:cNvGraphicFramePr>
            <p:nvPr/>
          </p:nvGraphicFramePr>
          <p:xfrm>
            <a:off x="211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75969" imgH="75969" progId="Equation.3">
                    <p:embed/>
                  </p:oleObj>
                </mc:Choice>
                <mc:Fallback>
                  <p:oleObj name="Equation" r:id="rId4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Object 48"/>
            <p:cNvGraphicFramePr>
              <a:graphicFrameLocks noChangeAspect="1"/>
            </p:cNvGraphicFramePr>
            <p:nvPr/>
          </p:nvGraphicFramePr>
          <p:xfrm>
            <a:off x="2544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75969" imgH="75969" progId="Equation.3">
                    <p:embed/>
                  </p:oleObj>
                </mc:Choice>
                <mc:Fallback>
                  <p:oleObj name="Equation" r:id="rId44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49"/>
            <p:cNvGraphicFramePr>
              <a:graphicFrameLocks noChangeAspect="1"/>
            </p:cNvGraphicFramePr>
            <p:nvPr/>
          </p:nvGraphicFramePr>
          <p:xfrm>
            <a:off x="307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75969" imgH="75969" progId="Equation.3">
                    <p:embed/>
                  </p:oleObj>
                </mc:Choice>
                <mc:Fallback>
                  <p:oleObj name="Equation" r:id="rId45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1" name="Line 50"/>
            <p:cNvSpPr>
              <a:spLocks noChangeShapeType="1"/>
            </p:cNvSpPr>
            <p:nvPr/>
          </p:nvSpPr>
          <p:spPr bwMode="auto">
            <a:xfrm flipV="1">
              <a:off x="168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51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52"/>
            <p:cNvSpPr>
              <a:spLocks noChangeShapeType="1"/>
            </p:cNvSpPr>
            <p:nvPr/>
          </p:nvSpPr>
          <p:spPr bwMode="auto">
            <a:xfrm flipV="1">
              <a:off x="259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53"/>
            <p:cNvSpPr>
              <a:spLocks noChangeShapeType="1"/>
            </p:cNvSpPr>
            <p:nvPr/>
          </p:nvSpPr>
          <p:spPr bwMode="auto">
            <a:xfrm flipV="1">
              <a:off x="312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54"/>
            <p:cNvSpPr>
              <a:spLocks noChangeShapeType="1"/>
            </p:cNvSpPr>
            <p:nvPr/>
          </p:nvSpPr>
          <p:spPr bwMode="auto">
            <a:xfrm>
              <a:off x="1440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6" name="Object 55"/>
            <p:cNvGraphicFramePr>
              <a:graphicFrameLocks noChangeAspect="1"/>
            </p:cNvGraphicFramePr>
            <p:nvPr/>
          </p:nvGraphicFramePr>
          <p:xfrm>
            <a:off x="1608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52268" imgH="406048" progId="Equation.3">
                    <p:embed/>
                  </p:oleObj>
                </mc:Choice>
                <mc:Fallback>
                  <p:oleObj name="Equation" r:id="rId46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56"/>
            <p:cNvGraphicFramePr>
              <a:graphicFrameLocks noChangeAspect="1"/>
            </p:cNvGraphicFramePr>
            <p:nvPr/>
          </p:nvGraphicFramePr>
          <p:xfrm>
            <a:off x="211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52268" imgH="406048" progId="Equation.3">
                    <p:embed/>
                  </p:oleObj>
                </mc:Choice>
                <mc:Fallback>
                  <p:oleObj name="Equation" r:id="rId48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8" name="Object 57"/>
            <p:cNvGraphicFramePr>
              <a:graphicFrameLocks noChangeAspect="1"/>
            </p:cNvGraphicFramePr>
            <p:nvPr/>
          </p:nvGraphicFramePr>
          <p:xfrm>
            <a:off x="2520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52268" imgH="406048" progId="Equation.3">
                    <p:embed/>
                  </p:oleObj>
                </mc:Choice>
                <mc:Fallback>
                  <p:oleObj name="Equation" r:id="rId5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9" name="Object 58"/>
            <p:cNvGraphicFramePr>
              <a:graphicFrameLocks noChangeAspect="1"/>
            </p:cNvGraphicFramePr>
            <p:nvPr/>
          </p:nvGraphicFramePr>
          <p:xfrm>
            <a:off x="302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52268" imgH="406048" progId="Equation.3">
                    <p:embed/>
                  </p:oleObj>
                </mc:Choice>
                <mc:Fallback>
                  <p:oleObj name="Equation" r:id="rId52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0" name="Object 59"/>
            <p:cNvGraphicFramePr>
              <a:graphicFrameLocks noChangeAspect="1"/>
            </p:cNvGraphicFramePr>
            <p:nvPr/>
          </p:nvGraphicFramePr>
          <p:xfrm>
            <a:off x="1127" y="3072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241091" imgH="215713" progId="Equation.3">
                    <p:embed/>
                  </p:oleObj>
                </mc:Choice>
                <mc:Fallback>
                  <p:oleObj name="Equation" r:id="rId54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3072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60"/>
            <p:cNvGraphicFramePr>
              <a:graphicFrameLocks noChangeAspect="1"/>
            </p:cNvGraphicFramePr>
            <p:nvPr/>
          </p:nvGraphicFramePr>
          <p:xfrm>
            <a:off x="1361" y="3098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75969" imgH="75969" progId="Equation.3">
                    <p:embed/>
                  </p:oleObj>
                </mc:Choice>
                <mc:Fallback>
                  <p:oleObj name="Equation" r:id="rId56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3098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61"/>
            <p:cNvGraphicFramePr>
              <a:graphicFrameLocks noChangeAspect="1"/>
            </p:cNvGraphicFramePr>
            <p:nvPr/>
          </p:nvGraphicFramePr>
          <p:xfrm>
            <a:off x="2784" y="2874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7" imgW="104800" imgH="95224" progId="Equation.3">
                    <p:embed/>
                  </p:oleObj>
                </mc:Choice>
                <mc:Fallback>
                  <p:oleObj name="公式" r:id="rId5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74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3" name="Object 62"/>
            <p:cNvGraphicFramePr>
              <a:graphicFrameLocks noChangeAspect="1"/>
            </p:cNvGraphicFramePr>
            <p:nvPr/>
          </p:nvGraphicFramePr>
          <p:xfrm>
            <a:off x="3024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9" imgW="104800" imgH="95224" progId="Equation.3">
                    <p:embed/>
                  </p:oleObj>
                </mc:Choice>
                <mc:Fallback>
                  <p:oleObj name="公式" r:id="rId5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4" name="Object 63"/>
            <p:cNvGraphicFramePr>
              <a:graphicFrameLocks noChangeAspect="1"/>
            </p:cNvGraphicFramePr>
            <p:nvPr/>
          </p:nvGraphicFramePr>
          <p:xfrm>
            <a:off x="2496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1" imgW="104800" imgH="95224" progId="Equation.3">
                    <p:embed/>
                  </p:oleObj>
                </mc:Choice>
                <mc:Fallback>
                  <p:oleObj name="公式" r:id="rId6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5" name="Object 64"/>
            <p:cNvGraphicFramePr>
              <a:graphicFrameLocks noChangeAspect="1"/>
            </p:cNvGraphicFramePr>
            <p:nvPr/>
          </p:nvGraphicFramePr>
          <p:xfrm>
            <a:off x="2064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3" imgW="104800" imgH="95224" progId="Equation.3">
                    <p:embed/>
                  </p:oleObj>
                </mc:Choice>
                <mc:Fallback>
                  <p:oleObj name="公式" r:id="rId6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6" name="Object 65"/>
            <p:cNvGraphicFramePr>
              <a:graphicFrameLocks noChangeAspect="1"/>
            </p:cNvGraphicFramePr>
            <p:nvPr/>
          </p:nvGraphicFramePr>
          <p:xfrm>
            <a:off x="1584" y="307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5" imgW="104800" imgH="95224" progId="Equation.3">
                    <p:embed/>
                  </p:oleObj>
                </mc:Choice>
                <mc:Fallback>
                  <p:oleObj name="公式" r:id="rId6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7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7" name="Object 66"/>
            <p:cNvGraphicFramePr>
              <a:graphicFrameLocks noChangeAspect="1"/>
            </p:cNvGraphicFramePr>
            <p:nvPr/>
          </p:nvGraphicFramePr>
          <p:xfrm>
            <a:off x="3264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7" imgW="104800" imgH="95224" progId="Equation.3">
                    <p:embed/>
                  </p:oleObj>
                </mc:Choice>
                <mc:Fallback>
                  <p:oleObj name="公式" r:id="rId6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8" name="Object 67"/>
            <p:cNvGraphicFramePr>
              <a:graphicFrameLocks noChangeAspect="1"/>
            </p:cNvGraphicFramePr>
            <p:nvPr/>
          </p:nvGraphicFramePr>
          <p:xfrm>
            <a:off x="1344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9" imgW="104800" imgH="95224" progId="Equation.3">
                    <p:embed/>
                  </p:oleObj>
                </mc:Choice>
                <mc:Fallback>
                  <p:oleObj name="公式" r:id="rId6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9" name="Object 68"/>
            <p:cNvGraphicFramePr>
              <a:graphicFrameLocks noChangeAspect="1"/>
            </p:cNvGraphicFramePr>
            <p:nvPr/>
          </p:nvGraphicFramePr>
          <p:xfrm>
            <a:off x="312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1" imgW="104800" imgH="95224" progId="Equation.3">
                    <p:embed/>
                  </p:oleObj>
                </mc:Choice>
                <mc:Fallback>
                  <p:oleObj name="公式" r:id="rId7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0" name="Object 69"/>
            <p:cNvGraphicFramePr>
              <a:graphicFrameLocks noChangeAspect="1"/>
            </p:cNvGraphicFramePr>
            <p:nvPr/>
          </p:nvGraphicFramePr>
          <p:xfrm>
            <a:off x="292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3" imgW="104800" imgH="95224" progId="Equation.3">
                    <p:embed/>
                  </p:oleObj>
                </mc:Choice>
                <mc:Fallback>
                  <p:oleObj name="公式" r:id="rId7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1" name="Object 70"/>
            <p:cNvGraphicFramePr>
              <a:graphicFrameLocks noChangeAspect="1"/>
            </p:cNvGraphicFramePr>
            <p:nvPr/>
          </p:nvGraphicFramePr>
          <p:xfrm>
            <a:off x="148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5" imgW="104800" imgH="95224" progId="Equation.3">
                    <p:embed/>
                  </p:oleObj>
                </mc:Choice>
                <mc:Fallback>
                  <p:oleObj name="公式" r:id="rId7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71"/>
            <p:cNvGraphicFramePr>
              <a:graphicFrameLocks noChangeAspect="1"/>
            </p:cNvGraphicFramePr>
            <p:nvPr/>
          </p:nvGraphicFramePr>
          <p:xfrm>
            <a:off x="2160" y="331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7" imgW="104800" imgH="95224" progId="Equation.3">
                    <p:embed/>
                  </p:oleObj>
                </mc:Choice>
                <mc:Fallback>
                  <p:oleObj name="公式" r:id="rId7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3" name="Object 72"/>
            <p:cNvGraphicFramePr>
              <a:graphicFrameLocks noChangeAspect="1"/>
            </p:cNvGraphicFramePr>
            <p:nvPr/>
          </p:nvGraphicFramePr>
          <p:xfrm>
            <a:off x="240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9" imgW="104800" imgH="95224" progId="Equation.3">
                    <p:embed/>
                  </p:oleObj>
                </mc:Choice>
                <mc:Fallback>
                  <p:oleObj name="公式" r:id="rId7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4" name="Object 73"/>
            <p:cNvGraphicFramePr>
              <a:graphicFrameLocks noChangeAspect="1"/>
            </p:cNvGraphicFramePr>
            <p:nvPr/>
          </p:nvGraphicFramePr>
          <p:xfrm>
            <a:off x="192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1" imgW="104800" imgH="95224" progId="Equation.3">
                    <p:embed/>
                  </p:oleObj>
                </mc:Choice>
                <mc:Fallback>
                  <p:oleObj name="公式" r:id="rId8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5" name="Object 74"/>
            <p:cNvGraphicFramePr>
              <a:graphicFrameLocks noChangeAspect="1"/>
            </p:cNvGraphicFramePr>
            <p:nvPr/>
          </p:nvGraphicFramePr>
          <p:xfrm>
            <a:off x="172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3" imgW="104800" imgH="95224" progId="Equation.3">
                    <p:embed/>
                  </p:oleObj>
                </mc:Choice>
                <mc:Fallback>
                  <p:oleObj name="公式" r:id="rId8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6" name="Object 75"/>
            <p:cNvGraphicFramePr>
              <a:graphicFrameLocks noChangeAspect="1"/>
            </p:cNvGraphicFramePr>
            <p:nvPr/>
          </p:nvGraphicFramePr>
          <p:xfrm>
            <a:off x="2736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5" imgW="104800" imgH="95224" progId="Equation.3">
                    <p:embed/>
                  </p:oleObj>
                </mc:Choice>
                <mc:Fallback>
                  <p:oleObj name="公式" r:id="rId8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47665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2492376" y="1295401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/>
              <a:t>取最值函数</a:t>
            </a:r>
            <a:endParaRPr lang="zh-CN" altLang="en-US" dirty="0"/>
          </a:p>
        </p:txBody>
      </p:sp>
      <p:graphicFrame>
        <p:nvGraphicFramePr>
          <p:cNvPr id="43011" name="Object 2051"/>
          <p:cNvGraphicFramePr>
            <a:graphicFrameLocks noChangeAspect="1"/>
          </p:cNvGraphicFramePr>
          <p:nvPr/>
        </p:nvGraphicFramePr>
        <p:xfrm>
          <a:off x="2613026" y="2060576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14520" imgH="406080" progId="Equation.3">
                  <p:embed/>
                </p:oleObj>
              </mc:Choice>
              <mc:Fallback>
                <p:oleObj name="公式" r:id="rId2" imgW="3314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6" y="2060576"/>
                        <a:ext cx="31019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2052"/>
          <p:cNvGraphicFramePr>
            <a:graphicFrameLocks noChangeAspect="1"/>
          </p:cNvGraphicFramePr>
          <p:nvPr/>
        </p:nvGraphicFramePr>
        <p:xfrm>
          <a:off x="6324600" y="2057400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76360" imgH="406080" progId="Equation.3">
                  <p:embed/>
                </p:oleObj>
              </mc:Choice>
              <mc:Fallback>
                <p:oleObj name="公式" r:id="rId4" imgW="327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3295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2053"/>
          <p:cNvGrpSpPr>
            <a:grpSpLocks/>
          </p:cNvGrpSpPr>
          <p:nvPr/>
        </p:nvGrpSpPr>
        <p:grpSpPr bwMode="auto">
          <a:xfrm>
            <a:off x="2971800" y="2330451"/>
            <a:ext cx="2381250" cy="2122488"/>
            <a:chOff x="720" y="2620"/>
            <a:chExt cx="1500" cy="1337"/>
          </a:xfrm>
        </p:grpSpPr>
        <p:sp>
          <p:nvSpPr>
            <p:cNvPr id="43014" name="Line 2054"/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Line 2055"/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Text Box 2056"/>
            <p:cNvSpPr txBox="1">
              <a:spLocks noChangeArrowheads="1"/>
            </p:cNvSpPr>
            <p:nvPr/>
          </p:nvSpPr>
          <p:spPr bwMode="auto">
            <a:xfrm>
              <a:off x="871" y="262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43017" name="Text Box 2057"/>
            <p:cNvSpPr txBox="1">
              <a:spLocks noChangeArrowheads="1"/>
            </p:cNvSpPr>
            <p:nvPr/>
          </p:nvSpPr>
          <p:spPr bwMode="auto">
            <a:xfrm>
              <a:off x="2023" y="3604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43018" name="Text Box 2058"/>
            <p:cNvSpPr txBox="1">
              <a:spLocks noChangeArrowheads="1"/>
            </p:cNvSpPr>
            <p:nvPr/>
          </p:nvSpPr>
          <p:spPr bwMode="auto">
            <a:xfrm>
              <a:off x="751" y="372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43019" name="Arc 2059"/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2060"/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2061"/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Arc 2062"/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Arc 2063"/>
            <p:cNvSpPr>
              <a:spLocks/>
            </p:cNvSpPr>
            <p:nvPr/>
          </p:nvSpPr>
          <p:spPr bwMode="auto">
            <a:xfrm rot="-10800000">
              <a:off x="816" y="2939"/>
              <a:ext cx="864" cy="471"/>
            </a:xfrm>
            <a:custGeom>
              <a:avLst/>
              <a:gdLst>
                <a:gd name="G0" fmla="+- 0 0 0"/>
                <a:gd name="G1" fmla="+- 14122 0 0"/>
                <a:gd name="G2" fmla="+- 21600 0 0"/>
                <a:gd name="T0" fmla="*/ 16344 w 21600"/>
                <a:gd name="T1" fmla="*/ 0 h 14122"/>
                <a:gd name="T2" fmla="*/ 21600 w 21600"/>
                <a:gd name="T3" fmla="*/ 14122 h 14122"/>
                <a:gd name="T4" fmla="*/ 0 w 21600"/>
                <a:gd name="T5" fmla="*/ 14122 h 1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4" name="Object 2064"/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838080" imgH="406080" progId="Equation.3">
                    <p:embed/>
                  </p:oleObj>
                </mc:Choice>
                <mc:Fallback>
                  <p:oleObj name="公式" r:id="rId6" imgW="838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2065"/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74360" imgH="406080" progId="Equation.3">
                    <p:embed/>
                  </p:oleObj>
                </mc:Choice>
                <mc:Fallback>
                  <p:oleObj name="公式" r:id="rId8" imgW="7743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6" name="Group 2066"/>
          <p:cNvGrpSpPr>
            <a:grpSpLocks/>
          </p:cNvGrpSpPr>
          <p:nvPr/>
        </p:nvGrpSpPr>
        <p:grpSpPr bwMode="auto">
          <a:xfrm>
            <a:off x="6724650" y="2330451"/>
            <a:ext cx="2381250" cy="2122488"/>
            <a:chOff x="3216" y="2620"/>
            <a:chExt cx="1500" cy="1337"/>
          </a:xfrm>
        </p:grpSpPr>
        <p:sp>
          <p:nvSpPr>
            <p:cNvPr id="43027" name="Text Box 2067"/>
            <p:cNvSpPr txBox="1">
              <a:spLocks noChangeArrowheads="1"/>
            </p:cNvSpPr>
            <p:nvPr/>
          </p:nvSpPr>
          <p:spPr bwMode="auto">
            <a:xfrm>
              <a:off x="3367" y="262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grpSp>
          <p:nvGrpSpPr>
            <p:cNvPr id="43028" name="Group 2068"/>
            <p:cNvGrpSpPr>
              <a:grpSpLocks/>
            </p:cNvGrpSpPr>
            <p:nvPr/>
          </p:nvGrpSpPr>
          <p:grpSpPr bwMode="auto">
            <a:xfrm>
              <a:off x="3216" y="2832"/>
              <a:ext cx="1500" cy="1125"/>
              <a:chOff x="3216" y="2832"/>
              <a:chExt cx="1500" cy="1125"/>
            </a:xfrm>
          </p:grpSpPr>
          <p:sp>
            <p:nvSpPr>
              <p:cNvPr id="43029" name="Line 2069"/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Line 2070"/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Text Box 2071"/>
              <p:cNvSpPr txBox="1">
                <a:spLocks noChangeArrowheads="1"/>
              </p:cNvSpPr>
              <p:nvPr/>
            </p:nvSpPr>
            <p:spPr bwMode="auto">
              <a:xfrm>
                <a:off x="4519" y="360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/>
                  <a:t>x</a:t>
                </a:r>
                <a:endParaRPr lang="en-US" altLang="zh-CN" b="1" dirty="0"/>
              </a:p>
            </p:txBody>
          </p:sp>
          <p:sp>
            <p:nvSpPr>
              <p:cNvPr id="43032" name="Text Box 2072"/>
              <p:cNvSpPr txBox="1">
                <a:spLocks noChangeArrowheads="1"/>
              </p:cNvSpPr>
              <p:nvPr/>
            </p:nvSpPr>
            <p:spPr bwMode="auto">
              <a:xfrm>
                <a:off x="3247" y="372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/>
                  <a:t>o</a:t>
                </a:r>
                <a:endParaRPr lang="en-US" altLang="zh-CN" b="1" dirty="0"/>
              </a:p>
            </p:txBody>
          </p:sp>
          <p:sp>
            <p:nvSpPr>
              <p:cNvPr id="43033" name="Arc 2073"/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Line 2074"/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" name="Arc 2075"/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" name="Arc 2076"/>
              <p:cNvSpPr>
                <a:spLocks/>
              </p:cNvSpPr>
              <p:nvPr/>
            </p:nvSpPr>
            <p:spPr bwMode="auto">
              <a:xfrm rot="-10800000">
                <a:off x="3524" y="2939"/>
                <a:ext cx="693" cy="717"/>
              </a:xfrm>
              <a:custGeom>
                <a:avLst/>
                <a:gdLst>
                  <a:gd name="G0" fmla="+- 1061 0 0"/>
                  <a:gd name="G1" fmla="+- 21600 0 0"/>
                  <a:gd name="G2" fmla="+- 21600 0 0"/>
                  <a:gd name="T0" fmla="*/ 0 w 17317"/>
                  <a:gd name="T1" fmla="*/ 26 h 21600"/>
                  <a:gd name="T2" fmla="*/ 17317 w 17317"/>
                  <a:gd name="T3" fmla="*/ 7376 h 21600"/>
                  <a:gd name="T4" fmla="*/ 1061 w 1731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37" name="Object 2077"/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838080" imgH="406080" progId="Equation.3">
                      <p:embed/>
                    </p:oleObj>
                  </mc:Choice>
                  <mc:Fallback>
                    <p:oleObj name="公式" r:id="rId10" imgW="8380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38" name="Object 2078"/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774360" imgH="406080" progId="Equation.3">
                      <p:embed/>
                    </p:oleObj>
                  </mc:Choice>
                  <mc:Fallback>
                    <p:oleObj name="公式" r:id="rId11" imgW="7743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9" name="Line 2079"/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261144"/>
            <a:ext cx="3942556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函数的性质</a:t>
            </a:r>
          </a:p>
        </p:txBody>
      </p:sp>
      <p:grpSp>
        <p:nvGrpSpPr>
          <p:cNvPr id="8248" name="Group 56"/>
          <p:cNvGrpSpPr>
            <a:grpSpLocks/>
          </p:cNvGrpSpPr>
          <p:nvPr/>
        </p:nvGrpSpPr>
        <p:grpSpPr bwMode="auto">
          <a:xfrm>
            <a:off x="2527300" y="3200401"/>
            <a:ext cx="3651250" cy="2732088"/>
            <a:chOff x="480" y="2304"/>
            <a:chExt cx="2300" cy="1721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80" y="278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80" y="379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536 w 1536"/>
                <a:gd name="T1" fmla="*/ 0 h 864"/>
                <a:gd name="T2" fmla="*/ 1200 w 1536"/>
                <a:gd name="T3" fmla="*/ 336 h 864"/>
                <a:gd name="T4" fmla="*/ 960 w 1536"/>
                <a:gd name="T5" fmla="*/ 336 h 864"/>
                <a:gd name="T6" fmla="*/ 672 w 1536"/>
                <a:gd name="T7" fmla="*/ 240 h 864"/>
                <a:gd name="T8" fmla="*/ 144 w 1536"/>
                <a:gd name="T9" fmla="*/ 768 h 864"/>
                <a:gd name="T10" fmla="*/ 0 w 1536"/>
                <a:gd name="T11" fmla="*/ 81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996" y="254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976" y="3792"/>
              <a:ext cx="5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1364" y="2304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1272" y="3277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y=f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48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210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480" y="3312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1978" y="329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3903363" y="5636699"/>
            <a:ext cx="1225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有界</a:t>
            </a:r>
            <a:endParaRPr lang="zh-CN" altLang="en-US" dirty="0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547100" y="5701783"/>
            <a:ext cx="933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无界</a:t>
            </a:r>
          </a:p>
        </p:txBody>
      </p:sp>
      <p:grpSp>
        <p:nvGrpSpPr>
          <p:cNvPr id="8247" name="Group 55"/>
          <p:cNvGrpSpPr>
            <a:grpSpLocks/>
          </p:cNvGrpSpPr>
          <p:nvPr/>
        </p:nvGrpSpPr>
        <p:grpSpPr bwMode="auto">
          <a:xfrm>
            <a:off x="6261100" y="3124200"/>
            <a:ext cx="3733800" cy="2971800"/>
            <a:chOff x="2832" y="2160"/>
            <a:chExt cx="2352" cy="1872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32" y="3216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884" y="374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832" y="2688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4080" y="2784"/>
              <a:ext cx="728" cy="384"/>
            </a:xfrm>
            <a:custGeom>
              <a:avLst/>
              <a:gdLst>
                <a:gd name="T0" fmla="*/ 0 w 672"/>
                <a:gd name="T1" fmla="*/ 8 h 384"/>
                <a:gd name="T2" fmla="*/ 96 w 672"/>
                <a:gd name="T3" fmla="*/ 56 h 384"/>
                <a:gd name="T4" fmla="*/ 240 w 672"/>
                <a:gd name="T5" fmla="*/ 296 h 384"/>
                <a:gd name="T6" fmla="*/ 384 w 672"/>
                <a:gd name="T7" fmla="*/ 344 h 384"/>
                <a:gd name="T8" fmla="*/ 576 w 672"/>
                <a:gd name="T9" fmla="*/ 56 h 384"/>
                <a:gd name="T10" fmla="*/ 672 w 672"/>
                <a:gd name="T11" fmla="*/ 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384">
                  <a:moveTo>
                    <a:pt x="0" y="8"/>
                  </a:moveTo>
                  <a:cubicBezTo>
                    <a:pt x="28" y="8"/>
                    <a:pt x="56" y="8"/>
                    <a:pt x="96" y="56"/>
                  </a:cubicBezTo>
                  <a:cubicBezTo>
                    <a:pt x="136" y="104"/>
                    <a:pt x="192" y="248"/>
                    <a:pt x="240" y="296"/>
                  </a:cubicBezTo>
                  <a:cubicBezTo>
                    <a:pt x="288" y="344"/>
                    <a:pt x="328" y="384"/>
                    <a:pt x="384" y="344"/>
                  </a:cubicBezTo>
                  <a:cubicBezTo>
                    <a:pt x="440" y="304"/>
                    <a:pt x="528" y="112"/>
                    <a:pt x="576" y="56"/>
                  </a:cubicBezTo>
                  <a:cubicBezTo>
                    <a:pt x="624" y="0"/>
                    <a:pt x="648" y="8"/>
                    <a:pt x="672" y="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3144" y="2832"/>
              <a:ext cx="832" cy="1056"/>
            </a:xfrm>
            <a:custGeom>
              <a:avLst/>
              <a:gdLst>
                <a:gd name="T0" fmla="*/ 0 w 768"/>
                <a:gd name="T1" fmla="*/ 0 h 1056"/>
                <a:gd name="T2" fmla="*/ 288 w 768"/>
                <a:gd name="T3" fmla="*/ 96 h 1056"/>
                <a:gd name="T4" fmla="*/ 576 w 768"/>
                <a:gd name="T5" fmla="*/ 336 h 1056"/>
                <a:gd name="T6" fmla="*/ 672 w 768"/>
                <a:gd name="T7" fmla="*/ 624 h 1056"/>
                <a:gd name="T8" fmla="*/ 768 w 768"/>
                <a:gd name="T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056">
                  <a:moveTo>
                    <a:pt x="0" y="0"/>
                  </a:moveTo>
                  <a:cubicBezTo>
                    <a:pt x="96" y="20"/>
                    <a:pt x="192" y="40"/>
                    <a:pt x="288" y="96"/>
                  </a:cubicBezTo>
                  <a:cubicBezTo>
                    <a:pt x="384" y="152"/>
                    <a:pt x="512" y="248"/>
                    <a:pt x="576" y="336"/>
                  </a:cubicBezTo>
                  <a:cubicBezTo>
                    <a:pt x="640" y="424"/>
                    <a:pt x="640" y="504"/>
                    <a:pt x="672" y="624"/>
                  </a:cubicBezTo>
                  <a:cubicBezTo>
                    <a:pt x="704" y="744"/>
                    <a:pt x="736" y="900"/>
                    <a:pt x="768" y="10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396" y="2400"/>
              <a:ext cx="3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3248" y="3744"/>
              <a:ext cx="14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696" y="2160"/>
              <a:ext cx="2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4928" y="3120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456" y="3168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1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480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3976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3144" y="3216"/>
              <a:ext cx="1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4070" y="3168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37" name="Object 45"/>
            <p:cNvGraphicFramePr>
              <a:graphicFrameLocks noChangeAspect="1"/>
            </p:cNvGraphicFramePr>
            <p:nvPr/>
          </p:nvGraphicFramePr>
          <p:xfrm>
            <a:off x="3830" y="291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80880" imgH="457200" progId="Equation.3">
                    <p:embed/>
                  </p:oleObj>
                </mc:Choice>
                <mc:Fallback>
                  <p:oleObj name="公式" r:id="rId2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91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43" name="Object 51"/>
          <p:cNvGraphicFramePr>
            <a:graphicFrameLocks noChangeAspect="1"/>
          </p:cNvGraphicFramePr>
          <p:nvPr/>
        </p:nvGraphicFramePr>
        <p:xfrm>
          <a:off x="2438400" y="2133600"/>
          <a:ext cx="722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226280" imgH="469800" progId="Equation.3">
                  <p:embed/>
                </p:oleObj>
              </mc:Choice>
              <mc:Fallback>
                <p:oleObj name="公式" r:id="rId4" imgW="7226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7227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438400" y="142875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．函数的有界性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2438400" y="2757488"/>
          <a:ext cx="5981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981400" imgH="444240" progId="Equation.3">
                  <p:embed/>
                </p:oleObj>
              </mc:Choice>
              <mc:Fallback>
                <p:oleObj name="公式" r:id="rId6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57488"/>
                        <a:ext cx="5981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5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 autoUpdateAnimBg="0"/>
      <p:bldP spid="8231" grpId="0" autoUpdateAnimBg="0"/>
      <p:bldP spid="82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．函数的单调性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586" name="Object 58"/>
          <p:cNvGraphicFramePr>
            <a:graphicFrameLocks noChangeAspect="1"/>
          </p:cNvGraphicFramePr>
          <p:nvPr/>
        </p:nvGraphicFramePr>
        <p:xfrm>
          <a:off x="2428876" y="1447801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35560" imgH="457200" progId="Equation.3">
                  <p:embed/>
                </p:oleObj>
              </mc:Choice>
              <mc:Fallback>
                <p:oleObj name="公式" r:id="rId2" imgW="6235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6" y="1447801"/>
                        <a:ext cx="580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7" name="Object 59"/>
          <p:cNvGraphicFramePr>
            <a:graphicFrameLocks noChangeAspect="1"/>
          </p:cNvGraphicFramePr>
          <p:nvPr/>
        </p:nvGraphicFramePr>
        <p:xfrm>
          <a:off x="2478088" y="1978026"/>
          <a:ext cx="7504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064360" imgH="469800" progId="Equation.3">
                  <p:embed/>
                </p:oleObj>
              </mc:Choice>
              <mc:Fallback>
                <p:oleObj name="公式" r:id="rId4" imgW="806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1978026"/>
                        <a:ext cx="7504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Object 61"/>
          <p:cNvGraphicFramePr>
            <a:graphicFrameLocks noChangeAspect="1"/>
          </p:cNvGraphicFramePr>
          <p:nvPr/>
        </p:nvGraphicFramePr>
        <p:xfrm>
          <a:off x="2543175" y="3054351"/>
          <a:ext cx="616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527520" imgH="431640" progId="Equation.3">
                  <p:embed/>
                </p:oleObj>
              </mc:Choice>
              <mc:Fallback>
                <p:oleObj name="公式" r:id="rId6" imgW="652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054351"/>
                        <a:ext cx="6161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09458"/>
              </p:ext>
            </p:extLst>
          </p:nvPr>
        </p:nvGraphicFramePr>
        <p:xfrm>
          <a:off x="2441410" y="2476609"/>
          <a:ext cx="3436863" cy="51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410" y="2476609"/>
                        <a:ext cx="3436863" cy="51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2" name="Group 64"/>
          <p:cNvGrpSpPr>
            <a:grpSpLocks/>
          </p:cNvGrpSpPr>
          <p:nvPr/>
        </p:nvGrpSpPr>
        <p:grpSpPr bwMode="auto">
          <a:xfrm>
            <a:off x="5951984" y="3356992"/>
            <a:ext cx="3429000" cy="2982912"/>
            <a:chOff x="480" y="1824"/>
            <a:chExt cx="2211" cy="2215"/>
          </a:xfrm>
        </p:grpSpPr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9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883274"/>
                </p:ext>
              </p:extLst>
            </p:nvPr>
          </p:nvGraphicFramePr>
          <p:xfrm>
            <a:off x="1023" y="2304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203040" progId="Equation.DSMT4">
                    <p:embed/>
                  </p:oleObj>
                </mc:Choice>
                <mc:Fallback>
                  <p:oleObj name="Equation" r:id="rId10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304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283493"/>
                </p:ext>
              </p:extLst>
            </p:nvPr>
          </p:nvGraphicFramePr>
          <p:xfrm>
            <a:off x="1419" y="3158"/>
            <a:ext cx="47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9040" imgH="228600" progId="Equation.DSMT4">
                    <p:embed/>
                  </p:oleObj>
                </mc:Choice>
                <mc:Fallback>
                  <p:oleObj name="Equation" r:id="rId12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3158"/>
                          <a:ext cx="47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952793"/>
                </p:ext>
              </p:extLst>
            </p:nvPr>
          </p:nvGraphicFramePr>
          <p:xfrm>
            <a:off x="1854" y="2872"/>
            <a:ext cx="5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28600" progId="Equation.DSMT4">
                    <p:embed/>
                  </p:oleObj>
                </mc:Choice>
                <mc:Fallback>
                  <p:oleObj name="Equation" r:id="rId14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2872"/>
                          <a:ext cx="56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2" name="Text Box 74"/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3" name="Arc 75"/>
            <p:cNvSpPr>
              <a:spLocks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81"/>
                <a:gd name="T1" fmla="*/ 0 h 21600"/>
                <a:gd name="T2" fmla="*/ 20581 w 20581"/>
                <a:gd name="T3" fmla="*/ 15043 h 21600"/>
                <a:gd name="T4" fmla="*/ 0 w 20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1" h="21600" fill="none" extrusionOk="0">
                  <a:moveTo>
                    <a:pt x="0" y="0"/>
                  </a:moveTo>
                  <a:cubicBezTo>
                    <a:pt x="9403" y="0"/>
                    <a:pt x="17726" y="6083"/>
                    <a:pt x="20580" y="15043"/>
                  </a:cubicBezTo>
                </a:path>
                <a:path w="20581" h="21600" stroke="0" extrusionOk="0">
                  <a:moveTo>
                    <a:pt x="0" y="0"/>
                  </a:moveTo>
                  <a:cubicBezTo>
                    <a:pt x="9403" y="0"/>
                    <a:pt x="17726" y="6083"/>
                    <a:pt x="20580" y="150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AutoShape 78"/>
            <p:cNvSpPr>
              <a:spLocks/>
            </p:cNvSpPr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07" name="Object 79"/>
            <p:cNvGraphicFramePr>
              <a:graphicFrameLocks noChangeAspect="1"/>
            </p:cNvGraphicFramePr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41200" imgH="317160" progId="Equation.3">
                    <p:embed/>
                  </p:oleObj>
                </mc:Choice>
                <mc:Fallback>
                  <p:oleObj name="公式" r:id="rId16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8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4114801" y="3200401"/>
            <a:ext cx="3414713" cy="2525713"/>
            <a:chOff x="3033" y="2256"/>
            <a:chExt cx="2199" cy="1783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5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505334"/>
                </p:ext>
              </p:extLst>
            </p:nvPr>
          </p:nvGraphicFramePr>
          <p:xfrm>
            <a:off x="3819" y="2448"/>
            <a:ext cx="72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2080" imgH="203040" progId="Equation.DSMT4">
                    <p:embed/>
                  </p:oleObj>
                </mc:Choice>
                <mc:Fallback>
                  <p:oleObj name="Equation" r:id="rId2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" y="2448"/>
                          <a:ext cx="72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378903"/>
                </p:ext>
              </p:extLst>
            </p:nvPr>
          </p:nvGraphicFramePr>
          <p:xfrm>
            <a:off x="3601" y="2922"/>
            <a:ext cx="47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228600" progId="Equation.DSMT4">
                    <p:embed/>
                  </p:oleObj>
                </mc:Choice>
                <mc:Fallback>
                  <p:oleObj name="Equation" r:id="rId4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922"/>
                          <a:ext cx="47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649526"/>
                </p:ext>
              </p:extLst>
            </p:nvPr>
          </p:nvGraphicFramePr>
          <p:xfrm>
            <a:off x="4306" y="3162"/>
            <a:ext cx="46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040" imgH="228600" progId="Equation.DSMT4">
                    <p:embed/>
                  </p:oleObj>
                </mc:Choice>
                <mc:Fallback>
                  <p:oleObj name="Equation" r:id="rId6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3162"/>
                          <a:ext cx="46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3094" y="3544"/>
              <a:ext cx="3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3" name="Arc 31"/>
            <p:cNvSpPr>
              <a:spLocks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AutoShape 32"/>
            <p:cNvSpPr>
              <a:spLocks/>
            </p:cNvSpPr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5" name="Object 33"/>
            <p:cNvGraphicFramePr>
              <a:graphicFrameLocks noChangeAspect="1"/>
            </p:cNvGraphicFramePr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1200" imgH="317160" progId="Equation.3">
                    <p:embed/>
                  </p:oleObj>
                </mc:Choice>
                <mc:Fallback>
                  <p:oleObj name="公式" r:id="rId8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2463800" y="2686051"/>
          <a:ext cx="6497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984720" imgH="457200" progId="Equation.3">
                  <p:embed/>
                </p:oleObj>
              </mc:Choice>
              <mc:Fallback>
                <p:oleObj name="公式" r:id="rId10" imgW="6984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686051"/>
                        <a:ext cx="6497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/>
        </p:nvGraphicFramePr>
        <p:xfrm>
          <a:off x="2419351" y="976313"/>
          <a:ext cx="5800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35560" imgH="457200" progId="Equation.3">
                  <p:embed/>
                </p:oleObj>
              </mc:Choice>
              <mc:Fallback>
                <p:oleObj name="公式" r:id="rId12" imgW="6235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976313"/>
                        <a:ext cx="58007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2438401" y="1544638"/>
          <a:ext cx="75041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064360" imgH="469800" progId="Equation.3">
                  <p:embed/>
                </p:oleObj>
              </mc:Choice>
              <mc:Fallback>
                <p:oleObj name="公式" r:id="rId14" imgW="806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544638"/>
                        <a:ext cx="75041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29697"/>
              </p:ext>
            </p:extLst>
          </p:nvPr>
        </p:nvGraphicFramePr>
        <p:xfrm>
          <a:off x="2363371" y="2042239"/>
          <a:ext cx="3536429" cy="5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36480" imgH="228600" progId="Equation.DSMT4">
                  <p:embed/>
                </p:oleObj>
              </mc:Choice>
              <mc:Fallback>
                <p:oleObj name="Equation" r:id="rId16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371" y="2042239"/>
                        <a:ext cx="3536429" cy="52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4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73" y="711136"/>
            <a:ext cx="2328259" cy="797167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.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实数集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1628801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R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所有实数的集合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095" y="2564905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Q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所有有理数的集合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095" y="3501009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Z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所有整数的集合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6537" y="4437112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N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所有非负整数的集合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36537" y="5213886"/>
            <a:ext cx="5585183" cy="663387"/>
            <a:chOff x="1112537" y="5213885"/>
            <a:chExt cx="5585183" cy="663387"/>
          </a:xfrm>
        </p:grpSpPr>
        <p:sp>
          <p:nvSpPr>
            <p:cNvPr id="9" name="TextBox 8"/>
            <p:cNvSpPr txBox="1"/>
            <p:nvPr/>
          </p:nvSpPr>
          <p:spPr>
            <a:xfrm>
              <a:off x="1112537" y="5213885"/>
              <a:ext cx="5585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●      —</a:t>
              </a:r>
              <a:r>
                <a:rPr lang="zh-CN" altLang="en-US" sz="3600" b="1" dirty="0"/>
                <a:t>所有正整数的集合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835696" y="5229200"/>
            <a:ext cx="648072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203040" progId="Equation.DSMT4">
                    <p:embed/>
                  </p:oleObj>
                </mc:Choice>
                <mc:Fallback>
                  <p:oleObj name="Equation" r:id="rId2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696" y="5229200"/>
                          <a:ext cx="648072" cy="6480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57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419350" y="792164"/>
            <a:ext cx="35326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．函数的奇偶性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257800" y="53340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偶函数</a:t>
            </a:r>
          </a:p>
        </p:txBody>
      </p:sp>
      <p:graphicFrame>
        <p:nvGraphicFramePr>
          <p:cNvPr id="23598" name="Object 46"/>
          <p:cNvGraphicFramePr>
            <a:graphicFrameLocks noChangeAspect="1"/>
          </p:cNvGraphicFramePr>
          <p:nvPr/>
        </p:nvGraphicFramePr>
        <p:xfrm>
          <a:off x="2525714" y="16002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37080" imgH="457200" progId="Equation.3">
                  <p:embed/>
                </p:oleObj>
              </mc:Choice>
              <mc:Fallback>
                <p:oleObj name="公式" r:id="rId2" imgW="633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600200"/>
                        <a:ext cx="633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/>
          <p:cNvGraphicFramePr>
            <a:graphicFrameLocks noChangeAspect="1"/>
          </p:cNvGraphicFramePr>
          <p:nvPr/>
        </p:nvGraphicFramePr>
        <p:xfrm>
          <a:off x="2590800" y="2165351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90560" imgH="393480" progId="Equation.3">
                  <p:embed/>
                </p:oleObj>
              </mc:Choice>
              <mc:Fallback>
                <p:oleObj name="公式" r:id="rId4" imgW="259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65351"/>
                        <a:ext cx="259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4041603" y="2905371"/>
            <a:ext cx="4191000" cy="2374901"/>
            <a:chOff x="240" y="2208"/>
            <a:chExt cx="2640" cy="149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58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703816"/>
                </p:ext>
              </p:extLst>
            </p:nvPr>
          </p:nvGraphicFramePr>
          <p:xfrm>
            <a:off x="266" y="3072"/>
            <a:ext cx="52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66680" imgH="406080" progId="Equation.3">
                    <p:embed/>
                  </p:oleObj>
                </mc:Choice>
                <mc:Fallback>
                  <p:oleObj name="公式" r:id="rId6" imgW="10666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52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375645"/>
                </p:ext>
              </p:extLst>
            </p:nvPr>
          </p:nvGraphicFramePr>
          <p:xfrm>
            <a:off x="1646" y="2239"/>
            <a:ext cx="72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60160" imgH="406080" progId="Equation.3">
                    <p:embed/>
                  </p:oleObj>
                </mc:Choice>
                <mc:Fallback>
                  <p:oleObj name="公式" r:id="rId8" imgW="1460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2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1612" y="3459"/>
              <a:ext cx="1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808" y="3452"/>
              <a:ext cx="1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-x</a:t>
              </a:r>
            </a:p>
          </p:txBody>
        </p:sp>
        <p:graphicFrame>
          <p:nvGraphicFramePr>
            <p:cNvPr id="23601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213214"/>
                </p:ext>
              </p:extLst>
            </p:nvPr>
          </p:nvGraphicFramePr>
          <p:xfrm>
            <a:off x="1776" y="3035"/>
            <a:ext cx="4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38080" imgH="406080" progId="Equation.3">
                    <p:embed/>
                  </p:oleObj>
                </mc:Choice>
                <mc:Fallback>
                  <p:oleObj name="公式" r:id="rId10" imgW="838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35"/>
                          <a:ext cx="44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67081"/>
              </p:ext>
            </p:extLst>
          </p:nvPr>
        </p:nvGraphicFramePr>
        <p:xfrm>
          <a:off x="5251450" y="2133600"/>
          <a:ext cx="3076798" cy="42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14520" imgH="457200" progId="Equation.3">
                  <p:embed/>
                </p:oleObj>
              </mc:Choice>
              <mc:Fallback>
                <p:oleObj name="公式" r:id="rId12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133600"/>
                        <a:ext cx="3076798" cy="424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2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82864" y="1136650"/>
          <a:ext cx="595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56200" imgH="457200" progId="Equation.3">
                  <p:embed/>
                </p:oleObj>
              </mc:Choice>
              <mc:Fallback>
                <p:oleObj name="公式" r:id="rId2" imgW="595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1136650"/>
                        <a:ext cx="5957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679700" y="1855788"/>
          <a:ext cx="242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25680" imgH="393480" progId="Equation.3">
                  <p:embed/>
                </p:oleObj>
              </mc:Choice>
              <mc:Fallback>
                <p:oleObj name="公式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855788"/>
                        <a:ext cx="242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524500" y="18224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14520" imgH="457200" progId="Equation.3">
                  <p:embed/>
                </p:oleObj>
              </mc:Choice>
              <mc:Fallback>
                <p:oleObj name="公式" r:id="rId6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82245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86375" y="5181600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奇函数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962401" y="2743200"/>
            <a:ext cx="3990975" cy="2895600"/>
            <a:chOff x="2926" y="2160"/>
            <a:chExt cx="2514" cy="1824"/>
          </a:xfrm>
        </p:grpSpPr>
        <p:graphicFrame>
          <p:nvGraphicFramePr>
            <p:cNvPr id="45063" name="Object 7"/>
            <p:cNvGraphicFramePr>
              <a:graphicFrameLocks noChangeAspect="1"/>
            </p:cNvGraphicFramePr>
            <p:nvPr/>
          </p:nvGraphicFramePr>
          <p:xfrm>
            <a:off x="2926" y="344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66680" imgH="406080" progId="Equation.3">
                    <p:embed/>
                  </p:oleObj>
                </mc:Choice>
                <mc:Fallback>
                  <p:oleObj name="公式" r:id="rId8" imgW="10666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447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7" name="Freeform 11"/>
              <p:cNvSpPr>
                <a:spLocks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8" name="Freeform 12"/>
              <p:cNvSpPr>
                <a:spLocks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2" name="Text Box 16"/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3" name="Text Box 17"/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5074" name="Object 18"/>
              <p:cNvGraphicFramePr>
                <a:graphicFrameLocks noChangeAspect="1"/>
              </p:cNvGraphicFramePr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838080" imgH="406080" progId="Equation.3">
                      <p:embed/>
                    </p:oleObj>
                  </mc:Choice>
                  <mc:Fallback>
                    <p:oleObj name="公式" r:id="rId10" imgW="8380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5" name="Text Box 19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6" name="Text Box 20"/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7" name="Text Box 21"/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</a:p>
            </p:txBody>
          </p:sp>
          <p:graphicFrame>
            <p:nvGraphicFramePr>
              <p:cNvPr id="45078" name="Object 22"/>
              <p:cNvGraphicFramePr>
                <a:graphicFrameLocks noChangeAspect="1"/>
              </p:cNvGraphicFramePr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460160" imgH="406080" progId="Equation.3">
                      <p:embed/>
                    </p:oleObj>
                  </mc:Choice>
                  <mc:Fallback>
                    <p:oleObj name="公式" r:id="rId12" imgW="14601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3246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68550" y="792164"/>
            <a:ext cx="365544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函数的周期性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292350" y="3200400"/>
            <a:ext cx="645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（通常说周期函数的周期是指其最小正</a:t>
            </a:r>
            <a:r>
              <a:rPr lang="zh-CN" altLang="en-US" sz="2400" b="1" u="sng" dirty="0">
                <a:solidFill>
                  <a:schemeClr val="accent2"/>
                </a:solidFill>
              </a:rPr>
              <a:t>周期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.</a:t>
            </a:r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2495550" y="1412876"/>
            <a:ext cx="7918450" cy="1584325"/>
            <a:chOff x="532" y="922"/>
            <a:chExt cx="4988" cy="998"/>
          </a:xfrm>
        </p:grpSpPr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532" y="929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38480" imgH="444240" progId="Equation.3">
                    <p:embed/>
                  </p:oleObj>
                </mc:Choice>
                <mc:Fallback>
                  <p:oleObj name="公式" r:id="rId2" imgW="4038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929"/>
                          <a:ext cx="2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21"/>
            <p:cNvGraphicFramePr>
              <a:graphicFrameLocks noChangeAspect="1"/>
            </p:cNvGraphicFramePr>
            <p:nvPr/>
          </p:nvGraphicFramePr>
          <p:xfrm>
            <a:off x="3007" y="922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254480" imgH="457200" progId="Equation.3">
                    <p:embed/>
                  </p:oleObj>
                </mc:Choice>
                <mc:Fallback>
                  <p:oleObj name="公式" r:id="rId4" imgW="4254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922"/>
                          <a:ext cx="25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22"/>
            <p:cNvGraphicFramePr>
              <a:graphicFrameLocks noChangeAspect="1"/>
            </p:cNvGraphicFramePr>
            <p:nvPr/>
          </p:nvGraphicFramePr>
          <p:xfrm>
            <a:off x="2947" y="1640"/>
            <a:ext cx="24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089240" imgH="457200" progId="Equation.3">
                    <p:embed/>
                  </p:oleObj>
                </mc:Choice>
                <mc:Fallback>
                  <p:oleObj name="公式" r:id="rId6" imgW="40892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640"/>
                          <a:ext cx="24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3953" y="1296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171520" imgH="444240" progId="Equation.3">
                    <p:embed/>
                  </p:oleObj>
                </mc:Choice>
                <mc:Fallback>
                  <p:oleObj name="公式" r:id="rId8" imgW="21715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1296"/>
                          <a:ext cx="1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532" y="1296"/>
            <a:ext cx="33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676840" imgH="444240" progId="Equation.DSMT4">
                    <p:embed/>
                  </p:oleObj>
                </mc:Choice>
                <mc:Fallback>
                  <p:oleObj name="Equation" r:id="rId10" imgW="5676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296"/>
                          <a:ext cx="335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532" y="1658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000320" imgH="444240" progId="Equation.3">
                    <p:embed/>
                  </p:oleObj>
                </mc:Choice>
                <mc:Fallback>
                  <p:oleObj name="公式" r:id="rId12" imgW="4000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658"/>
                          <a:ext cx="2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2590800" y="3733800"/>
            <a:ext cx="7086600" cy="2114550"/>
            <a:chOff x="672" y="2352"/>
            <a:chExt cx="4464" cy="1332"/>
          </a:xfrm>
        </p:grpSpPr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14" imgW="3362794" imgH="2114845" progId="Paint.Picture">
                    <p:embed/>
                  </p:oleObj>
                </mc:Choice>
                <mc:Fallback>
                  <p:oleObj name="BMP 图象" r:id="rId14" imgW="3362794" imgH="211484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2256" y="3299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545760" imgH="888840" progId="Equation.3">
                    <p:embed/>
                  </p:oleObj>
                </mc:Choice>
                <mc:Fallback>
                  <p:oleObj name="公式" r:id="rId16" imgW="54576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99"/>
                          <a:ext cx="21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3168" y="3360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53800" imgH="888840" progId="Equation.3">
                    <p:embed/>
                  </p:oleObj>
                </mc:Choice>
                <mc:Fallback>
                  <p:oleObj name="公式" r:id="rId18" imgW="2538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60"/>
                          <a:ext cx="9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1392" y="3312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685800" imgH="888840" progId="Equation.3">
                    <p:embed/>
                  </p:oleObj>
                </mc:Choice>
                <mc:Fallback>
                  <p:oleObj name="公式" r:id="rId20" imgW="6858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3984" y="3312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93480" imgH="888840" progId="Equation.3">
                    <p:embed/>
                  </p:oleObj>
                </mc:Choice>
                <mc:Fallback>
                  <p:oleObj name="公式" r:id="rId22" imgW="3934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12"/>
                          <a:ext cx="15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50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2072194" y="192098"/>
            <a:ext cx="5122863" cy="685800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复合函数和反函数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089254" y="762633"/>
            <a:ext cx="2638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复合函数  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3016251" y="1301751"/>
          <a:ext cx="6816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215640" progId="Equation.3">
                  <p:embed/>
                </p:oleObj>
              </mc:Choice>
              <mc:Fallback>
                <p:oleObj name="Equation" r:id="rId2" imgW="2793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1301751"/>
                        <a:ext cx="6816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1905000" y="1752601"/>
            <a:ext cx="8332788" cy="612775"/>
            <a:chOff x="240" y="1438"/>
            <a:chExt cx="5249" cy="386"/>
          </a:xfrm>
        </p:grpSpPr>
        <p:graphicFrame>
          <p:nvGraphicFramePr>
            <p:cNvPr id="88075" name="Object 11"/>
            <p:cNvGraphicFramePr>
              <a:graphicFrameLocks noChangeAspect="1"/>
            </p:cNvGraphicFramePr>
            <p:nvPr/>
          </p:nvGraphicFramePr>
          <p:xfrm>
            <a:off x="240" y="1438"/>
            <a:ext cx="3099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42920" imgH="241200" progId="Equation.3">
                    <p:embed/>
                  </p:oleObj>
                </mc:Choice>
                <mc:Fallback>
                  <p:oleObj name="Equation" r:id="rId4" imgW="19429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438"/>
                          <a:ext cx="3099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6" name="Object 12"/>
            <p:cNvGraphicFramePr>
              <a:graphicFrameLocks noChangeAspect="1"/>
            </p:cNvGraphicFramePr>
            <p:nvPr/>
          </p:nvGraphicFramePr>
          <p:xfrm>
            <a:off x="3600" y="1481"/>
            <a:ext cx="18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760" imgH="215640" progId="Equation.3">
                    <p:embed/>
                  </p:oleObj>
                </mc:Choice>
                <mc:Fallback>
                  <p:oleObj name="Equation" r:id="rId6" imgW="1193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81"/>
                          <a:ext cx="18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7" name="Object 13"/>
            <p:cNvGraphicFramePr>
              <a:graphicFrameLocks noChangeAspect="1"/>
            </p:cNvGraphicFramePr>
            <p:nvPr/>
          </p:nvGraphicFramePr>
          <p:xfrm>
            <a:off x="5133" y="1498"/>
            <a:ext cx="27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7480" imgH="177480" progId="Equation.3">
                    <p:embed/>
                  </p:oleObj>
                </mc:Choice>
                <mc:Fallback>
                  <p:oleObj name="公式" r:id="rId8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1498"/>
                          <a:ext cx="27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8" name="Object 14"/>
            <p:cNvGraphicFramePr>
              <a:graphicFrameLocks noChangeAspect="1"/>
            </p:cNvGraphicFramePr>
            <p:nvPr/>
          </p:nvGraphicFramePr>
          <p:xfrm>
            <a:off x="3312" y="1499"/>
            <a:ext cx="2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177480" progId="Equation.3">
                    <p:embed/>
                  </p:oleObj>
                </mc:Choice>
                <mc:Fallback>
                  <p:oleObj name="公式" r:id="rId10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99"/>
                          <a:ext cx="2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2063751" y="2314576"/>
          <a:ext cx="7896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288960" imgH="215640" progId="Equation.3">
                  <p:embed/>
                </p:oleObj>
              </mc:Choice>
              <mc:Fallback>
                <p:oleObj name="公式" r:id="rId12" imgW="328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2314576"/>
                        <a:ext cx="7896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7" name="Group 33"/>
          <p:cNvGrpSpPr>
            <a:grpSpLocks/>
          </p:cNvGrpSpPr>
          <p:nvPr/>
        </p:nvGrpSpPr>
        <p:grpSpPr bwMode="auto">
          <a:xfrm>
            <a:off x="2057400" y="3373438"/>
            <a:ext cx="5562600" cy="512762"/>
            <a:chOff x="336" y="2112"/>
            <a:chExt cx="3504" cy="323"/>
          </a:xfrm>
        </p:grpSpPr>
        <p:graphicFrame>
          <p:nvGraphicFramePr>
            <p:cNvPr id="88080" name="Object 16"/>
            <p:cNvGraphicFramePr>
              <a:graphicFrameLocks noChangeAspect="1"/>
            </p:cNvGraphicFramePr>
            <p:nvPr/>
          </p:nvGraphicFramePr>
          <p:xfrm>
            <a:off x="336" y="2112"/>
            <a:ext cx="27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203040" progId="Equation.3">
                    <p:embed/>
                  </p:oleObj>
                </mc:Choice>
                <mc:Fallback>
                  <p:oleObj name="公式" r:id="rId14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112"/>
                          <a:ext cx="27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1" name="Object 17"/>
            <p:cNvGraphicFramePr>
              <a:graphicFrameLocks noChangeAspect="1"/>
            </p:cNvGraphicFramePr>
            <p:nvPr/>
          </p:nvGraphicFramePr>
          <p:xfrm>
            <a:off x="661" y="2112"/>
            <a:ext cx="317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70000" imgH="215640" progId="Equation.3">
                    <p:embed/>
                  </p:oleObj>
                </mc:Choice>
                <mc:Fallback>
                  <p:oleObj name="Equation" r:id="rId16" imgW="2070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112"/>
                          <a:ext cx="317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6705600" y="3962400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11280" imgH="203040" progId="Equation.3">
                  <p:embed/>
                </p:oleObj>
              </mc:Choice>
              <mc:Fallback>
                <p:oleObj name="Equation" r:id="rId18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057401" y="125899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1981201" y="2819401"/>
          <a:ext cx="61452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74560" imgH="215640" progId="Equation.3">
                  <p:embed/>
                </p:oleObj>
              </mc:Choice>
              <mc:Fallback>
                <p:oleObj name="Equation" r:id="rId20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819401"/>
                        <a:ext cx="61452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6" name="Group 32"/>
          <p:cNvGrpSpPr>
            <a:grpSpLocks/>
          </p:cNvGrpSpPr>
          <p:nvPr/>
        </p:nvGrpSpPr>
        <p:grpSpPr bwMode="auto">
          <a:xfrm>
            <a:off x="1890616" y="4595728"/>
            <a:ext cx="8480425" cy="533400"/>
            <a:chOff x="226" y="3696"/>
            <a:chExt cx="5342" cy="336"/>
          </a:xfrm>
        </p:grpSpPr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226" y="3696"/>
              <a:ext cx="5342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94" name="Object 30"/>
            <p:cNvGraphicFramePr>
              <a:graphicFrameLocks noChangeAspect="1"/>
            </p:cNvGraphicFramePr>
            <p:nvPr/>
          </p:nvGraphicFramePr>
          <p:xfrm>
            <a:off x="226" y="3709"/>
            <a:ext cx="53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479760" imgH="215640" progId="Equation.3">
                    <p:embed/>
                  </p:oleObj>
                </mc:Choice>
                <mc:Fallback>
                  <p:oleObj name="Equation" r:id="rId22" imgW="3479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3709"/>
                          <a:ext cx="53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1981201" y="3352800"/>
            <a:ext cx="8196263" cy="1106488"/>
            <a:chOff x="288" y="2112"/>
            <a:chExt cx="5163" cy="697"/>
          </a:xfrm>
        </p:grpSpPr>
        <p:graphicFrame>
          <p:nvGraphicFramePr>
            <p:cNvPr id="88082" name="Object 18"/>
            <p:cNvGraphicFramePr>
              <a:graphicFrameLocks noChangeAspect="1"/>
            </p:cNvGraphicFramePr>
            <p:nvPr/>
          </p:nvGraphicFramePr>
          <p:xfrm>
            <a:off x="288" y="2505"/>
            <a:ext cx="28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03240" imgH="203040" progId="Equation.3">
                    <p:embed/>
                  </p:oleObj>
                </mc:Choice>
                <mc:Fallback>
                  <p:oleObj name="Equation" r:id="rId24" imgW="1803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05"/>
                          <a:ext cx="28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5" name="Object 31"/>
            <p:cNvGraphicFramePr>
              <a:graphicFrameLocks noChangeAspect="1"/>
            </p:cNvGraphicFramePr>
            <p:nvPr/>
          </p:nvGraphicFramePr>
          <p:xfrm>
            <a:off x="3930" y="2112"/>
            <a:ext cx="15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90360" imgH="215640" progId="Equation.3">
                    <p:embed/>
                  </p:oleObj>
                </mc:Choice>
                <mc:Fallback>
                  <p:oleObj name="Equation" r:id="rId2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112"/>
                          <a:ext cx="152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99" name="Object 35"/>
          <p:cNvGraphicFramePr>
            <a:graphicFrameLocks noChangeAspect="1"/>
          </p:cNvGraphicFramePr>
          <p:nvPr/>
        </p:nvGraphicFramePr>
        <p:xfrm>
          <a:off x="1905001" y="5181601"/>
          <a:ext cx="46466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760" imgH="215640" progId="Equation.3">
                  <p:embed/>
                </p:oleObj>
              </mc:Choice>
              <mc:Fallback>
                <p:oleObj name="Equation" r:id="rId28" imgW="1904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181601"/>
                        <a:ext cx="46466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0" name="Object 36"/>
          <p:cNvGraphicFramePr>
            <a:graphicFrameLocks noChangeAspect="1"/>
          </p:cNvGraphicFramePr>
          <p:nvPr/>
        </p:nvGraphicFramePr>
        <p:xfrm>
          <a:off x="6604000" y="5181601"/>
          <a:ext cx="3530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47560" imgH="215640" progId="Equation.3">
                  <p:embed/>
                </p:oleObj>
              </mc:Choice>
              <mc:Fallback>
                <p:oleObj name="Equation" r:id="rId30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181601"/>
                        <a:ext cx="3530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1" name="Object 37"/>
          <p:cNvGraphicFramePr>
            <a:graphicFrameLocks noChangeAspect="1"/>
          </p:cNvGraphicFramePr>
          <p:nvPr/>
        </p:nvGraphicFramePr>
        <p:xfrm>
          <a:off x="3049588" y="5811838"/>
          <a:ext cx="28178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55600" imgH="215640" progId="Equation.3">
                  <p:embed/>
                </p:oleObj>
              </mc:Choice>
              <mc:Fallback>
                <p:oleObj name="Equation" r:id="rId32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811838"/>
                        <a:ext cx="28178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975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 autoUpdateAnimBg="0"/>
      <p:bldP spid="88067" grpId="0" autoUpdateAnimBg="0"/>
      <p:bldP spid="8808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2011059" y="783995"/>
            <a:ext cx="243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反函数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2020968" y="16288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pSp>
        <p:nvGrpSpPr>
          <p:cNvPr id="134166" name="Group 22"/>
          <p:cNvGrpSpPr>
            <a:grpSpLocks/>
          </p:cNvGrpSpPr>
          <p:nvPr/>
        </p:nvGrpSpPr>
        <p:grpSpPr bwMode="auto">
          <a:xfrm>
            <a:off x="3071665" y="1572282"/>
            <a:ext cx="7048501" cy="533399"/>
            <a:chOff x="902" y="1968"/>
            <a:chExt cx="4440" cy="336"/>
          </a:xfrm>
        </p:grpSpPr>
        <p:graphicFrame>
          <p:nvGraphicFramePr>
            <p:cNvPr id="134162" name="Object 18"/>
            <p:cNvGraphicFramePr>
              <a:graphicFrameLocks noChangeAspect="1"/>
            </p:cNvGraphicFramePr>
            <p:nvPr/>
          </p:nvGraphicFramePr>
          <p:xfrm>
            <a:off x="902" y="1993"/>
            <a:ext cx="34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61960" imgH="215640" progId="Equation.3">
                    <p:embed/>
                  </p:oleObj>
                </mc:Choice>
                <mc:Fallback>
                  <p:oleObj name="Equation" r:id="rId2" imgW="2361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993"/>
                          <a:ext cx="340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20"/>
            <p:cNvGraphicFramePr>
              <a:graphicFrameLocks noChangeAspect="1"/>
            </p:cNvGraphicFramePr>
            <p:nvPr/>
          </p:nvGraphicFramePr>
          <p:xfrm>
            <a:off x="4320" y="1968"/>
            <a:ext cx="102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0240" imgH="203040" progId="Equation.3">
                    <p:embed/>
                  </p:oleObj>
                </mc:Choice>
                <mc:Fallback>
                  <p:oleObj name="Equation" r:id="rId4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68"/>
                          <a:ext cx="102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2011059" y="2348880"/>
          <a:ext cx="44338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215640" progId="Equation.3">
                  <p:embed/>
                </p:oleObj>
              </mc:Choice>
              <mc:Fallback>
                <p:oleObj name="Equation" r:id="rId6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059" y="2348880"/>
                        <a:ext cx="44338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0" name="Object 26"/>
          <p:cNvGraphicFramePr>
            <a:graphicFrameLocks noChangeAspect="1"/>
          </p:cNvGraphicFramePr>
          <p:nvPr/>
        </p:nvGraphicFramePr>
        <p:xfrm>
          <a:off x="3647729" y="3933057"/>
          <a:ext cx="4568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160" imgH="228600" progId="Equation.3">
                  <p:embed/>
                </p:oleObj>
              </mc:Choice>
              <mc:Fallback>
                <p:oleObj name="公式" r:id="rId8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9" y="3933057"/>
                        <a:ext cx="4568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/>
        </p:nvGraphicFramePr>
        <p:xfrm>
          <a:off x="2124869" y="3140968"/>
          <a:ext cx="2608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520" imgH="203040" progId="Equation.3">
                  <p:embed/>
                </p:oleObj>
              </mc:Choice>
              <mc:Fallback>
                <p:oleObj name="Equation" r:id="rId10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69" y="3140968"/>
                        <a:ext cx="2608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3" name="Object 29"/>
          <p:cNvGraphicFramePr>
            <a:graphicFrameLocks noChangeAspect="1"/>
          </p:cNvGraphicFramePr>
          <p:nvPr/>
        </p:nvGraphicFramePr>
        <p:xfrm>
          <a:off x="6456040" y="2348880"/>
          <a:ext cx="368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215640" progId="Equation.3">
                  <p:embed/>
                </p:oleObj>
              </mc:Choice>
              <mc:Fallback>
                <p:oleObj name="Equation" r:id="rId12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2348880"/>
                        <a:ext cx="3683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4727849" y="3140968"/>
          <a:ext cx="5699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47840" imgH="215640" progId="Equation.3">
                  <p:embed/>
                </p:oleObj>
              </mc:Choice>
              <mc:Fallback>
                <p:oleObj name="Equation" r:id="rId14" imgW="2247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9" y="3140968"/>
                        <a:ext cx="56991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79576" y="4869160"/>
          <a:ext cx="75904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44720" imgH="215640" progId="Equation.DSMT4">
                  <p:embed/>
                </p:oleObj>
              </mc:Choice>
              <mc:Fallback>
                <p:oleObj name="Equation" r:id="rId16" imgW="2844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9576" y="4869160"/>
                        <a:ext cx="759049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9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6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30969"/>
              </p:ext>
            </p:extLst>
          </p:nvPr>
        </p:nvGraphicFramePr>
        <p:xfrm>
          <a:off x="2631437" y="916910"/>
          <a:ext cx="7180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31760" imgH="228600" progId="Equation.3">
                  <p:embed/>
                </p:oleObj>
              </mc:Choice>
              <mc:Fallback>
                <p:oleObj name="公式" r:id="rId2" imgW="283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437" y="916910"/>
                        <a:ext cx="71802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60406"/>
              </p:ext>
            </p:extLst>
          </p:nvPr>
        </p:nvGraphicFramePr>
        <p:xfrm>
          <a:off x="1852750" y="1626325"/>
          <a:ext cx="6146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25680" imgH="228600" progId="Equation.3">
                  <p:embed/>
                </p:oleObj>
              </mc:Choice>
              <mc:Fallback>
                <p:oleObj name="公式" r:id="rId4" imgW="2425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750" y="1626325"/>
                        <a:ext cx="6146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14789"/>
              </p:ext>
            </p:extLst>
          </p:nvPr>
        </p:nvGraphicFramePr>
        <p:xfrm>
          <a:off x="8229600" y="1691376"/>
          <a:ext cx="1416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691376"/>
                        <a:ext cx="1416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33362"/>
              </p:ext>
            </p:extLst>
          </p:nvPr>
        </p:nvGraphicFramePr>
        <p:xfrm>
          <a:off x="1847528" y="2340429"/>
          <a:ext cx="5586709" cy="52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00120" imgH="228600" progId="Equation.3">
                  <p:embed/>
                </p:oleObj>
              </mc:Choice>
              <mc:Fallback>
                <p:oleObj name="公式" r:id="rId8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340429"/>
                        <a:ext cx="5586709" cy="52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727946"/>
              </p:ext>
            </p:extLst>
          </p:nvPr>
        </p:nvGraphicFramePr>
        <p:xfrm>
          <a:off x="7655875" y="2352633"/>
          <a:ext cx="2155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15640" progId="Equation.3">
                  <p:embed/>
                </p:oleObj>
              </mc:Choice>
              <mc:Fallback>
                <p:oleObj name="Equation" r:id="rId10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875" y="2352633"/>
                        <a:ext cx="21558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16299"/>
              </p:ext>
            </p:extLst>
          </p:nvPr>
        </p:nvGraphicFramePr>
        <p:xfrm>
          <a:off x="1776414" y="3110276"/>
          <a:ext cx="3959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62040" imgH="228600" progId="Equation.3">
                  <p:embed/>
                </p:oleObj>
              </mc:Choice>
              <mc:Fallback>
                <p:oleObj name="公式" r:id="rId12" imgW="156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3110276"/>
                        <a:ext cx="3959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35222"/>
              </p:ext>
            </p:extLst>
          </p:nvPr>
        </p:nvGraphicFramePr>
        <p:xfrm>
          <a:off x="5735639" y="3133276"/>
          <a:ext cx="4200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01720" imgH="228600" progId="Equation.3">
                  <p:embed/>
                </p:oleObj>
              </mc:Choice>
              <mc:Fallback>
                <p:oleObj name="公式" r:id="rId14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3133276"/>
                        <a:ext cx="4200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83186"/>
              </p:ext>
            </p:extLst>
          </p:nvPr>
        </p:nvGraphicFramePr>
        <p:xfrm>
          <a:off x="1776414" y="3841119"/>
          <a:ext cx="2444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15640" progId="Equation.3">
                  <p:embed/>
                </p:oleObj>
              </mc:Choice>
              <mc:Fallback>
                <p:oleObj name="Equation" r:id="rId16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3841119"/>
                        <a:ext cx="24447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50130"/>
              </p:ext>
            </p:extLst>
          </p:nvPr>
        </p:nvGraphicFramePr>
        <p:xfrm>
          <a:off x="3830638" y="4615477"/>
          <a:ext cx="5013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57400" imgH="203040" progId="Equation.3">
                  <p:embed/>
                </p:oleObj>
              </mc:Choice>
              <mc:Fallback>
                <p:oleObj name="Equation" r:id="rId18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4615477"/>
                        <a:ext cx="5013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44649"/>
              </p:ext>
            </p:extLst>
          </p:nvPr>
        </p:nvGraphicFramePr>
        <p:xfrm>
          <a:off x="3100390" y="4538484"/>
          <a:ext cx="3467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422360" imgH="228600" progId="Equation.3">
                  <p:embed/>
                </p:oleObj>
              </mc:Choice>
              <mc:Fallback>
                <p:oleObj name="公式" r:id="rId20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90" y="4538484"/>
                        <a:ext cx="3467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63208"/>
              </p:ext>
            </p:extLst>
          </p:nvPr>
        </p:nvGraphicFramePr>
        <p:xfrm>
          <a:off x="6567490" y="4720432"/>
          <a:ext cx="6508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139680" progId="Equation.3">
                  <p:embed/>
                </p:oleObj>
              </mc:Choice>
              <mc:Fallback>
                <p:oleObj name="Equation" r:id="rId22" imgW="2664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90" y="4720432"/>
                        <a:ext cx="6508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037"/>
          <p:cNvGraphicFramePr>
            <a:graphicFrameLocks noChangeAspect="1"/>
          </p:cNvGraphicFramePr>
          <p:nvPr/>
        </p:nvGraphicFramePr>
        <p:xfrm>
          <a:off x="3584575" y="5118101"/>
          <a:ext cx="5353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197080" imgH="228600" progId="Equation.3">
                  <p:embed/>
                </p:oleObj>
              </mc:Choice>
              <mc:Fallback>
                <p:oleObj name="公式" r:id="rId24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118101"/>
                        <a:ext cx="5353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038"/>
          <p:cNvGraphicFramePr>
            <a:graphicFrameLocks noChangeAspect="1"/>
          </p:cNvGraphicFramePr>
          <p:nvPr/>
        </p:nvGraphicFramePr>
        <p:xfrm>
          <a:off x="2998789" y="5173663"/>
          <a:ext cx="3095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269720" imgH="203040" progId="Equation.3">
                  <p:embed/>
                </p:oleObj>
              </mc:Choice>
              <mc:Fallback>
                <p:oleObj name="公式" r:id="rId26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5173663"/>
                        <a:ext cx="3095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039"/>
          <p:cNvGraphicFramePr>
            <a:graphicFrameLocks noChangeAspect="1"/>
          </p:cNvGraphicFramePr>
          <p:nvPr/>
        </p:nvGraphicFramePr>
        <p:xfrm>
          <a:off x="6011864" y="5249863"/>
          <a:ext cx="650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400" imgH="164880" progId="Equation.3">
                  <p:embed/>
                </p:oleObj>
              </mc:Choice>
              <mc:Fallback>
                <p:oleObj name="Equation" r:id="rId28" imgW="266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5249863"/>
                        <a:ext cx="6508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2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69961"/>
              </p:ext>
            </p:extLst>
          </p:nvPr>
        </p:nvGraphicFramePr>
        <p:xfrm>
          <a:off x="1951361" y="755446"/>
          <a:ext cx="7918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215640" progId="Equation.3">
                  <p:embed/>
                </p:oleObj>
              </mc:Choice>
              <mc:Fallback>
                <p:oleObj name="Equation" r:id="rId2" imgW="312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61" y="755446"/>
                        <a:ext cx="79184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86698"/>
              </p:ext>
            </p:extLst>
          </p:nvPr>
        </p:nvGraphicFramePr>
        <p:xfrm>
          <a:off x="1966914" y="1394340"/>
          <a:ext cx="70834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15640" progId="Equation.3">
                  <p:embed/>
                </p:oleObj>
              </mc:Choice>
              <mc:Fallback>
                <p:oleObj name="Equation" r:id="rId4" imgW="2793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4" y="1394340"/>
                        <a:ext cx="70834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2913977" y="2097036"/>
            <a:ext cx="4419600" cy="619125"/>
            <a:chOff x="1296" y="3360"/>
            <a:chExt cx="2784" cy="390"/>
          </a:xfrm>
        </p:grpSpPr>
        <p:sp>
          <p:nvSpPr>
            <p:cNvPr id="491527" name="Rectangle 7"/>
            <p:cNvSpPr>
              <a:spLocks noChangeArrowheads="1"/>
            </p:cNvSpPr>
            <p:nvPr/>
          </p:nvSpPr>
          <p:spPr bwMode="auto">
            <a:xfrm>
              <a:off x="1296" y="3366"/>
              <a:ext cx="2784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28" name="Object 8"/>
            <p:cNvGraphicFramePr>
              <a:graphicFrameLocks noChangeAspect="1"/>
            </p:cNvGraphicFramePr>
            <p:nvPr/>
          </p:nvGraphicFramePr>
          <p:xfrm>
            <a:off x="1479" y="3360"/>
            <a:ext cx="257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76160" imgH="228600" progId="Equation.3">
                    <p:embed/>
                  </p:oleObj>
                </mc:Choice>
                <mc:Fallback>
                  <p:oleObj name="公式" r:id="rId6" imgW="1676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3360"/>
                          <a:ext cx="257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86517"/>
              </p:ext>
            </p:extLst>
          </p:nvPr>
        </p:nvGraphicFramePr>
        <p:xfrm>
          <a:off x="3338513" y="2736620"/>
          <a:ext cx="4084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160" imgH="228600" progId="Equation.3">
                  <p:embed/>
                </p:oleObj>
              </mc:Choice>
              <mc:Fallback>
                <p:oleObj name="公式" r:id="rId8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736620"/>
                        <a:ext cx="4084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30" name="Group 10"/>
          <p:cNvGrpSpPr>
            <a:grpSpLocks/>
          </p:cNvGrpSpPr>
          <p:nvPr/>
        </p:nvGrpSpPr>
        <p:grpSpPr bwMode="auto">
          <a:xfrm>
            <a:off x="3387051" y="2439194"/>
            <a:ext cx="4511675" cy="1095375"/>
            <a:chOff x="1584" y="3552"/>
            <a:chExt cx="2842" cy="690"/>
          </a:xfrm>
        </p:grpSpPr>
        <p:sp>
          <p:nvSpPr>
            <p:cNvPr id="491531" name="Line 11"/>
            <p:cNvSpPr>
              <a:spLocks noChangeShapeType="1"/>
            </p:cNvSpPr>
            <p:nvPr/>
          </p:nvSpPr>
          <p:spPr bwMode="auto">
            <a:xfrm flipH="1">
              <a:off x="4080" y="355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>
              <a:off x="4416" y="355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1584" y="4080"/>
              <a:ext cx="25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4" name="Text Box 14"/>
            <p:cNvSpPr txBox="1">
              <a:spLocks noChangeArrowheads="1"/>
            </p:cNvSpPr>
            <p:nvPr/>
          </p:nvSpPr>
          <p:spPr bwMode="auto">
            <a:xfrm>
              <a:off x="4080" y="3614"/>
              <a:ext cx="346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ea typeface="黑体" pitchFamily="2" charset="-122"/>
                </a:rPr>
                <a:t>关系</a:t>
              </a: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4176" y="355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4176" y="4080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537" name="Group 17"/>
          <p:cNvGrpSpPr>
            <a:grpSpLocks/>
          </p:cNvGrpSpPr>
          <p:nvPr/>
        </p:nvGrpSpPr>
        <p:grpSpPr bwMode="auto">
          <a:xfrm>
            <a:off x="8333031" y="1972625"/>
            <a:ext cx="1676400" cy="685800"/>
            <a:chOff x="4176" y="3456"/>
            <a:chExt cx="1056" cy="432"/>
          </a:xfrm>
        </p:grpSpPr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>
              <a:off x="4176" y="3456"/>
              <a:ext cx="1056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39" name="Object 19"/>
            <p:cNvGraphicFramePr>
              <a:graphicFrameLocks noChangeAspect="1"/>
            </p:cNvGraphicFramePr>
            <p:nvPr/>
          </p:nvGraphicFramePr>
          <p:xfrm>
            <a:off x="4178" y="3526"/>
            <a:ext cx="10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60240" imgH="203040" progId="Equation.3">
                    <p:embed/>
                  </p:oleObj>
                </mc:Choice>
                <mc:Fallback>
                  <p:oleObj name="Equation" r:id="rId10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526"/>
                          <a:ext cx="10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1966914" y="273562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注意：</a:t>
            </a:r>
          </a:p>
        </p:txBody>
      </p:sp>
      <p:sp>
        <p:nvSpPr>
          <p:cNvPr id="491541" name="Text Box 21"/>
          <p:cNvSpPr txBox="1">
            <a:spLocks noChangeArrowheads="1"/>
          </p:cNvSpPr>
          <p:nvPr/>
        </p:nvSpPr>
        <p:spPr bwMode="auto">
          <a:xfrm>
            <a:off x="1997071" y="3431381"/>
            <a:ext cx="32416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ea typeface="黑体" pitchFamily="2" charset="-122"/>
              </a:rPr>
              <a:t>求反函数的方法：</a:t>
            </a:r>
          </a:p>
        </p:txBody>
      </p:sp>
      <p:sp>
        <p:nvSpPr>
          <p:cNvPr id="491546" name="Rectangle 26"/>
          <p:cNvSpPr>
            <a:spLocks noChangeArrowheads="1"/>
          </p:cNvSpPr>
          <p:nvPr/>
        </p:nvSpPr>
        <p:spPr bwMode="auto">
          <a:xfrm>
            <a:off x="1891830" y="4215531"/>
            <a:ext cx="78486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5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3024"/>
              </p:ext>
            </p:extLst>
          </p:nvPr>
        </p:nvGraphicFramePr>
        <p:xfrm>
          <a:off x="2080742" y="4323915"/>
          <a:ext cx="7659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022560" imgH="228600" progId="Equation.3">
                  <p:embed/>
                </p:oleObj>
              </mc:Choice>
              <mc:Fallback>
                <p:oleObj name="公式" r:id="rId12" imgW="3022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42" y="4323915"/>
                        <a:ext cx="7659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34196"/>
              </p:ext>
            </p:extLst>
          </p:nvPr>
        </p:nvGraphicFramePr>
        <p:xfrm>
          <a:off x="2075846" y="5104531"/>
          <a:ext cx="2574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203040" progId="Equation.3">
                  <p:embed/>
                </p:oleObj>
              </mc:Choice>
              <mc:Fallback>
                <p:oleObj name="Equation" r:id="rId14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6" y="5104531"/>
                        <a:ext cx="2574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25127"/>
              </p:ext>
            </p:extLst>
          </p:nvPr>
        </p:nvGraphicFramePr>
        <p:xfrm>
          <a:off x="4988671" y="5019674"/>
          <a:ext cx="4084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76160" imgH="228600" progId="Equation.3">
                  <p:embed/>
                </p:oleObj>
              </mc:Choice>
              <mc:Fallback>
                <p:oleObj name="公式" r:id="rId16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671" y="5019674"/>
                        <a:ext cx="4084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0" grpId="0" autoUpdateAnimBg="0"/>
      <p:bldP spid="491541" grpId="0"/>
      <p:bldP spid="4915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355922"/>
              </p:ext>
            </p:extLst>
          </p:nvPr>
        </p:nvGraphicFramePr>
        <p:xfrm>
          <a:off x="2113790" y="344488"/>
          <a:ext cx="8077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87440" imgH="457200" progId="Equation.3">
                  <p:embed/>
                </p:oleObj>
              </mc:Choice>
              <mc:Fallback>
                <p:oleObj name="公式" r:id="rId2" imgW="318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790" y="344488"/>
                        <a:ext cx="8077200" cy="1085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6" name="Group 42"/>
          <p:cNvGrpSpPr>
            <a:grpSpLocks/>
          </p:cNvGrpSpPr>
          <p:nvPr/>
        </p:nvGrpSpPr>
        <p:grpSpPr bwMode="auto">
          <a:xfrm>
            <a:off x="3265488" y="1484313"/>
            <a:ext cx="5954712" cy="3048000"/>
            <a:chOff x="1097" y="1584"/>
            <a:chExt cx="3751" cy="1920"/>
          </a:xfrm>
        </p:grpSpPr>
        <p:sp>
          <p:nvSpPr>
            <p:cNvPr id="93190" name="Freeform 6"/>
            <p:cNvSpPr>
              <a:spLocks/>
            </p:cNvSpPr>
            <p:nvPr/>
          </p:nvSpPr>
          <p:spPr bwMode="auto">
            <a:xfrm>
              <a:off x="2055" y="2448"/>
              <a:ext cx="1311" cy="1039"/>
            </a:xfrm>
            <a:custGeom>
              <a:avLst/>
              <a:gdLst>
                <a:gd name="T0" fmla="*/ 0 w 1392"/>
                <a:gd name="T1" fmla="*/ 1440 h 1440"/>
                <a:gd name="T2" fmla="*/ 288 w 1392"/>
                <a:gd name="T3" fmla="*/ 960 h 1440"/>
                <a:gd name="T4" fmla="*/ 576 w 1392"/>
                <a:gd name="T5" fmla="*/ 624 h 1440"/>
                <a:gd name="T6" fmla="*/ 912 w 1392"/>
                <a:gd name="T7" fmla="*/ 336 h 1440"/>
                <a:gd name="T8" fmla="*/ 1248 w 1392"/>
                <a:gd name="T9" fmla="*/ 96 h 1440"/>
                <a:gd name="T10" fmla="*/ 1392 w 1392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auto">
            <a:xfrm>
              <a:off x="2496" y="2926"/>
              <a:ext cx="52" cy="50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auto">
            <a:xfrm>
              <a:off x="2119" y="2613"/>
              <a:ext cx="52" cy="50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/>
            </a:p>
          </p:txBody>
        </p:sp>
        <p:graphicFrame>
          <p:nvGraphicFramePr>
            <p:cNvPr id="93193" name="Object 9"/>
            <p:cNvGraphicFramePr>
              <a:graphicFrameLocks noChangeAspect="1"/>
            </p:cNvGraphicFramePr>
            <p:nvPr/>
          </p:nvGraphicFramePr>
          <p:xfrm>
            <a:off x="3360" y="2352"/>
            <a:ext cx="101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2080" imgH="203040" progId="Equation.3">
                    <p:embed/>
                  </p:oleObj>
                </mc:Choice>
                <mc:Fallback>
                  <p:oleObj name="Equation" r:id="rId4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101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V="1">
              <a:off x="1524" y="1899"/>
              <a:ext cx="1787" cy="16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5" name="Freeform 11"/>
            <p:cNvSpPr>
              <a:spLocks/>
            </p:cNvSpPr>
            <p:nvPr/>
          </p:nvSpPr>
          <p:spPr bwMode="auto">
            <a:xfrm rot="-11096392">
              <a:off x="1440" y="1989"/>
              <a:ext cx="1310" cy="1039"/>
            </a:xfrm>
            <a:custGeom>
              <a:avLst/>
              <a:gdLst>
                <a:gd name="T0" fmla="*/ 0 w 1392"/>
                <a:gd name="T1" fmla="*/ 1440 h 1440"/>
                <a:gd name="T2" fmla="*/ 288 w 1392"/>
                <a:gd name="T3" fmla="*/ 960 h 1440"/>
                <a:gd name="T4" fmla="*/ 576 w 1392"/>
                <a:gd name="T5" fmla="*/ 624 h 1440"/>
                <a:gd name="T6" fmla="*/ 912 w 1392"/>
                <a:gd name="T7" fmla="*/ 336 h 1440"/>
                <a:gd name="T8" fmla="*/ 1248 w 1392"/>
                <a:gd name="T9" fmla="*/ 96 h 1440"/>
                <a:gd name="T10" fmla="*/ 1392 w 1392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1483" y="3273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V="1">
              <a:off x="1799" y="1722"/>
              <a:ext cx="0" cy="1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198" name="Object 14"/>
            <p:cNvGraphicFramePr>
              <a:graphicFrameLocks noChangeAspect="1"/>
            </p:cNvGraphicFramePr>
            <p:nvPr/>
          </p:nvGraphicFramePr>
          <p:xfrm>
            <a:off x="4607" y="3201"/>
            <a:ext cx="24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39680" progId="Equation.3">
                    <p:embed/>
                  </p:oleObj>
                </mc:Choice>
                <mc:Fallback>
                  <p:oleObj name="Equation" r:id="rId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3201"/>
                          <a:ext cx="24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9" name="Object 15"/>
            <p:cNvGraphicFramePr>
              <a:graphicFrameLocks noChangeAspect="1"/>
            </p:cNvGraphicFramePr>
            <p:nvPr/>
          </p:nvGraphicFramePr>
          <p:xfrm>
            <a:off x="1535" y="1584"/>
            <a:ext cx="2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64880" progId="Equation.3">
                    <p:embed/>
                  </p:oleObj>
                </mc:Choice>
                <mc:Fallback>
                  <p:oleObj name="Equation" r:id="rId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584"/>
                          <a:ext cx="28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1606" y="3072"/>
            <a:ext cx="21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072"/>
                          <a:ext cx="21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>
              <a:off x="2143" y="2635"/>
              <a:ext cx="348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0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386824"/>
                </p:ext>
              </p:extLst>
            </p:nvPr>
          </p:nvGraphicFramePr>
          <p:xfrm>
            <a:off x="1097" y="2283"/>
            <a:ext cx="106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47640" imgH="203040" progId="Equation.3">
                    <p:embed/>
                  </p:oleObj>
                </mc:Choice>
                <mc:Fallback>
                  <p:oleObj name="Equation" r:id="rId12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283"/>
                          <a:ext cx="106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920862"/>
                </p:ext>
              </p:extLst>
            </p:nvPr>
          </p:nvGraphicFramePr>
          <p:xfrm>
            <a:off x="2544" y="2880"/>
            <a:ext cx="93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880" imgH="203040" progId="Equation.3">
                    <p:embed/>
                  </p:oleObj>
                </mc:Choice>
                <mc:Fallback>
                  <p:oleObj name="Equation" r:id="rId14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80"/>
                          <a:ext cx="93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20"/>
            <p:cNvGraphicFramePr>
              <a:graphicFrameLocks noChangeAspect="1"/>
            </p:cNvGraphicFramePr>
            <p:nvPr/>
          </p:nvGraphicFramePr>
          <p:xfrm>
            <a:off x="2064" y="1664"/>
            <a:ext cx="108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36560" imgH="228600" progId="Equation.3">
                    <p:embed/>
                  </p:oleObj>
                </mc:Choice>
                <mc:Fallback>
                  <p:oleObj name="Equation" r:id="rId16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64"/>
                          <a:ext cx="108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9" name="Object 25"/>
            <p:cNvGraphicFramePr>
              <a:graphicFrameLocks noChangeAspect="1"/>
            </p:cNvGraphicFramePr>
            <p:nvPr/>
          </p:nvGraphicFramePr>
          <p:xfrm>
            <a:off x="3360" y="2611"/>
            <a:ext cx="12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36560" imgH="228600" progId="Equation.3">
                    <p:embed/>
                  </p:oleObj>
                </mc:Choice>
                <mc:Fallback>
                  <p:oleObj name="Equation" r:id="rId18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611"/>
                          <a:ext cx="120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26"/>
            <p:cNvGraphicFramePr>
              <a:graphicFrameLocks noChangeAspect="1"/>
            </p:cNvGraphicFramePr>
            <p:nvPr/>
          </p:nvGraphicFramePr>
          <p:xfrm>
            <a:off x="3312" y="1787"/>
            <a:ext cx="64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480" imgH="164880" progId="Equation.3">
                    <p:embed/>
                  </p:oleObj>
                </mc:Choice>
                <mc:Fallback>
                  <p:oleObj name="Equation" r:id="rId20" imgW="393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87"/>
                          <a:ext cx="64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1" name="Object 27"/>
            <p:cNvGraphicFramePr>
              <a:graphicFrameLocks noChangeAspect="1"/>
            </p:cNvGraphicFramePr>
            <p:nvPr/>
          </p:nvGraphicFramePr>
          <p:xfrm>
            <a:off x="2448" y="2902"/>
            <a:ext cx="14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120" imgH="114120" progId="Equation.3">
                    <p:embed/>
                  </p:oleObj>
                </mc:Choice>
                <mc:Fallback>
                  <p:oleObj name="Equation" r:id="rId22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02"/>
                          <a:ext cx="14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2" name="Object 28"/>
            <p:cNvGraphicFramePr>
              <a:graphicFrameLocks noChangeAspect="1"/>
            </p:cNvGraphicFramePr>
            <p:nvPr/>
          </p:nvGraphicFramePr>
          <p:xfrm>
            <a:off x="2064" y="2566"/>
            <a:ext cx="14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120" imgH="114120" progId="Equation.3">
                    <p:embed/>
                  </p:oleObj>
                </mc:Choice>
                <mc:Fallback>
                  <p:oleObj name="Equation" r:id="rId24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66"/>
                          <a:ext cx="14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1776" y="2976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1776" y="2592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2256" y="26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>
              <a:off x="2304" y="26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>
              <a:off x="182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>
              <a:off x="24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H="1">
              <a:off x="2448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2448" y="321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>
              <a:off x="1872" y="26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1824" y="26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2000250" y="450850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定理</a:t>
            </a:r>
          </a:p>
        </p:txBody>
      </p:sp>
      <p:graphicFrame>
        <p:nvGraphicFramePr>
          <p:cNvPr id="93228" name="Object 44"/>
          <p:cNvGraphicFramePr>
            <a:graphicFrameLocks noChangeAspect="1"/>
          </p:cNvGraphicFramePr>
          <p:nvPr/>
        </p:nvGraphicFramePr>
        <p:xfrm>
          <a:off x="1993900" y="4538664"/>
          <a:ext cx="81724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225600" imgH="685800" progId="Equation.3">
                  <p:embed/>
                </p:oleObj>
              </mc:Choice>
              <mc:Fallback>
                <p:oleObj name="公式" r:id="rId25" imgW="3225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538664"/>
                        <a:ext cx="81724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5"/>
          <p:cNvGraphicFramePr>
            <a:graphicFrameLocks noChangeAspect="1"/>
          </p:cNvGraphicFramePr>
          <p:nvPr/>
        </p:nvGraphicFramePr>
        <p:xfrm>
          <a:off x="8167689" y="4559300"/>
          <a:ext cx="167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60240" imgH="203040" progId="Equation.3">
                  <p:embed/>
                </p:oleObj>
              </mc:Choice>
              <mc:Fallback>
                <p:oleObj name="Equation" r:id="rId27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9" y="4559300"/>
                        <a:ext cx="167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0" name="Object 46"/>
          <p:cNvGraphicFramePr>
            <a:graphicFrameLocks noChangeAspect="1"/>
          </p:cNvGraphicFramePr>
          <p:nvPr/>
        </p:nvGraphicFramePr>
        <p:xfrm>
          <a:off x="6456041" y="5661025"/>
          <a:ext cx="181689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60240" imgH="203040" progId="Equation.3">
                  <p:embed/>
                </p:oleObj>
              </mc:Choice>
              <mc:Fallback>
                <p:oleObj name="Equation" r:id="rId2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1" y="5661025"/>
                        <a:ext cx="181689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1" name="Text Box 47"/>
          <p:cNvSpPr txBox="1">
            <a:spLocks noChangeArrowheads="1"/>
          </p:cNvSpPr>
          <p:nvPr/>
        </p:nvSpPr>
        <p:spPr bwMode="auto">
          <a:xfrm>
            <a:off x="8580439" y="5624513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证明略</a:t>
            </a:r>
          </a:p>
        </p:txBody>
      </p:sp>
    </p:spTree>
    <p:extLst>
      <p:ext uri="{BB962C8B-B14F-4D97-AF65-F5344CB8AC3E}">
        <p14:creationId xmlns:p14="http://schemas.microsoft.com/office/powerpoint/2010/main" val="6093538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7" grpId="0" autoUpdateAnimBg="0"/>
      <p:bldP spid="932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2133809" y="260648"/>
            <a:ext cx="3455938" cy="762000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初等函数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099155" y="1306744"/>
            <a:ext cx="8640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基本初等函数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</a:rPr>
              <a:t>类）：常值函数、幂函数、指数函数、对数函数、三角函数、反三角函数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en-US" altLang="zh-CN" sz="3200" b="1" dirty="0">
                <a:solidFill>
                  <a:schemeClr val="accent2"/>
                </a:solidFill>
              </a:rPr>
              <a:t>  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151177" y="2628201"/>
            <a:ext cx="2504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常值函数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64964"/>
              </p:ext>
            </p:extLst>
          </p:nvPr>
        </p:nvGraphicFramePr>
        <p:xfrm>
          <a:off x="4848655" y="2679106"/>
          <a:ext cx="1416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240" imgH="203040" progId="Equation.3">
                  <p:embed/>
                </p:oleObj>
              </mc:Choice>
              <mc:Fallback>
                <p:oleObj name="公式" r:id="rId2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655" y="2679106"/>
                        <a:ext cx="1416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147982" y="3353620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幂函数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080694" y="3295088"/>
          <a:ext cx="3898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0" imgH="228600" progId="Equation.3">
                  <p:embed/>
                </p:oleObj>
              </mc:Choice>
              <mc:Fallback>
                <p:oleObj name="公式" r:id="rId4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694" y="3295088"/>
                        <a:ext cx="38989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2133809" y="4157320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指数函数</a:t>
            </a:r>
          </a:p>
        </p:txBody>
      </p:sp>
      <p:graphicFrame>
        <p:nvGraphicFramePr>
          <p:cNvPr id="94246" name="Object 38"/>
          <p:cNvGraphicFramePr>
            <a:graphicFrameLocks noChangeAspect="1"/>
          </p:cNvGraphicFramePr>
          <p:nvPr/>
        </p:nvGraphicFramePr>
        <p:xfrm>
          <a:off x="4554562" y="4140533"/>
          <a:ext cx="305360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4960" imgH="228600" progId="Equation.3">
                  <p:embed/>
                </p:oleObj>
              </mc:Choice>
              <mc:Fallback>
                <p:oleObj name="公式" r:id="rId6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62" y="4140533"/>
                        <a:ext cx="3053606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8328248" y="4077073"/>
          <a:ext cx="1440160" cy="59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82400" imgH="228600" progId="Equation.3">
                  <p:embed/>
                </p:oleObj>
              </mc:Choice>
              <mc:Fallback>
                <p:oleObj name="公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077073"/>
                        <a:ext cx="1440160" cy="593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2163877" y="4869159"/>
            <a:ext cx="2136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对数函数</a:t>
            </a:r>
          </a:p>
        </p:txBody>
      </p:sp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4444889" y="4869160"/>
          <a:ext cx="3838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14320" imgH="241200" progId="Equation.3">
                  <p:embed/>
                </p:oleObj>
              </mc:Choice>
              <mc:Fallback>
                <p:oleObj name="公式" r:id="rId10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889" y="4869160"/>
                        <a:ext cx="3838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8544272" y="4836332"/>
          <a:ext cx="1397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9480" imgH="203040" progId="Equation.3">
                  <p:embed/>
                </p:oleObj>
              </mc:Choice>
              <mc:Fallback>
                <p:oleObj name="公式" r:id="rId12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4836332"/>
                        <a:ext cx="1397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2209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 autoUpdateAnimBg="0"/>
      <p:bldP spid="94212" grpId="0" autoUpdateAnimBg="0"/>
      <p:bldP spid="94214" grpId="0" autoUpdateAnimBg="0"/>
      <p:bldP spid="94245" grpId="0" autoUpdateAnimBg="0"/>
      <p:bldP spid="9424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063775" y="323058"/>
            <a:ext cx="2088009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 b="1" dirty="0"/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2212975" y="854076"/>
          <a:ext cx="23256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4680" imgH="203040" progId="Equation.3">
                  <p:embed/>
                </p:oleObj>
              </mc:Choice>
              <mc:Fallback>
                <p:oleObj name="公式" r:id="rId2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854076"/>
                        <a:ext cx="23256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4949825" y="979489"/>
          <a:ext cx="23764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164880" progId="Equation.3">
                  <p:embed/>
                </p:oleObj>
              </mc:Choice>
              <mc:Fallback>
                <p:oleObj name="公式" r:id="rId4" imgW="647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979489"/>
                        <a:ext cx="23764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7758114" y="889001"/>
          <a:ext cx="22685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60240" imgH="190440" progId="Equation.3">
                  <p:embed/>
                </p:oleObj>
              </mc:Choice>
              <mc:Fallback>
                <p:oleObj name="公式" r:id="rId6" imgW="660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4" y="889001"/>
                        <a:ext cx="22685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2212975" y="1430339"/>
          <a:ext cx="2305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47640" imgH="190440" progId="Equation.3">
                  <p:embed/>
                </p:oleObj>
              </mc:Choice>
              <mc:Fallback>
                <p:oleObj name="公式" r:id="rId8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430339"/>
                        <a:ext cx="2305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9"/>
          <p:cNvGraphicFramePr>
            <a:graphicFrameLocks noChangeAspect="1"/>
          </p:cNvGraphicFramePr>
          <p:nvPr/>
        </p:nvGraphicFramePr>
        <p:xfrm>
          <a:off x="4959350" y="1501776"/>
          <a:ext cx="2222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34680" imgH="164880" progId="Equation.3">
                  <p:embed/>
                </p:oleObj>
              </mc:Choice>
              <mc:Fallback>
                <p:oleObj name="公式" r:id="rId10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501776"/>
                        <a:ext cx="2222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7758113" y="1501776"/>
          <a:ext cx="210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34680" imgH="164880" progId="Equation.3">
                  <p:embed/>
                </p:oleObj>
              </mc:Choice>
              <mc:Fallback>
                <p:oleObj name="公式" r:id="rId12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1501776"/>
                        <a:ext cx="210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2008188" y="2374901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反三角函数</a:t>
            </a:r>
          </a:p>
        </p:txBody>
      </p:sp>
      <p:graphicFrame>
        <p:nvGraphicFramePr>
          <p:cNvPr id="493580" name="Object 12"/>
          <p:cNvGraphicFramePr>
            <a:graphicFrameLocks noChangeAspect="1"/>
          </p:cNvGraphicFramePr>
          <p:nvPr/>
        </p:nvGraphicFramePr>
        <p:xfrm>
          <a:off x="4767263" y="2308225"/>
          <a:ext cx="2286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63280" imgH="203040" progId="Equation.3">
                  <p:embed/>
                </p:oleObj>
              </mc:Choice>
              <mc:Fallback>
                <p:oleObj name="公式" r:id="rId14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2308225"/>
                        <a:ext cx="2286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7343776" y="2420938"/>
          <a:ext cx="2447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63280" imgH="164880" progId="Equation.3">
                  <p:embed/>
                </p:oleObj>
              </mc:Choice>
              <mc:Fallback>
                <p:oleObj name="公式" r:id="rId16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6" y="2420938"/>
                        <a:ext cx="2447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4751389" y="3046413"/>
          <a:ext cx="2357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63280" imgH="190440" progId="Equation.3">
                  <p:embed/>
                </p:oleObj>
              </mc:Choice>
              <mc:Fallback>
                <p:oleObj name="公式" r:id="rId18" imgW="863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9" y="3046413"/>
                        <a:ext cx="2357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83" name="Group 15"/>
          <p:cNvGrpSpPr>
            <a:grpSpLocks/>
          </p:cNvGrpSpPr>
          <p:nvPr/>
        </p:nvGrpSpPr>
        <p:grpSpPr bwMode="auto">
          <a:xfrm>
            <a:off x="7213601" y="3028951"/>
            <a:ext cx="2627313" cy="523875"/>
            <a:chOff x="2348" y="1253"/>
            <a:chExt cx="1655" cy="330"/>
          </a:xfrm>
        </p:grpSpPr>
        <p:graphicFrame>
          <p:nvGraphicFramePr>
            <p:cNvPr id="493584" name="Object 16"/>
            <p:cNvGraphicFramePr>
              <a:graphicFrameLocks noChangeAspect="1"/>
            </p:cNvGraphicFramePr>
            <p:nvPr/>
          </p:nvGraphicFramePr>
          <p:xfrm>
            <a:off x="2925" y="1253"/>
            <a:ext cx="81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469800" imgH="164880" progId="Equation.3">
                    <p:embed/>
                  </p:oleObj>
                </mc:Choice>
                <mc:Fallback>
                  <p:oleObj name="公式" r:id="rId20" imgW="469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53"/>
                          <a:ext cx="81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85" name="Object 17"/>
            <p:cNvGraphicFramePr>
              <a:graphicFrameLocks noChangeAspect="1"/>
            </p:cNvGraphicFramePr>
            <p:nvPr/>
          </p:nvGraphicFramePr>
          <p:xfrm>
            <a:off x="2348" y="1284"/>
            <a:ext cx="165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939600" imgH="164880" progId="Equation.3">
                    <p:embed/>
                  </p:oleObj>
                </mc:Choice>
                <mc:Fallback>
                  <p:oleObj name="公式" r:id="rId22" imgW="939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1284"/>
                          <a:ext cx="165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586" name="Group 18"/>
          <p:cNvGrpSpPr>
            <a:grpSpLocks/>
          </p:cNvGrpSpPr>
          <p:nvPr/>
        </p:nvGrpSpPr>
        <p:grpSpPr bwMode="auto">
          <a:xfrm>
            <a:off x="1806575" y="3819525"/>
            <a:ext cx="8610600" cy="2057400"/>
            <a:chOff x="192" y="1248"/>
            <a:chExt cx="5424" cy="1296"/>
          </a:xfrm>
        </p:grpSpPr>
        <p:sp>
          <p:nvSpPr>
            <p:cNvPr id="493587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5424" cy="12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588" name="Text Box 20"/>
            <p:cNvSpPr txBox="1">
              <a:spLocks noChangeArrowheads="1"/>
            </p:cNvSpPr>
            <p:nvPr/>
          </p:nvSpPr>
          <p:spPr bwMode="auto">
            <a:xfrm>
              <a:off x="816" y="1353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由基本初等函数经过</a:t>
              </a:r>
              <a:r>
                <a:rPr lang="zh-CN" altLang="en-US" sz="2800" b="1">
                  <a:solidFill>
                    <a:srgbClr val="000099"/>
                  </a:solidFill>
                </a:rPr>
                <a:t>有限</a:t>
              </a:r>
              <a:r>
                <a:rPr lang="zh-CN" altLang="en-US" sz="2800" b="1"/>
                <a:t>次四则运算和</a:t>
              </a:r>
              <a:r>
                <a:rPr lang="zh-CN" altLang="en-US" sz="2800" b="1">
                  <a:solidFill>
                    <a:srgbClr val="000099"/>
                  </a:solidFill>
                </a:rPr>
                <a:t>有限</a:t>
              </a:r>
              <a:r>
                <a:rPr lang="zh-CN" altLang="en-US" sz="2800" b="1"/>
                <a:t>次</a:t>
              </a:r>
              <a:endParaRPr lang="zh-CN" altLang="en-US" sz="2800" b="1" u="sng"/>
            </a:p>
          </p:txBody>
        </p:sp>
        <p:sp>
          <p:nvSpPr>
            <p:cNvPr id="493589" name="Text Box 21"/>
            <p:cNvSpPr txBox="1">
              <a:spLocks noChangeArrowheads="1"/>
            </p:cNvSpPr>
            <p:nvPr/>
          </p:nvSpPr>
          <p:spPr bwMode="auto">
            <a:xfrm>
              <a:off x="336" y="169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复合运算所构成的并且可以用</a:t>
              </a:r>
              <a:r>
                <a:rPr lang="zh-CN" altLang="en-US" sz="2800" b="1">
                  <a:solidFill>
                    <a:srgbClr val="000099"/>
                  </a:solidFill>
                </a:rPr>
                <a:t>一个式子</a:t>
              </a:r>
              <a:r>
                <a:rPr lang="zh-CN" altLang="en-US" sz="2800" b="1"/>
                <a:t>表示的函数 </a:t>
              </a:r>
              <a:r>
                <a:rPr lang="en-US" altLang="zh-CN" sz="2800" b="1" dirty="0"/>
                <a:t>,</a:t>
              </a:r>
              <a:endParaRPr lang="en-US" altLang="zh-CN" sz="2800" b="1" u="sng" dirty="0"/>
            </a:p>
          </p:txBody>
        </p:sp>
        <p:sp>
          <p:nvSpPr>
            <p:cNvPr id="493590" name="Text Box 22"/>
            <p:cNvSpPr txBox="1">
              <a:spLocks noChangeArrowheads="1"/>
            </p:cNvSpPr>
            <p:nvPr/>
          </p:nvSpPr>
          <p:spPr bwMode="auto">
            <a:xfrm>
              <a:off x="336" y="2073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统称为</a:t>
              </a:r>
              <a:r>
                <a:rPr lang="zh-CN" altLang="en-US" sz="2800" b="1" u="sng" dirty="0">
                  <a:solidFill>
                    <a:srgbClr val="FF0000"/>
                  </a:solidFill>
                </a:rPr>
                <a:t>初等函数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/>
                <a:t>.</a:t>
              </a:r>
              <a:endParaRPr lang="en-US" altLang="zh-CN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982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  <p:bldP spid="4935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322" y="692248"/>
            <a:ext cx="3279731" cy="999879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有限区间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3592" y="1844824"/>
          <a:ext cx="660779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15640" progId="Equation.DSMT4">
                  <p:embed/>
                </p:oleObj>
              </mc:Choice>
              <mc:Fallback>
                <p:oleObj name="Equation" r:id="rId2" imgW="2476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592" y="1844824"/>
                        <a:ext cx="660779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05050" y="2670175"/>
          <a:ext cx="60706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15640" progId="Equation.DSMT4">
                  <p:embed/>
                </p:oleObj>
              </mc:Choice>
              <mc:Fallback>
                <p:oleObj name="Equation" r:id="rId4" imgW="2057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5050" y="2670175"/>
                        <a:ext cx="6070600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6950" y="3573464"/>
          <a:ext cx="61468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215640" progId="Equation.DSMT4">
                  <p:embed/>
                </p:oleObj>
              </mc:Choice>
              <mc:Fallback>
                <p:oleObj name="Equation" r:id="rId6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573464"/>
                        <a:ext cx="61468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79576" y="4509120"/>
          <a:ext cx="745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215640" progId="Equation.DSMT4">
                  <p:embed/>
                </p:oleObj>
              </mc:Choice>
              <mc:Fallback>
                <p:oleObj name="Equation" r:id="rId8" imgW="252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509120"/>
                        <a:ext cx="74549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79576" y="5445224"/>
          <a:ext cx="745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215640" progId="Equation.DSMT4">
                  <p:embed/>
                </p:oleObj>
              </mc:Choice>
              <mc:Fallback>
                <p:oleObj name="Equation" r:id="rId10" imgW="252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445224"/>
                        <a:ext cx="74549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4021" y="218426"/>
            <a:ext cx="5640627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附、基本初等函数图像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9377" y="1496003"/>
            <a:ext cx="2286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1.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常数函数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46713" y="1556793"/>
          <a:ext cx="31132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15640" progId="Equation.DSMT4">
                  <p:embed/>
                </p:oleObj>
              </mc:Choice>
              <mc:Fallback>
                <p:oleObj name="Equation" r:id="rId2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6713" y="1556793"/>
                        <a:ext cx="311328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810000" y="2362201"/>
            <a:ext cx="4987280" cy="3298825"/>
            <a:chOff x="2286000" y="2362200"/>
            <a:chExt cx="4987280" cy="32988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329100" y="3717032"/>
            <a:ext cx="360040" cy="318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77480" progId="Equation.DSMT4">
                    <p:embed/>
                  </p:oleObj>
                </mc:Choice>
                <mc:Fallback>
                  <p:oleObj name="Equation" r:id="rId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29100" y="3717032"/>
                          <a:ext cx="360040" cy="3183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2286000" y="2362200"/>
              <a:ext cx="4987280" cy="3298825"/>
              <a:chOff x="2286000" y="2362200"/>
              <a:chExt cx="4987280" cy="3298825"/>
            </a:xfrm>
          </p:grpSpPr>
          <p:grpSp>
            <p:nvGrpSpPr>
              <p:cNvPr id="54277" name="Group 5"/>
              <p:cNvGrpSpPr>
                <a:grpSpLocks/>
              </p:cNvGrpSpPr>
              <p:nvPr/>
            </p:nvGrpSpPr>
            <p:grpSpPr bwMode="auto">
              <a:xfrm>
                <a:off x="2286000" y="2362200"/>
                <a:ext cx="4286250" cy="3298825"/>
                <a:chOff x="1440" y="1488"/>
                <a:chExt cx="2700" cy="2078"/>
              </a:xfrm>
            </p:grpSpPr>
            <p:sp>
              <p:nvSpPr>
                <p:cNvPr id="54278" name="Line 6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26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7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688" y="1536"/>
                  <a:ext cx="0" cy="20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4280" name="Object 8"/>
                <p:cNvGraphicFramePr>
                  <a:graphicFrameLocks noChangeAspect="1"/>
                </p:cNvGraphicFramePr>
                <p:nvPr/>
              </p:nvGraphicFramePr>
              <p:xfrm>
                <a:off x="2688" y="2736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228600" imgH="253800" progId="Equation.3">
                        <p:embed/>
                      </p:oleObj>
                    </mc:Choice>
                    <mc:Fallback>
                      <p:oleObj name="公式" r:id="rId6" imgW="2286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8" y="2736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81" name="Object 9"/>
                <p:cNvGraphicFramePr>
                  <a:graphicFrameLocks noChangeAspect="1"/>
                </p:cNvGraphicFramePr>
                <p:nvPr/>
              </p:nvGraphicFramePr>
              <p:xfrm>
                <a:off x="3973" y="2784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266400" imgH="253800" progId="Equation.3">
                        <p:embed/>
                      </p:oleObj>
                    </mc:Choice>
                    <mc:Fallback>
                      <p:oleObj name="公式" r:id="rId8" imgW="2664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3" y="2784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82" name="Object 10"/>
                <p:cNvGraphicFramePr>
                  <a:graphicFrameLocks noChangeAspect="1"/>
                </p:cNvGraphicFramePr>
                <p:nvPr/>
              </p:nvGraphicFramePr>
              <p:xfrm>
                <a:off x="2473" y="1488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266400" imgH="330120" progId="Equation.3">
                        <p:embed/>
                      </p:oleObj>
                    </mc:Choice>
                    <mc:Fallback>
                      <p:oleObj name="公式" r:id="rId10" imgW="26640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3" y="1488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2286000" y="3717032"/>
                <a:ext cx="4086200" cy="0"/>
              </a:xfrm>
              <a:prstGeom prst="line">
                <a:avLst/>
              </a:prstGeom>
              <a:noFill/>
              <a:ln w="22225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6400800" y="3352800"/>
              <a:ext cx="872480" cy="436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06080" imgH="203040" progId="Equation.DSMT4">
                      <p:embed/>
                    </p:oleObj>
                  </mc:Choice>
                  <mc:Fallback>
                    <p:oleObj name="Equation" r:id="rId12" imgW="4060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352800"/>
                            <a:ext cx="872480" cy="4362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2977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82003" y="1281769"/>
            <a:ext cx="182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幂函数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27179"/>
              </p:ext>
            </p:extLst>
          </p:nvPr>
        </p:nvGraphicFramePr>
        <p:xfrm>
          <a:off x="4514232" y="1281769"/>
          <a:ext cx="3098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98520" imgH="495000" progId="Equation.3">
                  <p:embed/>
                </p:oleObj>
              </mc:Choice>
              <mc:Fallback>
                <p:oleObj name="公式" r:id="rId2" imgW="3098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32" y="1281769"/>
                        <a:ext cx="3098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810000" y="2362200"/>
            <a:ext cx="4286250" cy="3733800"/>
            <a:chOff x="1440" y="1488"/>
            <a:chExt cx="2700" cy="2352"/>
          </a:xfrm>
        </p:grpSpPr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1440" y="2736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268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8600" imgH="253800" progId="Equation.3">
                    <p:embed/>
                  </p:oleObj>
                </mc:Choice>
                <mc:Fallback>
                  <p:oleObj name="公式" r:id="rId4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3973" y="278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6400" imgH="253800" progId="Equation.3">
                    <p:embed/>
                  </p:oleObj>
                </mc:Choice>
                <mc:Fallback>
                  <p:oleObj name="公式" r:id="rId6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78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10"/>
            <p:cNvGraphicFramePr>
              <a:graphicFrameLocks noChangeAspect="1"/>
            </p:cNvGraphicFramePr>
            <p:nvPr/>
          </p:nvGraphicFramePr>
          <p:xfrm>
            <a:off x="2473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66400" imgH="330120" progId="Equation.3">
                    <p:embed/>
                  </p:oleObj>
                </mc:Choice>
                <mc:Fallback>
                  <p:oleObj name="公式" r:id="rId8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Arc 11"/>
          <p:cNvSpPr>
            <a:spLocks/>
          </p:cNvSpPr>
          <p:nvPr/>
        </p:nvSpPr>
        <p:spPr bwMode="auto">
          <a:xfrm flipV="1">
            <a:off x="5753101" y="2971800"/>
            <a:ext cx="987425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6"/>
              <a:gd name="T1" fmla="*/ 0 h 21600"/>
              <a:gd name="T2" fmla="*/ 21546 w 21546"/>
              <a:gd name="T3" fmla="*/ 20072 h 21600"/>
              <a:gd name="T4" fmla="*/ 0 w 215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6" h="21600" fill="none" extrusionOk="0">
                <a:moveTo>
                  <a:pt x="0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 extrusionOk="0">
                <a:moveTo>
                  <a:pt x="0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Arc 12"/>
          <p:cNvSpPr>
            <a:spLocks/>
          </p:cNvSpPr>
          <p:nvPr/>
        </p:nvSpPr>
        <p:spPr bwMode="auto">
          <a:xfrm flipV="1">
            <a:off x="6400801" y="2514600"/>
            <a:ext cx="1363663" cy="1524000"/>
          </a:xfrm>
          <a:custGeom>
            <a:avLst/>
            <a:gdLst>
              <a:gd name="G0" fmla="+- 21468 0 0"/>
              <a:gd name="G1" fmla="+- 21598 0 0"/>
              <a:gd name="G2" fmla="+- 21600 0 0"/>
              <a:gd name="T0" fmla="*/ 0 w 21468"/>
              <a:gd name="T1" fmla="*/ 19212 h 21598"/>
              <a:gd name="T2" fmla="*/ 21166 w 21468"/>
              <a:gd name="T3" fmla="*/ 0 h 21598"/>
              <a:gd name="T4" fmla="*/ 21468 w 21468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Arc 13"/>
          <p:cNvSpPr>
            <a:spLocks/>
          </p:cNvSpPr>
          <p:nvPr/>
        </p:nvSpPr>
        <p:spPr bwMode="auto">
          <a:xfrm flipH="1" flipV="1">
            <a:off x="4876800" y="3048000"/>
            <a:ext cx="9144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Arc 14"/>
          <p:cNvSpPr>
            <a:spLocks/>
          </p:cNvSpPr>
          <p:nvPr/>
        </p:nvSpPr>
        <p:spPr bwMode="auto">
          <a:xfrm rot="5451061" flipH="1" flipV="1">
            <a:off x="6081713" y="3141663"/>
            <a:ext cx="914400" cy="1495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4927"/>
              <a:gd name="T2" fmla="*/ 21342 w 21600"/>
              <a:gd name="T3" fmla="*/ 24927 h 24927"/>
              <a:gd name="T4" fmla="*/ 0 w 21600"/>
              <a:gd name="T5" fmla="*/ 21600 h 2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27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419600" y="2743200"/>
            <a:ext cx="297180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Arc 16"/>
          <p:cNvSpPr>
            <a:spLocks/>
          </p:cNvSpPr>
          <p:nvPr/>
        </p:nvSpPr>
        <p:spPr bwMode="auto">
          <a:xfrm rot="10731800" flipV="1">
            <a:off x="4038601" y="4724400"/>
            <a:ext cx="1363663" cy="1524000"/>
          </a:xfrm>
          <a:custGeom>
            <a:avLst/>
            <a:gdLst>
              <a:gd name="G0" fmla="+- 21468 0 0"/>
              <a:gd name="G1" fmla="+- 21598 0 0"/>
              <a:gd name="G2" fmla="+- 21600 0 0"/>
              <a:gd name="T0" fmla="*/ 0 w 21468"/>
              <a:gd name="T1" fmla="*/ 19212 h 21598"/>
              <a:gd name="T2" fmla="*/ 21166 w 21468"/>
              <a:gd name="T3" fmla="*/ 0 h 21598"/>
              <a:gd name="T4" fmla="*/ 21468 w 21468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6858000" y="3506788"/>
          <a:ext cx="533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11000" imgH="406080" progId="Equation.3">
                  <p:embed/>
                </p:oleObj>
              </mc:Choice>
              <mc:Fallback>
                <p:oleObj name="公式" r:id="rId10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06788"/>
                        <a:ext cx="533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6629400" y="3505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5791200" y="34861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6553201" y="4411664"/>
          <a:ext cx="1428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440" imgH="317160" progId="Equation.3">
                  <p:embed/>
                </p:oleObj>
              </mc:Choice>
              <mc:Fallback>
                <p:oleObj name="公式" r:id="rId12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411664"/>
                        <a:ext cx="1428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5562601" y="3352800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440" imgH="317160" progId="Equation.3">
                  <p:embed/>
                </p:oleObj>
              </mc:Choice>
              <mc:Fallback>
                <p:oleObj name="公式" r:id="rId14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352800"/>
                        <a:ext cx="1428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4876800" y="2992439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41120" imgH="495000" progId="Equation.3">
                  <p:embed/>
                </p:oleObj>
              </mc:Choice>
              <mc:Fallback>
                <p:oleObj name="公式" r:id="rId15" imgW="1041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92439"/>
                        <a:ext cx="838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7523164" y="2655888"/>
          <a:ext cx="7254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901440" imgH="330120" progId="Equation.3">
                  <p:embed/>
                </p:oleObj>
              </mc:Choice>
              <mc:Fallback>
                <p:oleObj name="公式" r:id="rId17" imgW="901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64" y="2655888"/>
                        <a:ext cx="7254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3733800" y="4800601"/>
          <a:ext cx="76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927000" imgH="901440" progId="Equation.3">
                  <p:embed/>
                </p:oleObj>
              </mc:Choice>
              <mc:Fallback>
                <p:oleObj name="公式" r:id="rId19" imgW="927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1"/>
                        <a:ext cx="768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7315200" y="3203576"/>
          <a:ext cx="941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168200" imgH="469800" progId="Equation.3">
                  <p:embed/>
                </p:oleObj>
              </mc:Choice>
              <mc:Fallback>
                <p:oleObj name="公式" r:id="rId21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203576"/>
                        <a:ext cx="9413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83" grpId="0" animBg="1"/>
      <p:bldP spid="54284" grpId="0" animBg="1"/>
      <p:bldP spid="54285" grpId="0" animBg="1"/>
      <p:bldP spid="54286" grpId="0" animBg="1"/>
      <p:bldP spid="54287" grpId="0" animBg="1"/>
      <p:bldP spid="54288" grpId="0" animBg="1"/>
      <p:bldP spid="54290" grpId="0" animBg="1"/>
      <p:bldP spid="542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56610" y="1095998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指数函数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93589"/>
              </p:ext>
            </p:extLst>
          </p:nvPr>
        </p:nvGraphicFramePr>
        <p:xfrm>
          <a:off x="4927600" y="1100931"/>
          <a:ext cx="3378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7880" imgH="495000" progId="Equation.3">
                  <p:embed/>
                </p:oleObj>
              </mc:Choice>
              <mc:Fallback>
                <p:oleObj name="公式" r:id="rId2" imgW="3377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100931"/>
                        <a:ext cx="3378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581400" y="2063750"/>
            <a:ext cx="5715000" cy="3352800"/>
            <a:chOff x="1296" y="1300"/>
            <a:chExt cx="3600" cy="2112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1300"/>
              <a:ext cx="2400" cy="211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3936" y="1632"/>
            <a:ext cx="5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28520" imgH="495000" progId="Equation.3">
                    <p:embed/>
                  </p:oleObj>
                </mc:Choice>
                <mc:Fallback>
                  <p:oleObj name="公式" r:id="rId5" imgW="10285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58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1296" y="1440"/>
            <a:ext cx="75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20480" imgH="901440" progId="Equation.3">
                    <p:embed/>
                  </p:oleObj>
                </mc:Choice>
                <mc:Fallback>
                  <p:oleObj name="公式" r:id="rId7" imgW="132048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40"/>
                          <a:ext cx="756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8"/>
            <p:cNvGraphicFramePr>
              <a:graphicFrameLocks noChangeAspect="1"/>
            </p:cNvGraphicFramePr>
            <p:nvPr/>
          </p:nvGraphicFramePr>
          <p:xfrm>
            <a:off x="4320" y="2352"/>
            <a:ext cx="5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041120" imgH="406080" progId="Equation.3">
                    <p:embed/>
                  </p:oleObj>
                </mc:Choice>
                <mc:Fallback>
                  <p:oleObj name="公式" r:id="rId9" imgW="10411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52"/>
                          <a:ext cx="5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6535738" y="4664076"/>
          <a:ext cx="39846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36560" imgH="406080" progId="Equation.3">
                  <p:embed/>
                </p:oleObj>
              </mc:Choice>
              <mc:Fallback>
                <p:oleObj name="公式" r:id="rId11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64076"/>
                        <a:ext cx="398462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6180138" y="4733925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03040" imgH="203040" progId="Equation.3">
                  <p:embed/>
                </p:oleObj>
              </mc:Choice>
              <mc:Fallback>
                <p:oleObj name="公式" r:id="rId13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4733925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8750300" y="1066801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15920" imgH="495000" progId="Equation.3">
                  <p:embed/>
                </p:oleObj>
              </mc:Choice>
              <mc:Fallback>
                <p:oleObj name="公式" r:id="rId15" imgW="101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0" y="1066801"/>
                        <a:ext cx="101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1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50005" y="1114931"/>
            <a:ext cx="2419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对数函数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08837"/>
              </p:ext>
            </p:extLst>
          </p:nvPr>
        </p:nvGraphicFramePr>
        <p:xfrm>
          <a:off x="4660900" y="1178719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6960" imgH="457200" progId="Equation.3">
                  <p:embed/>
                </p:oleObj>
              </mc:Choice>
              <mc:Fallback>
                <p:oleObj name="公式" r:id="rId2" imgW="3936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178719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775700" y="1204913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9720" imgH="406080" progId="Equation.3">
                  <p:embed/>
                </p:oleObj>
              </mc:Choice>
              <mc:Fallback>
                <p:oleObj name="公式" r:id="rId4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1204913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733800" y="2286001"/>
            <a:ext cx="5175250" cy="3267075"/>
            <a:chOff x="1392" y="1440"/>
            <a:chExt cx="3260" cy="2058"/>
          </a:xfrm>
        </p:grpSpPr>
        <p:pic>
          <p:nvPicPr>
            <p:cNvPr id="563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440"/>
              <a:ext cx="2400" cy="20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3648" y="1872"/>
            <a:ext cx="99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25400" imgH="457200" progId="Equation.3">
                    <p:embed/>
                  </p:oleObj>
                </mc:Choice>
                <mc:Fallback>
                  <p:oleObj name="公式" r:id="rId7" imgW="1625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99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3648" y="3024"/>
            <a:ext cx="100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38000" imgH="774360" progId="Equation.3">
                    <p:embed/>
                  </p:oleObj>
                </mc:Choice>
                <mc:Fallback>
                  <p:oleObj name="公式" r:id="rId9" imgW="1638000" imgH="774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24"/>
                          <a:ext cx="100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9" name="Object 9"/>
            <p:cNvGraphicFramePr>
              <a:graphicFrameLocks noChangeAspect="1"/>
            </p:cNvGraphicFramePr>
            <p:nvPr/>
          </p:nvGraphicFramePr>
          <p:xfrm>
            <a:off x="4080" y="2496"/>
            <a:ext cx="56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041120" imgH="406080" progId="Equation.3">
                    <p:embed/>
                  </p:oleObj>
                </mc:Choice>
                <mc:Fallback>
                  <p:oleObj name="公式" r:id="rId11" imgW="10411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96"/>
                          <a:ext cx="56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4267200" y="3810000"/>
          <a:ext cx="381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36560" imgH="406080" progId="Equation.3">
                  <p:embed/>
                </p:oleObj>
              </mc:Choice>
              <mc:Fallback>
                <p:oleObj name="公式" r:id="rId13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3810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4322763" y="4114800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03040" imgH="203040" progId="Equation.3">
                  <p:embed/>
                </p:oleObj>
              </mc:Choice>
              <mc:Fallback>
                <p:oleObj name="公式" r:id="rId15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114800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6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6019800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1900" y="838201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78100" y="15240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正弦函数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315200" y="2895601"/>
          <a:ext cx="1028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406080" progId="Equation.3">
                  <p:embed/>
                </p:oleObj>
              </mc:Choice>
              <mc:Fallback>
                <p:oleObj name="公式" r:id="rId3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1"/>
                        <a:ext cx="10287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191000" y="1620838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96800" imgH="406080" progId="Equation.3">
                  <p:embed/>
                </p:oleObj>
              </mc:Choice>
              <mc:Fallback>
                <p:oleObj name="公式" r:id="rId5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20838"/>
                        <a:ext cx="139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51038"/>
            <a:ext cx="6019800" cy="2773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229600" y="2743200"/>
          <a:ext cx="1143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47560" imgH="330120" progId="Equation.3">
                  <p:embed/>
                </p:oleObj>
              </mc:Choice>
              <mc:Fallback>
                <p:oleObj name="公式" r:id="rId3" imgW="1447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743200"/>
                        <a:ext cx="1143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495800" y="137160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895600" y="121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余弦函数</a:t>
            </a:r>
          </a:p>
        </p:txBody>
      </p:sp>
    </p:spTree>
    <p:extLst>
      <p:ext uri="{BB962C8B-B14F-4D97-AF65-F5344CB8AC3E}">
        <p14:creationId xmlns:p14="http://schemas.microsoft.com/office/powerpoint/2010/main" val="4180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1"/>
            <a:ext cx="5410200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851150" y="11572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正切函数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475163" y="128428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60160" imgH="380880" progId="Equation.3">
                  <p:embed/>
                </p:oleObj>
              </mc:Choice>
              <mc:Fallback>
                <p:oleObj name="公式" r:id="rId3" imgW="1460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28428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7696200" y="2514601"/>
          <a:ext cx="1168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73120" imgH="380880" progId="Equation.3">
                  <p:embed/>
                </p:oleObj>
              </mc:Choice>
              <mc:Fallback>
                <p:oleObj name="公式" r:id="rId5" imgW="1473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14601"/>
                        <a:ext cx="1168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445000" y="13604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380880" progId="Equation.3">
                  <p:embed/>
                </p:oleObj>
              </mc:Choice>
              <mc:Fallback>
                <p:oleObj name="公式" r:id="rId2" imgW="1422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3604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00350" y="1233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余切函数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5181600" cy="3011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7239000" y="3048001"/>
          <a:ext cx="1138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34960" imgH="380880" progId="Equation.3">
                  <p:embed/>
                </p:oleObj>
              </mc:Choice>
              <mc:Fallback>
                <p:oleObj name="公式" r:id="rId5" imgW="1434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1"/>
                        <a:ext cx="11382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5638800" cy="304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44800" y="121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正割函数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457700" y="1408113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330120" progId="Equation.3">
                  <p:embed/>
                </p:oleObj>
              </mc:Choice>
              <mc:Fallback>
                <p:oleObj name="公式" r:id="rId3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408113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7631114" y="2667000"/>
          <a:ext cx="12080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2360" imgH="330120" progId="Equation.3">
                  <p:embed/>
                </p:oleObj>
              </mc:Choice>
              <mc:Fallback>
                <p:oleObj name="公式" r:id="rId5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4" y="2667000"/>
                        <a:ext cx="12080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5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1"/>
            <a:ext cx="5562600" cy="3027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014913" y="1385888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330120" progId="Equation.3">
                  <p:embed/>
                </p:oleObj>
              </mc:Choice>
              <mc:Fallback>
                <p:oleObj name="公式" r:id="rId3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1385888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179763" y="1233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余割函数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172326" y="2514600"/>
          <a:ext cx="12096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2360" imgH="330120" progId="Equation.3">
                  <p:embed/>
                </p:oleObj>
              </mc:Choice>
              <mc:Fallback>
                <p:oleObj name="公式" r:id="rId5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6" y="2514600"/>
                        <a:ext cx="12096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8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654680"/>
            <a:ext cx="3408379" cy="941183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无穷区间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79576" y="1628800"/>
          <a:ext cx="756084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31640" progId="Equation.DSMT4">
                  <p:embed/>
                </p:oleObj>
              </mc:Choice>
              <mc:Fallback>
                <p:oleObj name="Equation" r:id="rId2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9576" y="1628800"/>
                        <a:ext cx="7560842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23592" y="3140968"/>
          <a:ext cx="7128792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03040" progId="Equation.DSMT4">
                  <p:embed/>
                </p:oleObj>
              </mc:Choice>
              <mc:Fallback>
                <p:oleObj name="Equation" r:id="rId4" imgW="2793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3592" y="3140968"/>
                        <a:ext cx="7128792" cy="5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3593" y="3933057"/>
          <a:ext cx="7127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203040" progId="Equation.DSMT4">
                  <p:embed/>
                </p:oleObj>
              </mc:Choice>
              <mc:Fallback>
                <p:oleObj name="Equation" r:id="rId6" imgW="2793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3933057"/>
                        <a:ext cx="71278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47270"/>
              </p:ext>
            </p:extLst>
          </p:nvPr>
        </p:nvGraphicFramePr>
        <p:xfrm>
          <a:off x="2460625" y="4797425"/>
          <a:ext cx="6227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203040" progId="Equation.DSMT4">
                  <p:embed/>
                </p:oleObj>
              </mc:Choice>
              <mc:Fallback>
                <p:oleObj name="Equation" r:id="rId8" imgW="2197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0625" y="4797425"/>
                        <a:ext cx="62277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0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57912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495600" y="1156188"/>
            <a:ext cx="281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反三角函数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553200" y="2514600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30320" imgH="406080" progId="Equation.3">
                  <p:embed/>
                </p:oleObj>
              </mc:Choice>
              <mc:Fallback>
                <p:oleObj name="公式" r:id="rId3" imgW="1930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14600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84854"/>
              </p:ext>
            </p:extLst>
          </p:nvPr>
        </p:nvGraphicFramePr>
        <p:xfrm>
          <a:off x="5571331" y="1332976"/>
          <a:ext cx="35385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20960" imgH="431640" progId="Equation.3">
                  <p:embed/>
                </p:oleObj>
              </mc:Choice>
              <mc:Fallback>
                <p:oleObj name="公式" r:id="rId5" imgW="372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331" y="1332976"/>
                        <a:ext cx="35385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0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89126"/>
            <a:ext cx="61722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629400" y="2971801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68480" imgH="330120" progId="Equation.3">
                  <p:embed/>
                </p:oleObj>
              </mc:Choice>
              <mc:Fallback>
                <p:oleObj name="公式" r:id="rId3" imgW="1968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1"/>
                        <a:ext cx="16065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48000" y="1241426"/>
          <a:ext cx="3684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95400" imgH="431640" progId="Equation.3">
                  <p:embed/>
                </p:oleObj>
              </mc:Choice>
              <mc:Fallback>
                <p:oleObj name="公式" r:id="rId5" imgW="369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41426"/>
                        <a:ext cx="36845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5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98650"/>
            <a:ext cx="5715000" cy="267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7391400" y="2667000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93680" imgH="380880" progId="Equation.3">
                  <p:embed/>
                </p:oleObj>
              </mc:Choice>
              <mc:Fallback>
                <p:oleObj name="公式" r:id="rId3" imgW="1993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15303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054350" y="1163638"/>
          <a:ext cx="370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08360" imgH="431640" progId="Equation.3">
                  <p:embed/>
                </p:oleObj>
              </mc:Choice>
              <mc:Fallback>
                <p:oleObj name="公式" r:id="rId5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163638"/>
                        <a:ext cx="3708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276600" y="1905001"/>
          <a:ext cx="5181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3604572" imgH="2194750" progId="Paint.Picture">
                  <p:embed/>
                </p:oleObj>
              </mc:Choice>
              <mc:Fallback>
                <p:oleObj name="BMP 图象" r:id="rId2" imgW="3604572" imgH="21947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1"/>
                        <a:ext cx="5181600" cy="249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3073400" y="1108076"/>
            <a:ext cx="3644900" cy="430213"/>
            <a:chOff x="976" y="698"/>
            <a:chExt cx="2296" cy="271"/>
          </a:xfrm>
        </p:grpSpPr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976" y="698"/>
            <a:ext cx="2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44640" imgH="431640" progId="Equation.3">
                    <p:embed/>
                  </p:oleObj>
                </mc:Choice>
                <mc:Fallback>
                  <p:oleObj name="公式" r:id="rId4" imgW="3644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698"/>
                          <a:ext cx="22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6"/>
            <p:cNvGraphicFramePr>
              <a:graphicFrameLocks noChangeAspect="1"/>
            </p:cNvGraphicFramePr>
            <p:nvPr/>
          </p:nvGraphicFramePr>
          <p:xfrm>
            <a:off x="2504" y="768"/>
            <a:ext cx="3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20560" imgH="241200" progId="Equation.3">
                    <p:embed/>
                  </p:oleObj>
                </mc:Choice>
                <mc:Fallback>
                  <p:oleObj name="公式" r:id="rId6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768"/>
                          <a:ext cx="3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6248401" y="3108325"/>
            <a:ext cx="1522413" cy="312738"/>
            <a:chOff x="2998" y="1958"/>
            <a:chExt cx="959" cy="197"/>
          </a:xfrm>
        </p:grpSpPr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2998" y="1958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90640" imgH="368280" progId="Equation.3">
                    <p:embed/>
                  </p:oleObj>
                </mc:Choice>
                <mc:Fallback>
                  <p:oleObj name="公式" r:id="rId8" imgW="17906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958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3283" y="1981"/>
            <a:ext cx="3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20560" imgH="241200" progId="Equation.3">
                    <p:embed/>
                  </p:oleObj>
                </mc:Choice>
                <mc:Fallback>
                  <p:oleObj name="公式" r:id="rId10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1981"/>
                          <a:ext cx="30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54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1605" y="4350395"/>
            <a:ext cx="8568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水平置放成</a:t>
            </a:r>
            <a:r>
              <a:rPr lang="en-US" altLang="zh-CN" sz="2800" b="1" dirty="0"/>
              <a:t>“</a:t>
            </a:r>
            <a:r>
              <a:rPr lang="en-US" altLang="zh-CN" sz="3600" b="1" dirty="0"/>
              <a:t>∞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来表示</a:t>
            </a:r>
            <a:r>
              <a:rPr lang="en-US" altLang="zh-CN" sz="2800" b="1" dirty="0"/>
              <a:t>“</a:t>
            </a:r>
            <a:r>
              <a:rPr lang="zh-CN" altLang="en-US" sz="2800" b="1" dirty="0"/>
              <a:t>无穷大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符号是在英国人沃利斯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John Wallis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1655</a:t>
            </a:r>
            <a:r>
              <a:rPr lang="zh-CN" altLang="en-US" sz="2800" b="1" dirty="0"/>
              <a:t>年首次提出的</a:t>
            </a:r>
            <a:r>
              <a:rPr lang="en-US" altLang="zh-CN" sz="2800" b="1" dirty="0"/>
              <a:t>.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343472" y="3284984"/>
            <a:ext cx="914400" cy="914400"/>
          </a:xfrm>
          <a:prstGeom prst="ellipse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4657" y="1640582"/>
            <a:ext cx="89167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古希腊哲学家亚里士多德有了无穷的思想，但他认为无穷是和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zh-CN" altLang="en-US" sz="2800" b="1" dirty="0"/>
              <a:t>等一样的确定的数，一直数下去可以达到</a:t>
            </a:r>
            <a:r>
              <a:rPr lang="en-US" altLang="zh-CN" sz="2800" b="1" dirty="0"/>
              <a:t>.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14657" y="2918544"/>
            <a:ext cx="8742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世纪，印度出现了一位伟大的数学家布哈斯克拉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Bhaskara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重新考虑无穷，他意识到无穷跟确定的数的差别，</a:t>
            </a:r>
            <a:r>
              <a:rPr lang="zh-CN" altLang="en-US" sz="2800" b="1" dirty="0"/>
              <a:t>他的概念比较接近现代理论化的概念</a:t>
            </a:r>
            <a:r>
              <a:rPr lang="en-US" altLang="zh-CN" sz="2800" b="1" dirty="0"/>
              <a:t>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727848" y="64700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历史小故事</a:t>
            </a:r>
          </a:p>
        </p:txBody>
      </p:sp>
      <p:sp>
        <p:nvSpPr>
          <p:cNvPr id="9" name="上凸弯带形 8"/>
          <p:cNvSpPr/>
          <p:nvPr/>
        </p:nvSpPr>
        <p:spPr>
          <a:xfrm>
            <a:off x="3359696" y="609041"/>
            <a:ext cx="4896544" cy="758952"/>
          </a:xfrm>
          <a:prstGeom prst="ellipseRibbon2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4370" y="279916"/>
            <a:ext cx="2189027" cy="740654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35560" y="1340768"/>
          <a:ext cx="335472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15640" progId="Equation.DSMT4">
                  <p:embed/>
                </p:oleObj>
              </mc:Choice>
              <mc:Fallback>
                <p:oleObj name="Equation" r:id="rId2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5560" y="1340768"/>
                        <a:ext cx="335472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07568" y="1988840"/>
          <a:ext cx="776839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215640" progId="Equation.DSMT4">
                  <p:embed/>
                </p:oleObj>
              </mc:Choice>
              <mc:Fallback>
                <p:oleObj name="Equation" r:id="rId4" imgW="332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7568" y="1988840"/>
                        <a:ext cx="776839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96780"/>
              </p:ext>
            </p:extLst>
          </p:nvPr>
        </p:nvGraphicFramePr>
        <p:xfrm>
          <a:off x="2049463" y="3429000"/>
          <a:ext cx="70246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304560" progId="Equation.DSMT4">
                  <p:embed/>
                </p:oleObj>
              </mc:Choice>
              <mc:Fallback>
                <p:oleObj name="Equation" r:id="rId6" imgW="300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429000"/>
                        <a:ext cx="70246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79577" y="5085185"/>
          <a:ext cx="3960441" cy="5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15640" progId="Equation.DSMT4">
                  <p:embed/>
                </p:oleObj>
              </mc:Choice>
              <mc:Fallback>
                <p:oleObj name="Equation" r:id="rId8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5085185"/>
                        <a:ext cx="3960441" cy="52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79576" y="5733257"/>
          <a:ext cx="3867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15640" progId="Equation.DSMT4">
                  <p:embed/>
                </p:oleObj>
              </mc:Choice>
              <mc:Fallback>
                <p:oleObj name="Equation" r:id="rId10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733257"/>
                        <a:ext cx="38671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795505" y="2499897"/>
            <a:ext cx="5760640" cy="1054598"/>
            <a:chOff x="732" y="1968"/>
            <a:chExt cx="4020" cy="979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0" y="2405"/>
              <a:ext cx="22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9"/>
            <p:cNvSpPr>
              <a:spLocks/>
            </p:cNvSpPr>
            <p:nvPr/>
          </p:nvSpPr>
          <p:spPr bwMode="auto">
            <a:xfrm rot="19229293">
              <a:off x="2673" y="1990"/>
              <a:ext cx="973" cy="928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 rot="19229293">
              <a:off x="1523" y="1992"/>
              <a:ext cx="1000" cy="955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32" y="2405"/>
              <a:ext cx="39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636" y="2352"/>
              <a:ext cx="1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4552" y="2490"/>
            <a:ext cx="20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2490"/>
                          <a:ext cx="20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2511" y="2360"/>
            <a:ext cx="2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2360"/>
                          <a:ext cx="2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471" y="2370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721" y="2367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456" y="2400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1640" imgH="228600" progId="Equation.3">
                    <p:embed/>
                  </p:oleObj>
                </mc:Choice>
                <mc:Fallback>
                  <p:oleObj name="Equation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3160" y="1968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28600" imgH="330120" progId="Equation.3">
                    <p:embed/>
                  </p:oleObj>
                </mc:Choice>
                <mc:Fallback>
                  <p:oleObj name="公式" r:id="rId18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1968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008" y="1968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28600" imgH="330120" progId="Equation.3">
                    <p:embed/>
                  </p:oleObj>
                </mc:Choice>
                <mc:Fallback>
                  <p:oleObj name="公式" r:id="rId20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968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3"/>
            <p:cNvGraphicFramePr>
              <a:graphicFrameLocks noChangeAspect="1"/>
            </p:cNvGraphicFramePr>
            <p:nvPr/>
          </p:nvGraphicFramePr>
          <p:xfrm>
            <a:off x="1200" y="2400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31640" imgH="228600" progId="Equation.3">
                    <p:embed/>
                  </p:oleObj>
                </mc:Choice>
                <mc:Fallback>
                  <p:oleObj name="Equation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00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3050550" y="4077072"/>
            <a:ext cx="5061675" cy="1008112"/>
            <a:chOff x="828" y="3120"/>
            <a:chExt cx="4020" cy="869"/>
          </a:xfrm>
        </p:grpSpPr>
        <p:sp>
          <p:nvSpPr>
            <p:cNvPr id="24" name="Arc 48"/>
            <p:cNvSpPr>
              <a:spLocks/>
            </p:cNvSpPr>
            <p:nvPr/>
          </p:nvSpPr>
          <p:spPr bwMode="auto">
            <a:xfrm rot="-2370707">
              <a:off x="2747" y="3228"/>
              <a:ext cx="1006" cy="761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49"/>
            <p:cNvSpPr>
              <a:spLocks/>
            </p:cNvSpPr>
            <p:nvPr/>
          </p:nvSpPr>
          <p:spPr bwMode="auto">
            <a:xfrm rot="-2370707">
              <a:off x="1575" y="3217"/>
              <a:ext cx="1036" cy="736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828" y="3557"/>
              <a:ext cx="39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52"/>
            <p:cNvGraphicFramePr>
              <a:graphicFrameLocks noChangeAspect="1"/>
            </p:cNvGraphicFramePr>
            <p:nvPr/>
          </p:nvGraphicFramePr>
          <p:xfrm>
            <a:off x="4648" y="3642"/>
            <a:ext cx="20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680" imgH="139680" progId="Equation.3">
                    <p:embed/>
                  </p:oleObj>
                </mc:Choice>
                <mc:Fallback>
                  <p:oleObj name="Equation" r:id="rId2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3642"/>
                          <a:ext cx="20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3"/>
            <p:cNvGraphicFramePr>
              <a:graphicFrameLocks noChangeAspect="1"/>
            </p:cNvGraphicFramePr>
            <p:nvPr/>
          </p:nvGraphicFramePr>
          <p:xfrm>
            <a:off x="2640" y="3560"/>
            <a:ext cx="2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60"/>
                          <a:ext cx="2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1567" y="3552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3817" y="3549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56"/>
            <p:cNvGraphicFramePr>
              <a:graphicFrameLocks noChangeAspect="1"/>
            </p:cNvGraphicFramePr>
            <p:nvPr/>
          </p:nvGraphicFramePr>
          <p:xfrm>
            <a:off x="3552" y="3552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31640" imgH="228600" progId="Equation.3">
                    <p:embed/>
                  </p:oleObj>
                </mc:Choice>
                <mc:Fallback>
                  <p:oleObj name="Equation" r:id="rId2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7"/>
            <p:cNvGraphicFramePr>
              <a:graphicFrameLocks noChangeAspect="1"/>
            </p:cNvGraphicFramePr>
            <p:nvPr/>
          </p:nvGraphicFramePr>
          <p:xfrm>
            <a:off x="3256" y="3120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228600" imgH="330120" progId="Equation.3">
                    <p:embed/>
                  </p:oleObj>
                </mc:Choice>
                <mc:Fallback>
                  <p:oleObj name="公式" r:id="rId27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3120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8"/>
            <p:cNvGraphicFramePr>
              <a:graphicFrameLocks noChangeAspect="1"/>
            </p:cNvGraphicFramePr>
            <p:nvPr/>
          </p:nvGraphicFramePr>
          <p:xfrm>
            <a:off x="2104" y="3120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228600" imgH="330120" progId="Equation.3">
                    <p:embed/>
                  </p:oleObj>
                </mc:Choice>
                <mc:Fallback>
                  <p:oleObj name="公式" r:id="rId29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120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59"/>
            <p:cNvGraphicFramePr>
              <a:graphicFrameLocks noChangeAspect="1"/>
            </p:cNvGraphicFramePr>
            <p:nvPr/>
          </p:nvGraphicFramePr>
          <p:xfrm>
            <a:off x="1296" y="3552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31640" imgH="228600" progId="Equation.3">
                    <p:embed/>
                  </p:oleObj>
                </mc:Choice>
                <mc:Fallback>
                  <p:oleObj name="Equation" r:id="rId31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552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utoShape 60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flowChartConnector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61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62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flowChartConnector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1632" y="3552"/>
              <a:ext cx="10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2784" y="3552"/>
              <a:ext cx="10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5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255569"/>
            <a:ext cx="2832315" cy="8691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有界集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1585" y="1916832"/>
          <a:ext cx="693413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431640" progId="Equation.DSMT4">
                  <p:embed/>
                </p:oleObj>
              </mc:Choice>
              <mc:Fallback>
                <p:oleObj name="Equation" r:id="rId2" imgW="2971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585" y="1916832"/>
                        <a:ext cx="693413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1584" y="3068960"/>
          <a:ext cx="679760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431640" progId="Equation.DSMT4">
                  <p:embed/>
                </p:oleObj>
              </mc:Choice>
              <mc:Fallback>
                <p:oleObj name="Equation" r:id="rId4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068960"/>
                        <a:ext cx="6797600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83632" y="1268760"/>
          <a:ext cx="318529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15640" progId="Equation.DSMT4">
                  <p:embed/>
                </p:oleObj>
              </mc:Choice>
              <mc:Fallback>
                <p:oleObj name="Equation" r:id="rId6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3632" y="1268760"/>
                        <a:ext cx="318529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46892"/>
              </p:ext>
            </p:extLst>
          </p:nvPr>
        </p:nvGraphicFramePr>
        <p:xfrm>
          <a:off x="2379393" y="4350841"/>
          <a:ext cx="76041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680" imgH="457200" progId="Equation.DSMT4">
                  <p:embed/>
                </p:oleObj>
              </mc:Choice>
              <mc:Fallback>
                <p:oleObj name="Equation" r:id="rId8" imgW="335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9393" y="4350841"/>
                        <a:ext cx="7604125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3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810114"/>
            <a:ext cx="888099" cy="797167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67609" y="1484784"/>
          <a:ext cx="499318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82400" progId="Equation.DSMT4">
                  <p:embed/>
                </p:oleObj>
              </mc:Choice>
              <mc:Fallback>
                <p:oleObj name="Equation" r:id="rId2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7609" y="1484784"/>
                        <a:ext cx="499318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7608" y="2852936"/>
          <a:ext cx="34563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44240" progId="Equation.DSMT4">
                  <p:embed/>
                </p:oleObj>
              </mc:Choice>
              <mc:Fallback>
                <p:oleObj name="Equation" r:id="rId4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608" y="2852936"/>
                        <a:ext cx="345638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39616" y="4365104"/>
          <a:ext cx="3528392" cy="72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9616" y="4365104"/>
                        <a:ext cx="3528392" cy="721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625</Words>
  <Application>Microsoft Office PowerPoint</Application>
  <PresentationFormat>宽屏</PresentationFormat>
  <Paragraphs>169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New Century Schoolbook</vt:lpstr>
      <vt:lpstr>等线</vt:lpstr>
      <vt:lpstr>黑体</vt:lpstr>
      <vt:lpstr>华文楷体</vt:lpstr>
      <vt:lpstr>华文行楷</vt:lpstr>
      <vt:lpstr>宋体</vt:lpstr>
      <vt:lpstr>Arial</vt:lpstr>
      <vt:lpstr>Calibri</vt:lpstr>
      <vt:lpstr>Cambria Math</vt:lpstr>
      <vt:lpstr>Times New Roman</vt:lpstr>
      <vt:lpstr>Verdana</vt:lpstr>
      <vt:lpstr>Office 主题</vt:lpstr>
      <vt:lpstr>公式</vt:lpstr>
      <vt:lpstr>Equation</vt:lpstr>
      <vt:lpstr>Document</vt:lpstr>
      <vt:lpstr>文档</vt:lpstr>
      <vt:lpstr>BMP 图象</vt:lpstr>
      <vt:lpstr>PowerPoint 演示文稿</vt:lpstr>
      <vt:lpstr>1.1、变量与函数</vt:lpstr>
      <vt:lpstr>A.实数集</vt:lpstr>
      <vt:lpstr>B、有限区间</vt:lpstr>
      <vt:lpstr>C、无穷区间</vt:lpstr>
      <vt:lpstr>PowerPoint 演示文稿</vt:lpstr>
      <vt:lpstr>D、邻域</vt:lpstr>
      <vt:lpstr>E、有界集</vt:lpstr>
      <vt:lpstr>例</vt:lpstr>
      <vt:lpstr>F、确界</vt:lpstr>
      <vt:lpstr>F、确界</vt:lpstr>
      <vt:lpstr>例</vt:lpstr>
      <vt:lpstr>G、确界存在定理</vt:lpstr>
      <vt:lpstr>H、几个常用的不等式</vt:lpstr>
      <vt:lpstr>PowerPoint 演示文稿</vt:lpstr>
      <vt:lpstr>PowerPoint 演示文稿</vt:lpstr>
      <vt:lpstr>约定符号</vt:lpstr>
      <vt:lpstr>1.1、变量与函数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B、函数的性质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C、复合函数和反函数</vt:lpstr>
      <vt:lpstr>PowerPoint 演示文稿</vt:lpstr>
      <vt:lpstr>PowerPoint 演示文稿</vt:lpstr>
      <vt:lpstr>PowerPoint 演示文稿</vt:lpstr>
      <vt:lpstr>PowerPoint 演示文稿</vt:lpstr>
      <vt:lpstr>D、 初等函数</vt:lpstr>
      <vt:lpstr>PowerPoint 演示文稿</vt:lpstr>
      <vt:lpstr>附、基本初等函数图像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q q</cp:lastModifiedBy>
  <cp:revision>127</cp:revision>
  <dcterms:created xsi:type="dcterms:W3CDTF">2009-06-13T01:14:34Z</dcterms:created>
  <dcterms:modified xsi:type="dcterms:W3CDTF">2021-09-21T08:01:20Z</dcterms:modified>
</cp:coreProperties>
</file>