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46" r:id="rId12"/>
    <p:sldId id="347" r:id="rId13"/>
    <p:sldId id="317" r:id="rId14"/>
    <p:sldId id="318" r:id="rId15"/>
    <p:sldId id="319" r:id="rId16"/>
    <p:sldId id="348" r:id="rId17"/>
    <p:sldId id="320" r:id="rId18"/>
    <p:sldId id="321" r:id="rId19"/>
    <p:sldId id="322" r:id="rId20"/>
    <p:sldId id="323" r:id="rId21"/>
    <p:sldId id="349" r:id="rId2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238" autoAdjust="0"/>
  </p:normalViewPr>
  <p:slideViewPr>
    <p:cSldViewPr>
      <p:cViewPr varScale="1">
        <p:scale>
          <a:sx n="116" d="100"/>
          <a:sy n="116" d="100"/>
        </p:scale>
        <p:origin x="51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10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4" Type="http://schemas.openxmlformats.org/officeDocument/2006/relationships/image" Target="../media/image10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7" Type="http://schemas.openxmlformats.org/officeDocument/2006/relationships/image" Target="../media/image116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image" Target="../media/image129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12" Type="http://schemas.openxmlformats.org/officeDocument/2006/relationships/image" Target="../media/image128.wmf"/><Relationship Id="rId17" Type="http://schemas.openxmlformats.org/officeDocument/2006/relationships/image" Target="../media/image133.wmf"/><Relationship Id="rId2" Type="http://schemas.openxmlformats.org/officeDocument/2006/relationships/image" Target="../media/image118.wmf"/><Relationship Id="rId16" Type="http://schemas.openxmlformats.org/officeDocument/2006/relationships/image" Target="../media/image132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11" Type="http://schemas.openxmlformats.org/officeDocument/2006/relationships/image" Target="../media/image127.wmf"/><Relationship Id="rId5" Type="http://schemas.openxmlformats.org/officeDocument/2006/relationships/image" Target="../media/image121.wmf"/><Relationship Id="rId15" Type="http://schemas.openxmlformats.org/officeDocument/2006/relationships/image" Target="../media/image131.wmf"/><Relationship Id="rId10" Type="http://schemas.openxmlformats.org/officeDocument/2006/relationships/image" Target="../media/image126.wmf"/><Relationship Id="rId4" Type="http://schemas.openxmlformats.org/officeDocument/2006/relationships/image" Target="../media/image120.wmf"/><Relationship Id="rId9" Type="http://schemas.openxmlformats.org/officeDocument/2006/relationships/image" Target="../media/image125.wmf"/><Relationship Id="rId14" Type="http://schemas.openxmlformats.org/officeDocument/2006/relationships/image" Target="../media/image13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Relationship Id="rId9" Type="http://schemas.openxmlformats.org/officeDocument/2006/relationships/image" Target="../media/image14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image" Target="../media/image155.wmf"/><Relationship Id="rId3" Type="http://schemas.openxmlformats.org/officeDocument/2006/relationships/image" Target="../media/image145.wmf"/><Relationship Id="rId7" Type="http://schemas.openxmlformats.org/officeDocument/2006/relationships/image" Target="../media/image149.wmf"/><Relationship Id="rId12" Type="http://schemas.openxmlformats.org/officeDocument/2006/relationships/image" Target="../media/image154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11" Type="http://schemas.openxmlformats.org/officeDocument/2006/relationships/image" Target="../media/image153.wmf"/><Relationship Id="rId5" Type="http://schemas.openxmlformats.org/officeDocument/2006/relationships/image" Target="../media/image147.wmf"/><Relationship Id="rId10" Type="http://schemas.openxmlformats.org/officeDocument/2006/relationships/image" Target="../media/image152.wmf"/><Relationship Id="rId4" Type="http://schemas.openxmlformats.org/officeDocument/2006/relationships/image" Target="../media/image146.wmf"/><Relationship Id="rId9" Type="http://schemas.openxmlformats.org/officeDocument/2006/relationships/image" Target="../media/image15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e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emf"/><Relationship Id="rId3" Type="http://schemas.openxmlformats.org/officeDocument/2006/relationships/image" Target="../media/image161.emf"/><Relationship Id="rId7" Type="http://schemas.openxmlformats.org/officeDocument/2006/relationships/image" Target="../media/image165.e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Relationship Id="rId6" Type="http://schemas.openxmlformats.org/officeDocument/2006/relationships/image" Target="../media/image164.emf"/><Relationship Id="rId5" Type="http://schemas.openxmlformats.org/officeDocument/2006/relationships/image" Target="../media/image163.emf"/><Relationship Id="rId4" Type="http://schemas.openxmlformats.org/officeDocument/2006/relationships/image" Target="../media/image162.emf"/><Relationship Id="rId9" Type="http://schemas.openxmlformats.org/officeDocument/2006/relationships/image" Target="../media/image167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emf"/><Relationship Id="rId3" Type="http://schemas.openxmlformats.org/officeDocument/2006/relationships/image" Target="../media/image170.emf"/><Relationship Id="rId7" Type="http://schemas.openxmlformats.org/officeDocument/2006/relationships/image" Target="../media/image174.emf"/><Relationship Id="rId2" Type="http://schemas.openxmlformats.org/officeDocument/2006/relationships/image" Target="../media/image169.emf"/><Relationship Id="rId1" Type="http://schemas.openxmlformats.org/officeDocument/2006/relationships/image" Target="../media/image168.emf"/><Relationship Id="rId6" Type="http://schemas.openxmlformats.org/officeDocument/2006/relationships/image" Target="../media/image173.emf"/><Relationship Id="rId11" Type="http://schemas.openxmlformats.org/officeDocument/2006/relationships/image" Target="../media/image178.wmf"/><Relationship Id="rId5" Type="http://schemas.openxmlformats.org/officeDocument/2006/relationships/image" Target="../media/image172.emf"/><Relationship Id="rId10" Type="http://schemas.openxmlformats.org/officeDocument/2006/relationships/image" Target="../media/image177.emf"/><Relationship Id="rId4" Type="http://schemas.openxmlformats.org/officeDocument/2006/relationships/image" Target="../media/image171.emf"/><Relationship Id="rId9" Type="http://schemas.openxmlformats.org/officeDocument/2006/relationships/image" Target="../media/image17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13" Type="http://schemas.openxmlformats.org/officeDocument/2006/relationships/image" Target="../media/image191.wmf"/><Relationship Id="rId3" Type="http://schemas.openxmlformats.org/officeDocument/2006/relationships/image" Target="../media/image181.emf"/><Relationship Id="rId7" Type="http://schemas.openxmlformats.org/officeDocument/2006/relationships/image" Target="../media/image185.wmf"/><Relationship Id="rId12" Type="http://schemas.openxmlformats.org/officeDocument/2006/relationships/image" Target="../media/image190.wmf"/><Relationship Id="rId2" Type="http://schemas.openxmlformats.org/officeDocument/2006/relationships/image" Target="../media/image180.emf"/><Relationship Id="rId1" Type="http://schemas.openxmlformats.org/officeDocument/2006/relationships/image" Target="../media/image179.emf"/><Relationship Id="rId6" Type="http://schemas.openxmlformats.org/officeDocument/2006/relationships/image" Target="../media/image184.wmf"/><Relationship Id="rId11" Type="http://schemas.openxmlformats.org/officeDocument/2006/relationships/image" Target="../media/image189.wmf"/><Relationship Id="rId5" Type="http://schemas.openxmlformats.org/officeDocument/2006/relationships/image" Target="../media/image183.wmf"/><Relationship Id="rId10" Type="http://schemas.openxmlformats.org/officeDocument/2006/relationships/image" Target="../media/image188.wmf"/><Relationship Id="rId4" Type="http://schemas.openxmlformats.org/officeDocument/2006/relationships/image" Target="../media/image182.emf"/><Relationship Id="rId9" Type="http://schemas.openxmlformats.org/officeDocument/2006/relationships/image" Target="../media/image187.wmf"/><Relationship Id="rId14" Type="http://schemas.openxmlformats.org/officeDocument/2006/relationships/image" Target="../media/image19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3" Type="http://schemas.openxmlformats.org/officeDocument/2006/relationships/image" Target="../media/image195.wmf"/><Relationship Id="rId7" Type="http://schemas.openxmlformats.org/officeDocument/2006/relationships/image" Target="../media/image199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6" Type="http://schemas.openxmlformats.org/officeDocument/2006/relationships/image" Target="../media/image198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e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13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image" Target="../media/image64.wmf"/><Relationship Id="rId18" Type="http://schemas.openxmlformats.org/officeDocument/2006/relationships/image" Target="../media/image69.wmf"/><Relationship Id="rId3" Type="http://schemas.openxmlformats.org/officeDocument/2006/relationships/image" Target="../media/image54.wmf"/><Relationship Id="rId7" Type="http://schemas.openxmlformats.org/officeDocument/2006/relationships/image" Target="../media/image58.emf"/><Relationship Id="rId12" Type="http://schemas.openxmlformats.org/officeDocument/2006/relationships/image" Target="../media/image63.emf"/><Relationship Id="rId17" Type="http://schemas.openxmlformats.org/officeDocument/2006/relationships/image" Target="../media/image68.wmf"/><Relationship Id="rId2" Type="http://schemas.openxmlformats.org/officeDocument/2006/relationships/image" Target="../media/image53.wmf"/><Relationship Id="rId16" Type="http://schemas.openxmlformats.org/officeDocument/2006/relationships/image" Target="../media/image67.wmf"/><Relationship Id="rId1" Type="http://schemas.openxmlformats.org/officeDocument/2006/relationships/image" Target="../media/image52.wmf"/><Relationship Id="rId6" Type="http://schemas.openxmlformats.org/officeDocument/2006/relationships/image" Target="../media/image57.emf"/><Relationship Id="rId11" Type="http://schemas.openxmlformats.org/officeDocument/2006/relationships/image" Target="../media/image62.emf"/><Relationship Id="rId5" Type="http://schemas.openxmlformats.org/officeDocument/2006/relationships/image" Target="../media/image56.emf"/><Relationship Id="rId15" Type="http://schemas.openxmlformats.org/officeDocument/2006/relationships/image" Target="../media/image66.wmf"/><Relationship Id="rId10" Type="http://schemas.openxmlformats.org/officeDocument/2006/relationships/image" Target="../media/image61.emf"/><Relationship Id="rId19" Type="http://schemas.openxmlformats.org/officeDocument/2006/relationships/image" Target="../media/image70.wmf"/><Relationship Id="rId4" Type="http://schemas.openxmlformats.org/officeDocument/2006/relationships/image" Target="../media/image55.wmf"/><Relationship Id="rId9" Type="http://schemas.openxmlformats.org/officeDocument/2006/relationships/image" Target="../media/image60.emf"/><Relationship Id="rId14" Type="http://schemas.openxmlformats.org/officeDocument/2006/relationships/image" Target="../media/image6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image" Target="../media/image81.emf"/><Relationship Id="rId18" Type="http://schemas.openxmlformats.org/officeDocument/2006/relationships/image" Target="../media/image86.emf"/><Relationship Id="rId26" Type="http://schemas.openxmlformats.org/officeDocument/2006/relationships/image" Target="../media/image94.wmf"/><Relationship Id="rId3" Type="http://schemas.openxmlformats.org/officeDocument/2006/relationships/image" Target="../media/image55.wmf"/><Relationship Id="rId21" Type="http://schemas.openxmlformats.org/officeDocument/2006/relationships/image" Target="../media/image89.emf"/><Relationship Id="rId7" Type="http://schemas.openxmlformats.org/officeDocument/2006/relationships/image" Target="../media/image75.emf"/><Relationship Id="rId12" Type="http://schemas.openxmlformats.org/officeDocument/2006/relationships/image" Target="../media/image80.emf"/><Relationship Id="rId17" Type="http://schemas.openxmlformats.org/officeDocument/2006/relationships/image" Target="../media/image85.emf"/><Relationship Id="rId25" Type="http://schemas.openxmlformats.org/officeDocument/2006/relationships/image" Target="../media/image93.emf"/><Relationship Id="rId2" Type="http://schemas.openxmlformats.org/officeDocument/2006/relationships/image" Target="../media/image72.wmf"/><Relationship Id="rId16" Type="http://schemas.openxmlformats.org/officeDocument/2006/relationships/image" Target="../media/image84.emf"/><Relationship Id="rId20" Type="http://schemas.openxmlformats.org/officeDocument/2006/relationships/image" Target="../media/image88.emf"/><Relationship Id="rId1" Type="http://schemas.openxmlformats.org/officeDocument/2006/relationships/image" Target="../media/image71.wmf"/><Relationship Id="rId6" Type="http://schemas.openxmlformats.org/officeDocument/2006/relationships/image" Target="../media/image74.wmf"/><Relationship Id="rId11" Type="http://schemas.openxmlformats.org/officeDocument/2006/relationships/image" Target="../media/image79.emf"/><Relationship Id="rId24" Type="http://schemas.openxmlformats.org/officeDocument/2006/relationships/image" Target="../media/image92.emf"/><Relationship Id="rId5" Type="http://schemas.openxmlformats.org/officeDocument/2006/relationships/image" Target="../media/image64.wmf"/><Relationship Id="rId15" Type="http://schemas.openxmlformats.org/officeDocument/2006/relationships/image" Target="../media/image83.emf"/><Relationship Id="rId23" Type="http://schemas.openxmlformats.org/officeDocument/2006/relationships/image" Target="../media/image91.emf"/><Relationship Id="rId10" Type="http://schemas.openxmlformats.org/officeDocument/2006/relationships/image" Target="../media/image78.emf"/><Relationship Id="rId19" Type="http://schemas.openxmlformats.org/officeDocument/2006/relationships/image" Target="../media/image87.emf"/><Relationship Id="rId4" Type="http://schemas.openxmlformats.org/officeDocument/2006/relationships/image" Target="../media/image73.wmf"/><Relationship Id="rId9" Type="http://schemas.openxmlformats.org/officeDocument/2006/relationships/image" Target="../media/image77.emf"/><Relationship Id="rId14" Type="http://schemas.openxmlformats.org/officeDocument/2006/relationships/image" Target="../media/image82.emf"/><Relationship Id="rId22" Type="http://schemas.openxmlformats.org/officeDocument/2006/relationships/image" Target="../media/image90.emf"/><Relationship Id="rId27" Type="http://schemas.openxmlformats.org/officeDocument/2006/relationships/image" Target="../media/image9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xmlns="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xmlns="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E91EED5-04AA-4149-A3C5-3923E470452E}" type="slidenum">
              <a:rPr lang="en-US" altLang="zh-CN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zh-CN" smtClean="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9804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03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image" Target="../media/image105.png"/><Relationship Id="rId7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05.bin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0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1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15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3.bin"/><Relationship Id="rId18" Type="http://schemas.openxmlformats.org/officeDocument/2006/relationships/oleObject" Target="../embeddings/oleObject126.bin"/><Relationship Id="rId26" Type="http://schemas.openxmlformats.org/officeDocument/2006/relationships/oleObject" Target="../embeddings/oleObject130.bin"/><Relationship Id="rId21" Type="http://schemas.openxmlformats.org/officeDocument/2006/relationships/image" Target="../media/image125.wmf"/><Relationship Id="rId34" Type="http://schemas.openxmlformats.org/officeDocument/2006/relationships/oleObject" Target="../embeddings/oleObject134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1.wmf"/><Relationship Id="rId17" Type="http://schemas.openxmlformats.org/officeDocument/2006/relationships/image" Target="../media/image123.wmf"/><Relationship Id="rId25" Type="http://schemas.openxmlformats.org/officeDocument/2006/relationships/image" Target="../media/image127.wmf"/><Relationship Id="rId33" Type="http://schemas.openxmlformats.org/officeDocument/2006/relationships/image" Target="../media/image13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5.bin"/><Relationship Id="rId20" Type="http://schemas.openxmlformats.org/officeDocument/2006/relationships/oleObject" Target="../embeddings/oleObject127.bin"/><Relationship Id="rId29" Type="http://schemas.openxmlformats.org/officeDocument/2006/relationships/image" Target="../media/image129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22.bin"/><Relationship Id="rId24" Type="http://schemas.openxmlformats.org/officeDocument/2006/relationships/oleObject" Target="../embeddings/oleObject129.bin"/><Relationship Id="rId32" Type="http://schemas.openxmlformats.org/officeDocument/2006/relationships/oleObject" Target="../embeddings/oleObject133.bin"/><Relationship Id="rId37" Type="http://schemas.openxmlformats.org/officeDocument/2006/relationships/image" Target="../media/image133.wmf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23" Type="http://schemas.openxmlformats.org/officeDocument/2006/relationships/image" Target="../media/image126.wmf"/><Relationship Id="rId28" Type="http://schemas.openxmlformats.org/officeDocument/2006/relationships/oleObject" Target="../embeddings/oleObject131.bin"/><Relationship Id="rId36" Type="http://schemas.openxmlformats.org/officeDocument/2006/relationships/oleObject" Target="../embeddings/oleObject135.bin"/><Relationship Id="rId10" Type="http://schemas.openxmlformats.org/officeDocument/2006/relationships/image" Target="../media/image120.wmf"/><Relationship Id="rId19" Type="http://schemas.openxmlformats.org/officeDocument/2006/relationships/image" Target="../media/image124.wmf"/><Relationship Id="rId31" Type="http://schemas.openxmlformats.org/officeDocument/2006/relationships/image" Target="../media/image13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22.wmf"/><Relationship Id="rId22" Type="http://schemas.openxmlformats.org/officeDocument/2006/relationships/oleObject" Target="../embeddings/oleObject128.bin"/><Relationship Id="rId27" Type="http://schemas.openxmlformats.org/officeDocument/2006/relationships/image" Target="../media/image128.wmf"/><Relationship Id="rId30" Type="http://schemas.openxmlformats.org/officeDocument/2006/relationships/oleObject" Target="../embeddings/oleObject132.bin"/><Relationship Id="rId35" Type="http://schemas.openxmlformats.org/officeDocument/2006/relationships/image" Target="../media/image132.wmf"/><Relationship Id="rId8" Type="http://schemas.openxmlformats.org/officeDocument/2006/relationships/image" Target="../media/image119.wmf"/><Relationship Id="rId3" Type="http://schemas.openxmlformats.org/officeDocument/2006/relationships/oleObject" Target="../embeddings/oleObject11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41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0.wmf"/><Relationship Id="rId20" Type="http://schemas.openxmlformats.org/officeDocument/2006/relationships/image" Target="../media/image142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10" Type="http://schemas.openxmlformats.org/officeDocument/2006/relationships/image" Target="../media/image137.wmf"/><Relationship Id="rId19" Type="http://schemas.openxmlformats.org/officeDocument/2006/relationships/oleObject" Target="../embeddings/oleObject144.bin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3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50.wmf"/><Relationship Id="rId26" Type="http://schemas.openxmlformats.org/officeDocument/2006/relationships/image" Target="../media/image154.wmf"/><Relationship Id="rId3" Type="http://schemas.openxmlformats.org/officeDocument/2006/relationships/oleObject" Target="../embeddings/oleObject145.bin"/><Relationship Id="rId21" Type="http://schemas.openxmlformats.org/officeDocument/2006/relationships/oleObject" Target="../embeddings/oleObject154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47.wmf"/><Relationship Id="rId17" Type="http://schemas.openxmlformats.org/officeDocument/2006/relationships/oleObject" Target="../embeddings/oleObject152.bin"/><Relationship Id="rId25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9.wmf"/><Relationship Id="rId20" Type="http://schemas.openxmlformats.org/officeDocument/2006/relationships/image" Target="../media/image151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49.bin"/><Relationship Id="rId24" Type="http://schemas.openxmlformats.org/officeDocument/2006/relationships/image" Target="../media/image153.wmf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23" Type="http://schemas.openxmlformats.org/officeDocument/2006/relationships/oleObject" Target="../embeddings/oleObject155.bin"/><Relationship Id="rId28" Type="http://schemas.openxmlformats.org/officeDocument/2006/relationships/image" Target="../media/image155.wmf"/><Relationship Id="rId10" Type="http://schemas.openxmlformats.org/officeDocument/2006/relationships/image" Target="../media/image146.wmf"/><Relationship Id="rId19" Type="http://schemas.openxmlformats.org/officeDocument/2006/relationships/oleObject" Target="../embeddings/oleObject153.bin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48.wmf"/><Relationship Id="rId22" Type="http://schemas.openxmlformats.org/officeDocument/2006/relationships/image" Target="../media/image152.wmf"/><Relationship Id="rId27" Type="http://schemas.openxmlformats.org/officeDocument/2006/relationships/oleObject" Target="../embeddings/oleObject15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5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166.e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63.emf"/><Relationship Id="rId17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5.emf"/><Relationship Id="rId20" Type="http://schemas.openxmlformats.org/officeDocument/2006/relationships/image" Target="../media/image167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60.e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10" Type="http://schemas.openxmlformats.org/officeDocument/2006/relationships/image" Target="../media/image162.emf"/><Relationship Id="rId19" Type="http://schemas.openxmlformats.org/officeDocument/2006/relationships/oleObject" Target="../embeddings/oleObject169.bin"/><Relationship Id="rId4" Type="http://schemas.openxmlformats.org/officeDocument/2006/relationships/image" Target="../media/image159.e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64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175.emf"/><Relationship Id="rId3" Type="http://schemas.openxmlformats.org/officeDocument/2006/relationships/oleObject" Target="../embeddings/oleObject170.bin"/><Relationship Id="rId21" Type="http://schemas.openxmlformats.org/officeDocument/2006/relationships/oleObject" Target="../embeddings/oleObject179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72.emf"/><Relationship Id="rId17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4.emf"/><Relationship Id="rId20" Type="http://schemas.openxmlformats.org/officeDocument/2006/relationships/image" Target="../media/image176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9.emf"/><Relationship Id="rId11" Type="http://schemas.openxmlformats.org/officeDocument/2006/relationships/oleObject" Target="../embeddings/oleObject174.bin"/><Relationship Id="rId24" Type="http://schemas.openxmlformats.org/officeDocument/2006/relationships/image" Target="../media/image178.wmf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23" Type="http://schemas.openxmlformats.org/officeDocument/2006/relationships/oleObject" Target="../embeddings/oleObject180.bin"/><Relationship Id="rId10" Type="http://schemas.openxmlformats.org/officeDocument/2006/relationships/image" Target="../media/image171.emf"/><Relationship Id="rId19" Type="http://schemas.openxmlformats.org/officeDocument/2006/relationships/oleObject" Target="../embeddings/oleObject178.bin"/><Relationship Id="rId4" Type="http://schemas.openxmlformats.org/officeDocument/2006/relationships/image" Target="../media/image168.e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73.emf"/><Relationship Id="rId22" Type="http://schemas.openxmlformats.org/officeDocument/2006/relationships/image" Target="../media/image17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7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emf"/><Relationship Id="rId13" Type="http://schemas.openxmlformats.org/officeDocument/2006/relationships/oleObject" Target="../embeddings/oleObject186.bin"/><Relationship Id="rId18" Type="http://schemas.openxmlformats.org/officeDocument/2006/relationships/image" Target="../media/image186.wmf"/><Relationship Id="rId26" Type="http://schemas.openxmlformats.org/officeDocument/2006/relationships/image" Target="../media/image190.wmf"/><Relationship Id="rId3" Type="http://schemas.openxmlformats.org/officeDocument/2006/relationships/oleObject" Target="../embeddings/oleObject181.bin"/><Relationship Id="rId21" Type="http://schemas.openxmlformats.org/officeDocument/2006/relationships/oleObject" Target="../embeddings/oleObject190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83.wmf"/><Relationship Id="rId17" Type="http://schemas.openxmlformats.org/officeDocument/2006/relationships/oleObject" Target="../embeddings/oleObject188.bin"/><Relationship Id="rId25" Type="http://schemas.openxmlformats.org/officeDocument/2006/relationships/oleObject" Target="../embeddings/oleObject1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5.wmf"/><Relationship Id="rId20" Type="http://schemas.openxmlformats.org/officeDocument/2006/relationships/image" Target="../media/image187.wmf"/><Relationship Id="rId29" Type="http://schemas.openxmlformats.org/officeDocument/2006/relationships/oleObject" Target="../embeddings/oleObject194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80.emf"/><Relationship Id="rId11" Type="http://schemas.openxmlformats.org/officeDocument/2006/relationships/oleObject" Target="../embeddings/oleObject185.bin"/><Relationship Id="rId24" Type="http://schemas.openxmlformats.org/officeDocument/2006/relationships/image" Target="../media/image189.wmf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23" Type="http://schemas.openxmlformats.org/officeDocument/2006/relationships/oleObject" Target="../embeddings/oleObject191.bin"/><Relationship Id="rId28" Type="http://schemas.openxmlformats.org/officeDocument/2006/relationships/image" Target="../media/image191.wmf"/><Relationship Id="rId10" Type="http://schemas.openxmlformats.org/officeDocument/2006/relationships/image" Target="../media/image182.emf"/><Relationship Id="rId19" Type="http://schemas.openxmlformats.org/officeDocument/2006/relationships/oleObject" Target="../embeddings/oleObject189.bin"/><Relationship Id="rId4" Type="http://schemas.openxmlformats.org/officeDocument/2006/relationships/image" Target="../media/image179.e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84.wmf"/><Relationship Id="rId22" Type="http://schemas.openxmlformats.org/officeDocument/2006/relationships/image" Target="../media/image188.wmf"/><Relationship Id="rId27" Type="http://schemas.openxmlformats.org/officeDocument/2006/relationships/oleObject" Target="../embeddings/oleObject193.bin"/><Relationship Id="rId30" Type="http://schemas.openxmlformats.org/officeDocument/2006/relationships/image" Target="../media/image19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oleObject" Target="../embeddings/oleObject200.bin"/><Relationship Id="rId18" Type="http://schemas.openxmlformats.org/officeDocument/2006/relationships/image" Target="../media/image200.wmf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97.wmf"/><Relationship Id="rId17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9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94.wmf"/><Relationship Id="rId11" Type="http://schemas.openxmlformats.org/officeDocument/2006/relationships/oleObject" Target="../embeddings/oleObject199.bin"/><Relationship Id="rId5" Type="http://schemas.openxmlformats.org/officeDocument/2006/relationships/oleObject" Target="../embeddings/oleObject196.bin"/><Relationship Id="rId15" Type="http://schemas.openxmlformats.org/officeDocument/2006/relationships/oleObject" Target="../embeddings/oleObject201.bin"/><Relationship Id="rId10" Type="http://schemas.openxmlformats.org/officeDocument/2006/relationships/image" Target="../media/image196.wmf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19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7.bin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1.wmf"/><Relationship Id="rId5" Type="http://schemas.openxmlformats.org/officeDocument/2006/relationships/image" Target="../media/image18.e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Microsoft_Word_97_-_2003___1.doc"/><Relationship Id="rId9" Type="http://schemas.openxmlformats.org/officeDocument/2006/relationships/image" Target="../media/image2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6.wmf"/><Relationship Id="rId22" Type="http://schemas.openxmlformats.org/officeDocument/2006/relationships/image" Target="../media/image3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47.w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1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emf"/><Relationship Id="rId18" Type="http://schemas.openxmlformats.org/officeDocument/2006/relationships/oleObject" Target="../embeddings/oleObject59.bin"/><Relationship Id="rId26" Type="http://schemas.openxmlformats.org/officeDocument/2006/relationships/oleObject" Target="../embeddings/oleObject63.bin"/><Relationship Id="rId39" Type="http://schemas.openxmlformats.org/officeDocument/2006/relationships/image" Target="../media/image69.wmf"/><Relationship Id="rId21" Type="http://schemas.openxmlformats.org/officeDocument/2006/relationships/image" Target="../media/image60.emf"/><Relationship Id="rId34" Type="http://schemas.openxmlformats.org/officeDocument/2006/relationships/oleObject" Target="../embeddings/oleObject67.bin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8.bin"/><Relationship Id="rId20" Type="http://schemas.openxmlformats.org/officeDocument/2006/relationships/oleObject" Target="../embeddings/oleObject60.bin"/><Relationship Id="rId29" Type="http://schemas.openxmlformats.org/officeDocument/2006/relationships/image" Target="../media/image64.wmf"/><Relationship Id="rId41" Type="http://schemas.openxmlformats.org/officeDocument/2006/relationships/image" Target="../media/image70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5.wmf"/><Relationship Id="rId24" Type="http://schemas.openxmlformats.org/officeDocument/2006/relationships/oleObject" Target="../embeddings/oleObject62.bin"/><Relationship Id="rId32" Type="http://schemas.openxmlformats.org/officeDocument/2006/relationships/oleObject" Target="../embeddings/oleObject66.bin"/><Relationship Id="rId37" Type="http://schemas.openxmlformats.org/officeDocument/2006/relationships/image" Target="../media/image68.wmf"/><Relationship Id="rId40" Type="http://schemas.openxmlformats.org/officeDocument/2006/relationships/oleObject" Target="../embeddings/oleObject70.bin"/><Relationship Id="rId5" Type="http://schemas.openxmlformats.org/officeDocument/2006/relationships/image" Target="../media/image52.wmf"/><Relationship Id="rId15" Type="http://schemas.openxmlformats.org/officeDocument/2006/relationships/image" Target="../media/image57.emf"/><Relationship Id="rId23" Type="http://schemas.openxmlformats.org/officeDocument/2006/relationships/image" Target="../media/image61.emf"/><Relationship Id="rId28" Type="http://schemas.openxmlformats.org/officeDocument/2006/relationships/oleObject" Target="../embeddings/oleObject64.bin"/><Relationship Id="rId36" Type="http://schemas.openxmlformats.org/officeDocument/2006/relationships/oleObject" Target="../embeddings/oleObject68.bin"/><Relationship Id="rId10" Type="http://schemas.openxmlformats.org/officeDocument/2006/relationships/oleObject" Target="../embeddings/oleObject55.bin"/><Relationship Id="rId19" Type="http://schemas.openxmlformats.org/officeDocument/2006/relationships/image" Target="../media/image59.emf"/><Relationship Id="rId31" Type="http://schemas.openxmlformats.org/officeDocument/2006/relationships/image" Target="../media/image65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57.bin"/><Relationship Id="rId22" Type="http://schemas.openxmlformats.org/officeDocument/2006/relationships/oleObject" Target="../embeddings/oleObject61.bin"/><Relationship Id="rId27" Type="http://schemas.openxmlformats.org/officeDocument/2006/relationships/image" Target="../media/image63.emf"/><Relationship Id="rId30" Type="http://schemas.openxmlformats.org/officeDocument/2006/relationships/oleObject" Target="../embeddings/oleObject65.bin"/><Relationship Id="rId35" Type="http://schemas.openxmlformats.org/officeDocument/2006/relationships/image" Target="../media/image67.wmf"/><Relationship Id="rId8" Type="http://schemas.openxmlformats.org/officeDocument/2006/relationships/oleObject" Target="../embeddings/oleObject54.bin"/><Relationship Id="rId3" Type="http://schemas.openxmlformats.org/officeDocument/2006/relationships/notesSlide" Target="../notesSlides/notesSlide1.xml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58.emf"/><Relationship Id="rId25" Type="http://schemas.openxmlformats.org/officeDocument/2006/relationships/image" Target="../media/image62.emf"/><Relationship Id="rId33" Type="http://schemas.openxmlformats.org/officeDocument/2006/relationships/image" Target="../media/image66.wmf"/><Relationship Id="rId38" Type="http://schemas.openxmlformats.org/officeDocument/2006/relationships/oleObject" Target="../embeddings/oleObject69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6.bin"/><Relationship Id="rId18" Type="http://schemas.openxmlformats.org/officeDocument/2006/relationships/image" Target="../media/image76.emf"/><Relationship Id="rId26" Type="http://schemas.openxmlformats.org/officeDocument/2006/relationships/image" Target="../media/image80.emf"/><Relationship Id="rId39" Type="http://schemas.openxmlformats.org/officeDocument/2006/relationships/oleObject" Target="../embeddings/oleObject89.bin"/><Relationship Id="rId21" Type="http://schemas.openxmlformats.org/officeDocument/2006/relationships/oleObject" Target="../embeddings/oleObject80.bin"/><Relationship Id="rId34" Type="http://schemas.openxmlformats.org/officeDocument/2006/relationships/image" Target="../media/image84.emf"/><Relationship Id="rId42" Type="http://schemas.openxmlformats.org/officeDocument/2006/relationships/image" Target="../media/image88.emf"/><Relationship Id="rId47" Type="http://schemas.openxmlformats.org/officeDocument/2006/relationships/oleObject" Target="../embeddings/oleObject93.bin"/><Relationship Id="rId50" Type="http://schemas.openxmlformats.org/officeDocument/2006/relationships/image" Target="../media/image92.emf"/><Relationship Id="rId55" Type="http://schemas.openxmlformats.org/officeDocument/2006/relationships/oleObject" Target="../embeddings/oleObject97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emf"/><Relationship Id="rId29" Type="http://schemas.openxmlformats.org/officeDocument/2006/relationships/oleObject" Target="../embeddings/oleObject84.bin"/><Relationship Id="rId11" Type="http://schemas.openxmlformats.org/officeDocument/2006/relationships/oleObject" Target="../embeddings/oleObject75.bin"/><Relationship Id="rId24" Type="http://schemas.openxmlformats.org/officeDocument/2006/relationships/image" Target="../media/image79.emf"/><Relationship Id="rId32" Type="http://schemas.openxmlformats.org/officeDocument/2006/relationships/image" Target="../media/image83.emf"/><Relationship Id="rId37" Type="http://schemas.openxmlformats.org/officeDocument/2006/relationships/oleObject" Target="../embeddings/oleObject88.bin"/><Relationship Id="rId40" Type="http://schemas.openxmlformats.org/officeDocument/2006/relationships/image" Target="../media/image87.emf"/><Relationship Id="rId45" Type="http://schemas.openxmlformats.org/officeDocument/2006/relationships/oleObject" Target="../embeddings/oleObject92.bin"/><Relationship Id="rId53" Type="http://schemas.openxmlformats.org/officeDocument/2006/relationships/oleObject" Target="../embeddings/oleObject96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79.bin"/><Relationship Id="rId31" Type="http://schemas.openxmlformats.org/officeDocument/2006/relationships/oleObject" Target="../embeddings/oleObject85.bin"/><Relationship Id="rId44" Type="http://schemas.openxmlformats.org/officeDocument/2006/relationships/image" Target="../media/image89.emf"/><Relationship Id="rId52" Type="http://schemas.openxmlformats.org/officeDocument/2006/relationships/image" Target="../media/image93.e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4.wmf"/><Relationship Id="rId22" Type="http://schemas.openxmlformats.org/officeDocument/2006/relationships/image" Target="../media/image78.emf"/><Relationship Id="rId27" Type="http://schemas.openxmlformats.org/officeDocument/2006/relationships/oleObject" Target="../embeddings/oleObject83.bin"/><Relationship Id="rId30" Type="http://schemas.openxmlformats.org/officeDocument/2006/relationships/image" Target="../media/image82.emf"/><Relationship Id="rId35" Type="http://schemas.openxmlformats.org/officeDocument/2006/relationships/oleObject" Target="../embeddings/oleObject87.bin"/><Relationship Id="rId43" Type="http://schemas.openxmlformats.org/officeDocument/2006/relationships/oleObject" Target="../embeddings/oleObject91.bin"/><Relationship Id="rId48" Type="http://schemas.openxmlformats.org/officeDocument/2006/relationships/image" Target="../media/image91.emf"/><Relationship Id="rId56" Type="http://schemas.openxmlformats.org/officeDocument/2006/relationships/image" Target="../media/image95.wmf"/><Relationship Id="rId8" Type="http://schemas.openxmlformats.org/officeDocument/2006/relationships/image" Target="../media/image55.wmf"/><Relationship Id="rId51" Type="http://schemas.openxmlformats.org/officeDocument/2006/relationships/oleObject" Target="../embeddings/oleObject95.bin"/><Relationship Id="rId3" Type="http://schemas.openxmlformats.org/officeDocument/2006/relationships/oleObject" Target="../embeddings/oleObject71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78.bin"/><Relationship Id="rId25" Type="http://schemas.openxmlformats.org/officeDocument/2006/relationships/oleObject" Target="../embeddings/oleObject82.bin"/><Relationship Id="rId33" Type="http://schemas.openxmlformats.org/officeDocument/2006/relationships/oleObject" Target="../embeddings/oleObject86.bin"/><Relationship Id="rId38" Type="http://schemas.openxmlformats.org/officeDocument/2006/relationships/image" Target="../media/image86.emf"/><Relationship Id="rId46" Type="http://schemas.openxmlformats.org/officeDocument/2006/relationships/image" Target="../media/image90.emf"/><Relationship Id="rId20" Type="http://schemas.openxmlformats.org/officeDocument/2006/relationships/image" Target="../media/image77.emf"/><Relationship Id="rId41" Type="http://schemas.openxmlformats.org/officeDocument/2006/relationships/oleObject" Target="../embeddings/oleObject90.bin"/><Relationship Id="rId54" Type="http://schemas.openxmlformats.org/officeDocument/2006/relationships/image" Target="../media/image9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2.wmf"/><Relationship Id="rId15" Type="http://schemas.openxmlformats.org/officeDocument/2006/relationships/oleObject" Target="../embeddings/oleObject77.bin"/><Relationship Id="rId23" Type="http://schemas.openxmlformats.org/officeDocument/2006/relationships/oleObject" Target="../embeddings/oleObject81.bin"/><Relationship Id="rId28" Type="http://schemas.openxmlformats.org/officeDocument/2006/relationships/image" Target="../media/image81.emf"/><Relationship Id="rId36" Type="http://schemas.openxmlformats.org/officeDocument/2006/relationships/image" Target="../media/image85.emf"/><Relationship Id="rId49" Type="http://schemas.openxmlformats.org/officeDocument/2006/relationships/oleObject" Target="../embeddings/oleObject9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"/>
          <p:cNvGrpSpPr>
            <a:grpSpLocks/>
          </p:cNvGrpSpPr>
          <p:nvPr/>
        </p:nvGrpSpPr>
        <p:grpSpPr bwMode="auto">
          <a:xfrm>
            <a:off x="1847528" y="1687875"/>
            <a:ext cx="8000678" cy="690994"/>
            <a:chOff x="541" y="437"/>
            <a:chExt cx="5341" cy="4118"/>
          </a:xfrm>
        </p:grpSpPr>
        <p:sp>
          <p:nvSpPr>
            <p:cNvPr id="30" name="Rectangle 3"/>
            <p:cNvSpPr>
              <a:spLocks noChangeArrowheads="1"/>
            </p:cNvSpPr>
            <p:nvPr/>
          </p:nvSpPr>
          <p:spPr bwMode="auto">
            <a:xfrm>
              <a:off x="541" y="437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659" y="691"/>
              <a:ext cx="5095" cy="359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1986935" y="1036639"/>
            <a:ext cx="297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、唯一性</a:t>
            </a:r>
            <a:endParaRPr kumimoji="1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2417763" y="1755776"/>
            <a:ext cx="7046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定理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 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每个收敛的数列只有一个极限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2007986" y="2497138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2058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537932"/>
              </p:ext>
            </p:extLst>
          </p:nvPr>
        </p:nvGraphicFramePr>
        <p:xfrm>
          <a:off x="2743200" y="2572451"/>
          <a:ext cx="39687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74" name="公式" r:id="rId3" imgW="4356000" imgH="583920" progId="Equation.3">
                  <p:embed/>
                </p:oleObj>
              </mc:Choice>
              <mc:Fallback>
                <p:oleObj name="公式" r:id="rId3" imgW="43560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572451"/>
                        <a:ext cx="39687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0" name="Text Box 6"/>
          <p:cNvSpPr txBox="1">
            <a:spLocks noChangeArrowheads="1"/>
          </p:cNvSpPr>
          <p:nvPr/>
        </p:nvSpPr>
        <p:spPr bwMode="auto">
          <a:xfrm>
            <a:off x="6923882" y="2497138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由定义</a:t>
            </a:r>
            <a:r>
              <a:rPr kumimoji="1" lang="en-US" altLang="zh-CN" sz="2800" b="1" dirty="0">
                <a:latin typeface="Times New Roman" pitchFamily="18" charset="0"/>
              </a:rPr>
              <a:t>,</a:t>
            </a:r>
          </a:p>
        </p:txBody>
      </p:sp>
      <p:graphicFrame>
        <p:nvGraphicFramePr>
          <p:cNvPr id="2058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697388"/>
              </p:ext>
            </p:extLst>
          </p:nvPr>
        </p:nvGraphicFramePr>
        <p:xfrm>
          <a:off x="2003695" y="3292891"/>
          <a:ext cx="3441454" cy="532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75" name="Equation" r:id="rId5" imgW="1473120" imgH="228600" progId="Equation.DSMT4">
                  <p:embed/>
                </p:oleObj>
              </mc:Choice>
              <mc:Fallback>
                <p:oleObj name="Equation" r:id="rId5" imgW="1473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695" y="3292891"/>
                        <a:ext cx="3441454" cy="532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71855"/>
              </p:ext>
            </p:extLst>
          </p:nvPr>
        </p:nvGraphicFramePr>
        <p:xfrm>
          <a:off x="5407819" y="3301208"/>
          <a:ext cx="396716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76" name="公式" r:id="rId7" imgW="4381200" imgH="482400" progId="Equation.3">
                  <p:embed/>
                </p:oleObj>
              </mc:Choice>
              <mc:Fallback>
                <p:oleObj name="公式" r:id="rId7" imgW="4381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819" y="3301208"/>
                        <a:ext cx="396716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3" name="Object 9"/>
          <p:cNvGraphicFramePr>
            <a:graphicFrameLocks noChangeAspect="1"/>
          </p:cNvGraphicFramePr>
          <p:nvPr/>
        </p:nvGraphicFramePr>
        <p:xfrm>
          <a:off x="2173288" y="3938588"/>
          <a:ext cx="392271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77" name="公式" r:id="rId9" imgW="4330440" imgH="482400" progId="Equation.3">
                  <p:embed/>
                </p:oleObj>
              </mc:Choice>
              <mc:Fallback>
                <p:oleObj name="公式" r:id="rId9" imgW="4330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3938588"/>
                        <a:ext cx="3922712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4" name="Object 10"/>
          <p:cNvGraphicFramePr>
            <a:graphicFrameLocks noChangeAspect="1"/>
          </p:cNvGraphicFramePr>
          <p:nvPr/>
        </p:nvGraphicFramePr>
        <p:xfrm>
          <a:off x="6172201" y="3938589"/>
          <a:ext cx="301466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78" name="公式" r:id="rId11" imgW="3327120" imgH="457200" progId="Equation.3">
                  <p:embed/>
                </p:oleObj>
              </mc:Choice>
              <mc:Fallback>
                <p:oleObj name="公式" r:id="rId11" imgW="3327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3938589"/>
                        <a:ext cx="3014663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5" name="Object 11"/>
          <p:cNvGraphicFramePr>
            <a:graphicFrameLocks noChangeAspect="1"/>
          </p:cNvGraphicFramePr>
          <p:nvPr/>
        </p:nvGraphicFramePr>
        <p:xfrm>
          <a:off x="2189164" y="4624388"/>
          <a:ext cx="22304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79" name="公式" r:id="rId13" imgW="2463480" imgH="419040" progId="Equation.3">
                  <p:embed/>
                </p:oleObj>
              </mc:Choice>
              <mc:Fallback>
                <p:oleObj name="公式" r:id="rId13" imgW="246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4" y="4624388"/>
                        <a:ext cx="22304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6" name="Object 12"/>
          <p:cNvGraphicFramePr>
            <a:graphicFrameLocks noChangeAspect="1"/>
          </p:cNvGraphicFramePr>
          <p:nvPr/>
        </p:nvGraphicFramePr>
        <p:xfrm>
          <a:off x="4495801" y="4624388"/>
          <a:ext cx="384016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80" name="公式" r:id="rId15" imgW="4241520" imgH="482400" progId="Equation.3">
                  <p:embed/>
                </p:oleObj>
              </mc:Choice>
              <mc:Fallback>
                <p:oleObj name="公式" r:id="rId15" imgW="4241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4624388"/>
                        <a:ext cx="384016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7" name="Object 13"/>
          <p:cNvGraphicFramePr>
            <a:graphicFrameLocks noChangeAspect="1"/>
          </p:cNvGraphicFramePr>
          <p:nvPr/>
        </p:nvGraphicFramePr>
        <p:xfrm>
          <a:off x="4648200" y="5310188"/>
          <a:ext cx="258603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81" name="公式" r:id="rId17" imgW="2857320" imgH="482400" progId="Equation.3">
                  <p:embed/>
                </p:oleObj>
              </mc:Choice>
              <mc:Fallback>
                <p:oleObj name="公式" r:id="rId17" imgW="2857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310188"/>
                        <a:ext cx="2586038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8" name="Object 14"/>
          <p:cNvGraphicFramePr>
            <a:graphicFrameLocks noChangeAspect="1"/>
          </p:cNvGraphicFramePr>
          <p:nvPr/>
        </p:nvGraphicFramePr>
        <p:xfrm>
          <a:off x="7391401" y="5310188"/>
          <a:ext cx="17367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82" name="公式" r:id="rId19" imgW="1917360" imgH="330120" progId="Equation.3">
                  <p:embed/>
                </p:oleObj>
              </mc:Choice>
              <mc:Fallback>
                <p:oleObj name="公式" r:id="rId19" imgW="19173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5310188"/>
                        <a:ext cx="173672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297419"/>
              </p:ext>
            </p:extLst>
          </p:nvPr>
        </p:nvGraphicFramePr>
        <p:xfrm>
          <a:off x="2128838" y="5995988"/>
          <a:ext cx="39671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83" name="公式" r:id="rId21" imgW="4381200" imgH="419040" progId="Equation.3">
                  <p:embed/>
                </p:oleObj>
              </mc:Choice>
              <mc:Fallback>
                <p:oleObj name="公式" r:id="rId21" imgW="4381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5995988"/>
                        <a:ext cx="3967162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40" name="Text Box 16"/>
          <p:cNvSpPr txBox="1">
            <a:spLocks noChangeArrowheads="1"/>
          </p:cNvSpPr>
          <p:nvPr/>
        </p:nvSpPr>
        <p:spPr bwMode="auto">
          <a:xfrm>
            <a:off x="6096000" y="5881688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故收敛数列极限唯一</a:t>
            </a:r>
            <a:r>
              <a:rPr kumimoji="1" lang="en-US" altLang="zh-CN" sz="2800" b="1" dirty="0">
                <a:latin typeface="Times New Roman" pitchFamily="18" charset="0"/>
              </a:rPr>
              <a:t>.</a:t>
            </a:r>
          </a:p>
        </p:txBody>
      </p:sp>
      <p:sp>
        <p:nvSpPr>
          <p:cNvPr id="205842" name="Rectangle 18"/>
          <p:cNvSpPr>
            <a:spLocks noChangeArrowheads="1"/>
          </p:cNvSpPr>
          <p:nvPr/>
        </p:nvSpPr>
        <p:spPr bwMode="white">
          <a:xfrm>
            <a:off x="2743200" y="381000"/>
            <a:ext cx="6477000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 dirty="0"/>
              <a:t>四、数列</a:t>
            </a:r>
            <a:r>
              <a:rPr lang="zh-CN" altLang="en-US" sz="2800" dirty="0">
                <a:latin typeface="New Century Schoolbook" panose="02040603050705020304" pitchFamily="18" charset="0"/>
              </a:rPr>
              <a:t>极</a:t>
            </a:r>
            <a:r>
              <a:rPr lang="zh-CN" altLang="en-US" sz="2800" dirty="0"/>
              <a:t>限的性质</a:t>
            </a:r>
            <a:endParaRPr lang="zh-CN" altLang="en-US" sz="2800" b="1" dirty="0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2705100" y="548680"/>
            <a:ext cx="6477000" cy="5334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Century Schoolbook" panose="02040603050705020304" pitchFamily="18" charset="0"/>
                <a:ea typeface="宋体" pitchFamily="2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、数列极限的性质</a:t>
            </a:r>
          </a:p>
        </p:txBody>
      </p:sp>
    </p:spTree>
    <p:extLst>
      <p:ext uri="{BB962C8B-B14F-4D97-AF65-F5344CB8AC3E}">
        <p14:creationId xmlns:p14="http://schemas.microsoft.com/office/powerpoint/2010/main" val="3054843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0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/>
      <p:bldP spid="205827" grpId="0" autoUpdateAnimBg="0"/>
      <p:bldP spid="205828" grpId="0" autoUpdateAnimBg="0"/>
      <p:bldP spid="205830" grpId="0" autoUpdateAnimBg="0"/>
      <p:bldP spid="20584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1977307" y="1121189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11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991544" y="2996952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sp>
        <p:nvSpPr>
          <p:cNvPr id="206862" name="Rectangle 14"/>
          <p:cNvSpPr>
            <a:spLocks noChangeArrowheads="1"/>
          </p:cNvSpPr>
          <p:nvPr/>
        </p:nvSpPr>
        <p:spPr bwMode="white">
          <a:xfrm>
            <a:off x="2743200" y="381000"/>
            <a:ext cx="6477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/>
              <a:t>四、数列极限的性质</a:t>
            </a:r>
            <a:endParaRPr lang="zh-CN" altLang="en-US" sz="2800" b="1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077578"/>
              </p:ext>
            </p:extLst>
          </p:nvPr>
        </p:nvGraphicFramePr>
        <p:xfrm>
          <a:off x="2601144" y="3790511"/>
          <a:ext cx="5065842" cy="549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18" name="Equation" r:id="rId3" imgW="2108160" imgH="228600" progId="Equation.DSMT4">
                  <p:embed/>
                </p:oleObj>
              </mc:Choice>
              <mc:Fallback>
                <p:oleObj name="Equation" r:id="rId3" imgW="2108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1144" y="3790511"/>
                        <a:ext cx="5065842" cy="549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263347"/>
              </p:ext>
            </p:extLst>
          </p:nvPr>
        </p:nvGraphicFramePr>
        <p:xfrm>
          <a:off x="2586907" y="4485349"/>
          <a:ext cx="5854352" cy="670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19" name="Equation" r:id="rId5" imgW="2438280" imgH="279360" progId="Equation.DSMT4">
                  <p:embed/>
                </p:oleObj>
              </mc:Choice>
              <mc:Fallback>
                <p:oleObj name="Equation" r:id="rId5" imgW="2438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86907" y="4485349"/>
                        <a:ext cx="5854352" cy="670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739494"/>
              </p:ext>
            </p:extLst>
          </p:nvPr>
        </p:nvGraphicFramePr>
        <p:xfrm>
          <a:off x="2908850" y="699423"/>
          <a:ext cx="6145699" cy="1457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20" name="Equation" r:id="rId7" imgW="2730240" imgH="647640" progId="Equation.DSMT4">
                  <p:embed/>
                </p:oleObj>
              </mc:Choice>
              <mc:Fallback>
                <p:oleObj name="Equation" r:id="rId7" imgW="273024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08850" y="699423"/>
                        <a:ext cx="6145699" cy="1457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544462"/>
              </p:ext>
            </p:extLst>
          </p:nvPr>
        </p:nvGraphicFramePr>
        <p:xfrm>
          <a:off x="2989188" y="2252735"/>
          <a:ext cx="43418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21" name="Equation" r:id="rId9" imgW="1917360" imgH="241200" progId="Equation.DSMT4">
                  <p:embed/>
                </p:oleObj>
              </mc:Choice>
              <mc:Fallback>
                <p:oleObj name="Equation" r:id="rId9" imgW="1917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89188" y="2252735"/>
                        <a:ext cx="4341812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559736"/>
              </p:ext>
            </p:extLst>
          </p:nvPr>
        </p:nvGraphicFramePr>
        <p:xfrm>
          <a:off x="2629172" y="3022899"/>
          <a:ext cx="7463491" cy="672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22" name="Equation" r:id="rId11" imgW="3022560" imgH="279360" progId="Equation.DSMT4">
                  <p:embed/>
                </p:oleObj>
              </mc:Choice>
              <mc:Fallback>
                <p:oleObj name="Equation" r:id="rId11" imgW="3022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29172" y="3022899"/>
                        <a:ext cx="7463491" cy="672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07570"/>
              </p:ext>
            </p:extLst>
          </p:nvPr>
        </p:nvGraphicFramePr>
        <p:xfrm>
          <a:off x="2495600" y="5346805"/>
          <a:ext cx="4980645" cy="527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23" name="Equation" r:id="rId13" imgW="2044440" imgH="228600" progId="Equation.DSMT4">
                  <p:embed/>
                </p:oleObj>
              </mc:Choice>
              <mc:Fallback>
                <p:oleObj name="Equation" r:id="rId13" imgW="2044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95600" y="5346805"/>
                        <a:ext cx="4980645" cy="527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877539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2686050" y="624363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29FED23C-131B-4F71-A259-B9A46BD8BB4D}" type="slidenum"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pPr algn="l"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21890" name="AutoShape 2"/>
          <p:cNvSpPr>
            <a:spLocks noChangeArrowheads="1"/>
          </p:cNvSpPr>
          <p:nvPr/>
        </p:nvSpPr>
        <p:spPr bwMode="auto">
          <a:xfrm>
            <a:off x="2341087" y="3424594"/>
            <a:ext cx="6582370" cy="2042343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2423592" y="2648102"/>
            <a:ext cx="65127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证明数列发散时，可采取下列两种方法</a:t>
            </a:r>
            <a:endParaRPr lang="zh-CN" altLang="en-US" dirty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698779" y="3729734"/>
            <a:ext cx="59271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(1)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找到两个极限不同的子列；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686050" y="4424394"/>
            <a:ext cx="47350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找一个发散的子列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b="1" dirty="0"/>
          </a:p>
        </p:txBody>
      </p:sp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228013"/>
              </p:ext>
            </p:extLst>
          </p:nvPr>
        </p:nvGraphicFramePr>
        <p:xfrm>
          <a:off x="1631504" y="1367883"/>
          <a:ext cx="32877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1" name="Equation" r:id="rId4" imgW="1295280" imgH="228600" progId="Equation.DSMT4">
                  <p:embed/>
                </p:oleObj>
              </mc:Choice>
              <mc:Fallback>
                <p:oleObj name="Equation" r:id="rId4" imgW="1295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1367883"/>
                        <a:ext cx="328771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319868"/>
              </p:ext>
            </p:extLst>
          </p:nvPr>
        </p:nvGraphicFramePr>
        <p:xfrm>
          <a:off x="5361386" y="1285714"/>
          <a:ext cx="57404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2" name="Equation" r:id="rId6" imgW="2247840" imgH="253800" progId="Equation.DSMT4">
                  <p:embed/>
                </p:oleObj>
              </mc:Choice>
              <mc:Fallback>
                <p:oleObj name="Equation" r:id="rId6" imgW="2247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1386" y="1285714"/>
                        <a:ext cx="57404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681406"/>
              </p:ext>
            </p:extLst>
          </p:nvPr>
        </p:nvGraphicFramePr>
        <p:xfrm>
          <a:off x="4759445" y="1447436"/>
          <a:ext cx="588268" cy="380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3" name="Equation" r:id="rId8" imgW="215640" imgH="139680" progId="Equation.DSMT4">
                  <p:embed/>
                </p:oleObj>
              </mc:Choice>
              <mc:Fallback>
                <p:oleObj name="Equation" r:id="rId8" imgW="21564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59445" y="1447436"/>
                        <a:ext cx="588268" cy="380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6600056" y="1828080"/>
            <a:ext cx="146298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41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4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 animBg="1"/>
      <p:bldP spid="21508" grpId="0"/>
      <p:bldP spid="13" grpId="0" autoUpdateAnimBg="0"/>
      <p:bldP spid="1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1977307" y="1121189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练习</a:t>
            </a:r>
            <a:endParaRPr kumimoji="1" lang="en-US" altLang="zh-CN" sz="2800" b="1" dirty="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631504" y="2996952"/>
            <a:ext cx="9696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Hint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06862" name="Rectangle 14"/>
          <p:cNvSpPr>
            <a:spLocks noChangeArrowheads="1"/>
          </p:cNvSpPr>
          <p:nvPr/>
        </p:nvSpPr>
        <p:spPr bwMode="white">
          <a:xfrm>
            <a:off x="2743200" y="381000"/>
            <a:ext cx="6477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/>
              <a:t>四、数列极限的性质</a:t>
            </a:r>
            <a:endParaRPr lang="zh-CN" altLang="en-US" sz="2800" b="1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642537"/>
              </p:ext>
            </p:extLst>
          </p:nvPr>
        </p:nvGraphicFramePr>
        <p:xfrm>
          <a:off x="2673729" y="3933056"/>
          <a:ext cx="5243513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74" name="Equation" r:id="rId3" imgW="2184120" imgH="279360" progId="Equation.DSMT4">
                  <p:embed/>
                </p:oleObj>
              </mc:Choice>
              <mc:Fallback>
                <p:oleObj name="Equation" r:id="rId3" imgW="21841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3729" y="3933056"/>
                        <a:ext cx="5243513" cy="67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919202"/>
              </p:ext>
            </p:extLst>
          </p:nvPr>
        </p:nvGraphicFramePr>
        <p:xfrm>
          <a:off x="3048971" y="914400"/>
          <a:ext cx="54895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75" name="Equation" r:id="rId5" imgW="2438280" imgH="406080" progId="Equation.DSMT4">
                  <p:embed/>
                </p:oleObj>
              </mc:Choice>
              <mc:Fallback>
                <p:oleObj name="Equation" r:id="rId5" imgW="24382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971" y="914400"/>
                        <a:ext cx="548957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17105"/>
              </p:ext>
            </p:extLst>
          </p:nvPr>
        </p:nvGraphicFramePr>
        <p:xfrm>
          <a:off x="2676525" y="1943100"/>
          <a:ext cx="505936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76" name="Equation" r:id="rId7" imgW="2234880" imgH="406080" progId="Equation.DSMT4">
                  <p:embed/>
                </p:oleObj>
              </mc:Choice>
              <mc:Fallback>
                <p:oleObj name="Equation" r:id="rId7" imgW="2234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76525" y="1943100"/>
                        <a:ext cx="5059363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93640"/>
              </p:ext>
            </p:extLst>
          </p:nvPr>
        </p:nvGraphicFramePr>
        <p:xfrm>
          <a:off x="2676525" y="3008975"/>
          <a:ext cx="48926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77" name="Equation" r:id="rId9" imgW="1981080" imgH="279360" progId="Equation.DSMT4">
                  <p:embed/>
                </p:oleObj>
              </mc:Choice>
              <mc:Fallback>
                <p:oleObj name="Equation" r:id="rId9" imgW="1981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76525" y="3008975"/>
                        <a:ext cx="4892675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819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1559496" y="1269795"/>
            <a:ext cx="9449072" cy="2655217"/>
            <a:chOff x="541" y="437"/>
            <a:chExt cx="5341" cy="4118"/>
          </a:xfrm>
        </p:grpSpPr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541" y="437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659" y="603"/>
              <a:ext cx="5082" cy="3865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559496" y="696118"/>
            <a:ext cx="2173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、保序性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0753" y="1412777"/>
            <a:ext cx="1244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定理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Century Schoolbook" panose="02040603050705020304" pitchFamily="18" charset="0"/>
              </a:rPr>
              <a:t>4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 Century Schoolbook" panose="020406030507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3427333" y="1472717"/>
          <a:ext cx="6923037" cy="639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59" name="Equation" r:id="rId3" imgW="3022560" imgH="279360" progId="Equation.DSMT4">
                  <p:embed/>
                </p:oleObj>
              </mc:Choice>
              <mc:Fallback>
                <p:oleObj name="Equation" r:id="rId3" imgW="3022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7333" y="1472717"/>
                        <a:ext cx="6923037" cy="639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602306"/>
              </p:ext>
            </p:extLst>
          </p:nvPr>
        </p:nvGraphicFramePr>
        <p:xfrm>
          <a:off x="2278817" y="2033500"/>
          <a:ext cx="7741294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60" name="Equation" r:id="rId5" imgW="3377880" imgH="469800" progId="Equation.DSMT4">
                  <p:embed/>
                </p:oleObj>
              </mc:Choice>
              <mc:Fallback>
                <p:oleObj name="Equation" r:id="rId5" imgW="33778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78817" y="2033500"/>
                        <a:ext cx="7741294" cy="105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2300500" y="3212976"/>
          <a:ext cx="6768752" cy="511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61" name="Equation" r:id="rId7" imgW="3022560" imgH="228600" progId="Equation.DSMT4">
                  <p:embed/>
                </p:oleObj>
              </mc:Choice>
              <mc:Fallback>
                <p:oleObj name="Equation" r:id="rId7" imgW="3022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00500" y="3212976"/>
                        <a:ext cx="6768752" cy="511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78817" y="395947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证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691239"/>
              </p:ext>
            </p:extLst>
          </p:nvPr>
        </p:nvGraphicFramePr>
        <p:xfrm>
          <a:off x="2927647" y="4008358"/>
          <a:ext cx="3432429" cy="50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62" name="Equation" r:id="rId9" imgW="1549080" imgH="228600" progId="Equation.DSMT4">
                  <p:embed/>
                </p:oleObj>
              </mc:Choice>
              <mc:Fallback>
                <p:oleObj name="Equation" r:id="rId9" imgW="1549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27647" y="4008358"/>
                        <a:ext cx="3432429" cy="506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900375"/>
              </p:ext>
            </p:extLst>
          </p:nvPr>
        </p:nvGraphicFramePr>
        <p:xfrm>
          <a:off x="6456040" y="4019922"/>
          <a:ext cx="1728191" cy="438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63" name="Equation" r:id="rId11" imgW="799920" imgH="203040" progId="Equation.DSMT4">
                  <p:embed/>
                </p:oleObj>
              </mc:Choice>
              <mc:Fallback>
                <p:oleObj name="Equation" r:id="rId11" imgW="799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56040" y="4019922"/>
                        <a:ext cx="1728191" cy="438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617401"/>
              </p:ext>
            </p:extLst>
          </p:nvPr>
        </p:nvGraphicFramePr>
        <p:xfrm>
          <a:off x="2689225" y="4613275"/>
          <a:ext cx="58134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64" name="Equation" r:id="rId13" imgW="2666880" imgH="241200" progId="Equation.DSMT4">
                  <p:embed/>
                </p:oleObj>
              </mc:Choice>
              <mc:Fallback>
                <p:oleObj name="Equation" r:id="rId13" imgW="2666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89225" y="4613275"/>
                        <a:ext cx="5813425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083673"/>
              </p:ext>
            </p:extLst>
          </p:nvPr>
        </p:nvGraphicFramePr>
        <p:xfrm>
          <a:off x="2674938" y="5222875"/>
          <a:ext cx="58832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65" name="Equation" r:id="rId15" imgW="2692080" imgH="241200" progId="Equation.DSMT4">
                  <p:embed/>
                </p:oleObj>
              </mc:Choice>
              <mc:Fallback>
                <p:oleObj name="Equation" r:id="rId15" imgW="2692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5222875"/>
                        <a:ext cx="58832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287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530301"/>
              </p:ext>
            </p:extLst>
          </p:nvPr>
        </p:nvGraphicFramePr>
        <p:xfrm>
          <a:off x="2199672" y="821224"/>
          <a:ext cx="29956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18" name="Equation" r:id="rId3" imgW="1358640" imgH="228600" progId="Equation.DSMT4">
                  <p:embed/>
                </p:oleObj>
              </mc:Choice>
              <mc:Fallback>
                <p:oleObj name="Equation" r:id="rId3" imgW="1358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9672" y="821224"/>
                        <a:ext cx="2995612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11567"/>
              </p:ext>
            </p:extLst>
          </p:nvPr>
        </p:nvGraphicFramePr>
        <p:xfrm>
          <a:off x="5380347" y="843031"/>
          <a:ext cx="2511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19" name="Equation" r:id="rId5" imgW="1180800" imgH="203040" progId="Equation.DSMT4">
                  <p:embed/>
                </p:oleObj>
              </mc:Choice>
              <mc:Fallback>
                <p:oleObj name="Equation" r:id="rId5" imgW="1180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0347" y="843031"/>
                        <a:ext cx="251142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76316"/>
              </p:ext>
            </p:extLst>
          </p:nvPr>
        </p:nvGraphicFramePr>
        <p:xfrm>
          <a:off x="2865646" y="1417062"/>
          <a:ext cx="33194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20" name="Equation" r:id="rId7" imgW="1562040" imgH="228600" progId="Equation.DSMT4">
                  <p:embed/>
                </p:oleObj>
              </mc:Choice>
              <mc:Fallback>
                <p:oleObj name="Equation" r:id="rId7" imgW="1562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65646" y="1417062"/>
                        <a:ext cx="3319462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434850"/>
              </p:ext>
            </p:extLst>
          </p:nvPr>
        </p:nvGraphicFramePr>
        <p:xfrm>
          <a:off x="2357004" y="2035715"/>
          <a:ext cx="71135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21" name="Equation" r:id="rId9" imgW="3225600" imgH="228600" progId="Equation.DSMT4">
                  <p:embed/>
                </p:oleObj>
              </mc:Choice>
              <mc:Fallback>
                <p:oleObj name="Equation" r:id="rId9" imgW="3225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57004" y="2035715"/>
                        <a:ext cx="7113588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" name="组合 57"/>
          <p:cNvGrpSpPr/>
          <p:nvPr/>
        </p:nvGrpSpPr>
        <p:grpSpPr>
          <a:xfrm>
            <a:off x="4075348" y="2378497"/>
            <a:ext cx="3816424" cy="1143620"/>
            <a:chOff x="2913328" y="3068960"/>
            <a:chExt cx="3816424" cy="1143620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/>
            </p:nvPr>
          </p:nvGraphicFramePr>
          <p:xfrm>
            <a:off x="3799527" y="3788143"/>
            <a:ext cx="114300" cy="12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22" name="Equation" r:id="rId11" imgW="114120" imgH="126720" progId="Equation.DSMT4">
                    <p:embed/>
                  </p:oleObj>
                </mc:Choice>
                <mc:Fallback>
                  <p:oleObj name="Equation" r:id="rId11" imgW="114120" imgH="126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799527" y="3788143"/>
                          <a:ext cx="114300" cy="127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/>
            </p:nvPr>
          </p:nvGraphicFramePr>
          <p:xfrm>
            <a:off x="4872402" y="3797548"/>
            <a:ext cx="114300" cy="12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23" name="Equation" r:id="rId13" imgW="114120" imgH="126720" progId="Equation.DSMT4">
                    <p:embed/>
                  </p:oleObj>
                </mc:Choice>
                <mc:Fallback>
                  <p:oleObj name="Equation" r:id="rId13" imgW="1141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2402" y="3797548"/>
                          <a:ext cx="114300" cy="127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/>
            </p:nvPr>
          </p:nvGraphicFramePr>
          <p:xfrm>
            <a:off x="5607340" y="3797548"/>
            <a:ext cx="114300" cy="12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24" name="Equation" r:id="rId15" imgW="114120" imgH="126720" progId="Equation.DSMT4">
                    <p:embed/>
                  </p:oleObj>
                </mc:Choice>
                <mc:Fallback>
                  <p:oleObj name="Equation" r:id="rId15" imgW="1141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7340" y="3797548"/>
                          <a:ext cx="114300" cy="127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" name="组合 55"/>
            <p:cNvGrpSpPr/>
            <p:nvPr/>
          </p:nvGrpSpPr>
          <p:grpSpPr>
            <a:xfrm>
              <a:off x="2913328" y="3068960"/>
              <a:ext cx="3816424" cy="1143620"/>
              <a:chOff x="2627784" y="2276872"/>
              <a:chExt cx="3816424" cy="1143620"/>
            </a:xfrm>
          </p:grpSpPr>
          <p:cxnSp>
            <p:nvCxnSpPr>
              <p:cNvPr id="8" name="直接箭头连接符 7"/>
              <p:cNvCxnSpPr/>
              <p:nvPr/>
            </p:nvCxnSpPr>
            <p:spPr>
              <a:xfrm>
                <a:off x="2627784" y="3068960"/>
                <a:ext cx="38164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3" name="对象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419872" y="3068960"/>
              <a:ext cx="288032" cy="3168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425" name="Equation" r:id="rId16" imgW="126720" imgH="139680" progId="Equation.DSMT4">
                      <p:embed/>
                    </p:oleObj>
                  </mc:Choice>
                  <mc:Fallback>
                    <p:oleObj name="Equation" r:id="rId16" imgW="12672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3419872" y="3068960"/>
                            <a:ext cx="288032" cy="31683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220072" y="3068960"/>
              <a:ext cx="360040" cy="3515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426" name="Equation" r:id="rId18" imgW="126720" imgH="177480" progId="Equation.DSMT4">
                      <p:embed/>
                    </p:oleObj>
                  </mc:Choice>
                  <mc:Fallback>
                    <p:oleObj name="Equation" r:id="rId18" imgW="12672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5220072" y="3068960"/>
                            <a:ext cx="360040" cy="35153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1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535996" y="3112752"/>
              <a:ext cx="235663" cy="2880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427" name="Equation" r:id="rId20" imgW="114120" imgH="139680" progId="Equation.DSMT4">
                      <p:embed/>
                    </p:oleObj>
                  </mc:Choice>
                  <mc:Fallback>
                    <p:oleObj name="Equation" r:id="rId20" imgW="11412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4535996" y="3112752"/>
                            <a:ext cx="235663" cy="28803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9" name="组合 48"/>
              <p:cNvGrpSpPr/>
              <p:nvPr/>
            </p:nvGrpSpPr>
            <p:grpSpPr>
              <a:xfrm>
                <a:off x="2841539" y="2834126"/>
                <a:ext cx="1440160" cy="441453"/>
                <a:chOff x="2843808" y="2843531"/>
                <a:chExt cx="1440160" cy="441453"/>
              </a:xfrm>
            </p:grpSpPr>
            <p:sp>
              <p:nvSpPr>
                <p:cNvPr id="38" name="弧形 37"/>
                <p:cNvSpPr/>
                <p:nvPr/>
              </p:nvSpPr>
              <p:spPr>
                <a:xfrm>
                  <a:off x="3635896" y="2852936"/>
                  <a:ext cx="648072" cy="432048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弧形 39"/>
                <p:cNvSpPr/>
                <p:nvPr/>
              </p:nvSpPr>
              <p:spPr>
                <a:xfrm flipH="1">
                  <a:off x="2843808" y="2843531"/>
                  <a:ext cx="612068" cy="432048"/>
                </a:xfrm>
                <a:prstGeom prst="arc">
                  <a:avLst>
                    <a:gd name="adj1" fmla="val 16200000"/>
                    <a:gd name="adj2" fmla="val 135722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" name="直接连接符 41"/>
                <p:cNvCxnSpPr>
                  <a:stCxn id="40" idx="0"/>
                </p:cNvCxnSpPr>
                <p:nvPr/>
              </p:nvCxnSpPr>
              <p:spPr>
                <a:xfrm>
                  <a:off x="3149842" y="2843531"/>
                  <a:ext cx="823555" cy="940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组合 49"/>
              <p:cNvGrpSpPr/>
              <p:nvPr/>
            </p:nvGrpSpPr>
            <p:grpSpPr>
              <a:xfrm>
                <a:off x="4644008" y="2824721"/>
                <a:ext cx="1440160" cy="441453"/>
                <a:chOff x="2843808" y="2843531"/>
                <a:chExt cx="1440160" cy="441453"/>
              </a:xfrm>
            </p:grpSpPr>
            <p:sp>
              <p:nvSpPr>
                <p:cNvPr id="51" name="弧形 50"/>
                <p:cNvSpPr/>
                <p:nvPr/>
              </p:nvSpPr>
              <p:spPr>
                <a:xfrm>
                  <a:off x="3635896" y="2852936"/>
                  <a:ext cx="648072" cy="432048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弧形 51"/>
                <p:cNvSpPr/>
                <p:nvPr/>
              </p:nvSpPr>
              <p:spPr>
                <a:xfrm flipH="1">
                  <a:off x="2843808" y="2843531"/>
                  <a:ext cx="612068" cy="432048"/>
                </a:xfrm>
                <a:prstGeom prst="arc">
                  <a:avLst>
                    <a:gd name="adj1" fmla="val 16200000"/>
                    <a:gd name="adj2" fmla="val 135722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3" name="直接连接符 52"/>
                <p:cNvCxnSpPr>
                  <a:stCxn id="52" idx="0"/>
                </p:cNvCxnSpPr>
                <p:nvPr/>
              </p:nvCxnSpPr>
              <p:spPr>
                <a:xfrm>
                  <a:off x="3149842" y="2843531"/>
                  <a:ext cx="823555" cy="940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54" name="对象 5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293191" y="2276872"/>
              <a:ext cx="356251" cy="4275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428" name="Equation" r:id="rId22" imgW="190440" imgH="228600" progId="Equation.DSMT4">
                      <p:embed/>
                    </p:oleObj>
                  </mc:Choice>
                  <mc:Fallback>
                    <p:oleObj name="Equation" r:id="rId22" imgW="19044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3293191" y="2276872"/>
                            <a:ext cx="356251" cy="42750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" name="对象 5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256076" y="2276872"/>
              <a:ext cx="360040" cy="4320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429" name="Equation" r:id="rId24" imgW="190440" imgH="228600" progId="Equation.DSMT4">
                      <p:embed/>
                    </p:oleObj>
                  </mc:Choice>
                  <mc:Fallback>
                    <p:oleObj name="Equation" r:id="rId24" imgW="19044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5256076" y="2276872"/>
                            <a:ext cx="360040" cy="43204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0" name="对象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34425"/>
              </p:ext>
            </p:extLst>
          </p:nvPr>
        </p:nvGraphicFramePr>
        <p:xfrm>
          <a:off x="2197101" y="3455048"/>
          <a:ext cx="451961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30" name="Equation" r:id="rId26" imgW="2070000" imgH="215640" progId="Equation.DSMT4">
                  <p:embed/>
                </p:oleObj>
              </mc:Choice>
              <mc:Fallback>
                <p:oleObj name="Equation" r:id="rId26" imgW="2070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197101" y="3455048"/>
                        <a:ext cx="4519613" cy="47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298405"/>
              </p:ext>
            </p:extLst>
          </p:nvPr>
        </p:nvGraphicFramePr>
        <p:xfrm>
          <a:off x="7165127" y="3455048"/>
          <a:ext cx="2736304" cy="483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31" name="Equation" r:id="rId28" imgW="1143000" imgH="215640" progId="Equation.DSMT4">
                  <p:embed/>
                </p:oleObj>
              </mc:Choice>
              <mc:Fallback>
                <p:oleObj name="Equation" r:id="rId28" imgW="1143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165127" y="3455048"/>
                        <a:ext cx="2736304" cy="483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121774"/>
              </p:ext>
            </p:extLst>
          </p:nvPr>
        </p:nvGraphicFramePr>
        <p:xfrm>
          <a:off x="2475241" y="4060924"/>
          <a:ext cx="3963332" cy="516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32" name="Equation" r:id="rId30" imgW="1752480" imgH="228600" progId="Equation.DSMT4">
                  <p:embed/>
                </p:oleObj>
              </mc:Choice>
              <mc:Fallback>
                <p:oleObj name="Equation" r:id="rId30" imgW="1752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475241" y="4060924"/>
                        <a:ext cx="3963332" cy="516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084167"/>
              </p:ext>
            </p:extLst>
          </p:nvPr>
        </p:nvGraphicFramePr>
        <p:xfrm>
          <a:off x="3661296" y="4527599"/>
          <a:ext cx="225250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33" name="Equation" r:id="rId32" imgW="977760" imgH="406080" progId="Equation.DSMT4">
                  <p:embed/>
                </p:oleObj>
              </mc:Choice>
              <mc:Fallback>
                <p:oleObj name="Equation" r:id="rId32" imgW="977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661296" y="4527599"/>
                        <a:ext cx="2252502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>
            <p:extLst/>
          </p:nvPr>
        </p:nvGraphicFramePr>
        <p:xfrm>
          <a:off x="2351584" y="5445225"/>
          <a:ext cx="5832648" cy="50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34" name="Equation" r:id="rId34" imgW="2628720" imgH="228600" progId="Equation.DSMT4">
                  <p:embed/>
                </p:oleObj>
              </mc:Choice>
              <mc:Fallback>
                <p:oleObj name="Equation" r:id="rId34" imgW="2628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2351584" y="5445225"/>
                        <a:ext cx="5832648" cy="50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363801"/>
              </p:ext>
            </p:extLst>
          </p:nvPr>
        </p:nvGraphicFramePr>
        <p:xfrm>
          <a:off x="6667636" y="1437282"/>
          <a:ext cx="1157651" cy="46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35" name="Equation" r:id="rId36" imgW="507960" imgH="203040" progId="Equation.DSMT4">
                  <p:embed/>
                </p:oleObj>
              </mc:Choice>
              <mc:Fallback>
                <p:oleObj name="Equation" r:id="rId36" imgW="507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6667636" y="1437282"/>
                        <a:ext cx="1157651" cy="46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1487488" y="2055730"/>
            <a:ext cx="9289032" cy="4613630"/>
            <a:chOff x="541" y="437"/>
            <a:chExt cx="5341" cy="4118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541" y="437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659" y="603"/>
              <a:ext cx="5079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699076" y="626324"/>
            <a:ext cx="54373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注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431592"/>
              </p:ext>
            </p:extLst>
          </p:nvPr>
        </p:nvGraphicFramePr>
        <p:xfrm>
          <a:off x="2327275" y="660978"/>
          <a:ext cx="7776864" cy="50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12" name="Equation" r:id="rId3" imgW="3492360" imgH="228600" progId="Equation.DSMT4">
                  <p:embed/>
                </p:oleObj>
              </mc:Choice>
              <mc:Fallback>
                <p:oleObj name="Equation" r:id="rId3" imgW="3492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7275" y="660978"/>
                        <a:ext cx="7776864" cy="5007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221301"/>
              </p:ext>
            </p:extLst>
          </p:nvPr>
        </p:nvGraphicFramePr>
        <p:xfrm>
          <a:off x="1631504" y="1163165"/>
          <a:ext cx="5472608" cy="878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13" name="Equation" r:id="rId5" imgW="2463480" imgH="406080" progId="Equation.DSMT4">
                  <p:embed/>
                </p:oleObj>
              </mc:Choice>
              <mc:Fallback>
                <p:oleObj name="Equation" r:id="rId5" imgW="24634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1504" y="1163165"/>
                        <a:ext cx="5472608" cy="878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146905"/>
              </p:ext>
            </p:extLst>
          </p:nvPr>
        </p:nvGraphicFramePr>
        <p:xfrm>
          <a:off x="7248128" y="1389208"/>
          <a:ext cx="3370717" cy="604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14" name="Equation" r:id="rId7" imgW="1358640" imgH="279360" progId="Equation.DSMT4">
                  <p:embed/>
                </p:oleObj>
              </mc:Choice>
              <mc:Fallback>
                <p:oleObj name="Equation" r:id="rId7" imgW="1358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48128" y="1389208"/>
                        <a:ext cx="3370717" cy="604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12569" y="2420888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推论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Century Schoolbook" panose="02040603050705020304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 Century Schoolbook" panose="020406030507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681838"/>
              </p:ext>
            </p:extLst>
          </p:nvPr>
        </p:nvGraphicFramePr>
        <p:xfrm>
          <a:off x="3230563" y="2425700"/>
          <a:ext cx="617378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15" name="Equation" r:id="rId9" imgW="2628720" imgH="279360" progId="Equation.DSMT4">
                  <p:embed/>
                </p:oleObj>
              </mc:Choice>
              <mc:Fallback>
                <p:oleObj name="Equation" r:id="rId9" imgW="26287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0563" y="2425700"/>
                        <a:ext cx="6173787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490501"/>
              </p:ext>
            </p:extLst>
          </p:nvPr>
        </p:nvGraphicFramePr>
        <p:xfrm>
          <a:off x="2286670" y="3029721"/>
          <a:ext cx="56403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16" name="Equation" r:id="rId11" imgW="2361960" imgH="241200" progId="Equation.DSMT4">
                  <p:embed/>
                </p:oleObj>
              </mc:Choice>
              <mc:Fallback>
                <p:oleObj name="Equation" r:id="rId11" imgW="236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86670" y="3029721"/>
                        <a:ext cx="5640387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213265"/>
              </p:ext>
            </p:extLst>
          </p:nvPr>
        </p:nvGraphicFramePr>
        <p:xfrm>
          <a:off x="2242815" y="3687298"/>
          <a:ext cx="551973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17" name="Equation" r:id="rId13" imgW="2349360" imgH="279360" progId="Equation.DSMT4">
                  <p:embed/>
                </p:oleObj>
              </mc:Choice>
              <mc:Fallback>
                <p:oleObj name="Equation" r:id="rId13" imgW="23493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815" y="3687298"/>
                        <a:ext cx="5519737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212983"/>
              </p:ext>
            </p:extLst>
          </p:nvPr>
        </p:nvGraphicFramePr>
        <p:xfrm>
          <a:off x="2324778" y="4242370"/>
          <a:ext cx="56403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18" name="Equation" r:id="rId15" imgW="2361960" imgH="241200" progId="Equation.DSMT4">
                  <p:embed/>
                </p:oleObj>
              </mc:Choice>
              <mc:Fallback>
                <p:oleObj name="Equation" r:id="rId15" imgW="2361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778" y="4242370"/>
                        <a:ext cx="564038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543938"/>
              </p:ext>
            </p:extLst>
          </p:nvPr>
        </p:nvGraphicFramePr>
        <p:xfrm>
          <a:off x="2242815" y="4905100"/>
          <a:ext cx="7694612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19" name="Equation" r:id="rId17" imgW="3276360" imgH="291960" progId="Equation.DSMT4">
                  <p:embed/>
                </p:oleObj>
              </mc:Choice>
              <mc:Fallback>
                <p:oleObj name="Equation" r:id="rId17" imgW="32763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815" y="4905100"/>
                        <a:ext cx="7694612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3935760" y="5517232"/>
          <a:ext cx="1584176" cy="921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20" name="Equation" r:id="rId19" imgW="698400" imgH="406080" progId="Equation.DSMT4">
                  <p:embed/>
                </p:oleObj>
              </mc:Choice>
              <mc:Fallback>
                <p:oleObj name="Equation" r:id="rId19" imgW="698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35760" y="5517232"/>
                        <a:ext cx="1584176" cy="921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765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2"/>
          <p:cNvGrpSpPr>
            <a:grpSpLocks/>
          </p:cNvGrpSpPr>
          <p:nvPr/>
        </p:nvGrpSpPr>
        <p:grpSpPr bwMode="auto">
          <a:xfrm>
            <a:off x="1271465" y="672942"/>
            <a:ext cx="9649072" cy="1469298"/>
            <a:chOff x="541" y="437"/>
            <a:chExt cx="5341" cy="4118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541" y="437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659" y="603"/>
              <a:ext cx="5079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919536" y="795612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推论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697386"/>
              </p:ext>
            </p:extLst>
          </p:nvPr>
        </p:nvGraphicFramePr>
        <p:xfrm>
          <a:off x="3128106" y="851716"/>
          <a:ext cx="6702231" cy="627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75" name="Equation" r:id="rId3" imgW="2984400" imgH="279360" progId="Equation.DSMT4">
                  <p:embed/>
                </p:oleObj>
              </mc:Choice>
              <mc:Fallback>
                <p:oleObj name="Equation" r:id="rId3" imgW="29844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8106" y="851716"/>
                        <a:ext cx="6702231" cy="627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584475"/>
              </p:ext>
            </p:extLst>
          </p:nvPr>
        </p:nvGraphicFramePr>
        <p:xfrm>
          <a:off x="1909014" y="1414601"/>
          <a:ext cx="2999309" cy="666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76" name="Equation" r:id="rId5" imgW="1257120" imgH="279360" progId="Equation.DSMT4">
                  <p:embed/>
                </p:oleObj>
              </mc:Choice>
              <mc:Fallback>
                <p:oleObj name="Equation" r:id="rId5" imgW="12571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9014" y="1414601"/>
                        <a:ext cx="2999309" cy="666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19536" y="204789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证明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216272"/>
              </p:ext>
            </p:extLst>
          </p:nvPr>
        </p:nvGraphicFramePr>
        <p:xfrm>
          <a:off x="2822347" y="2082976"/>
          <a:ext cx="2634304" cy="660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77" name="Equation" r:id="rId7" imgW="1117440" imgH="279360" progId="Equation.DSMT4">
                  <p:embed/>
                </p:oleObj>
              </mc:Choice>
              <mc:Fallback>
                <p:oleObj name="Equation" r:id="rId7" imgW="1117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22347" y="2082976"/>
                        <a:ext cx="2634304" cy="660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09806"/>
              </p:ext>
            </p:extLst>
          </p:nvPr>
        </p:nvGraphicFramePr>
        <p:xfrm>
          <a:off x="5470525" y="2084388"/>
          <a:ext cx="20875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78" name="Equation" r:id="rId9" imgW="927000" imgH="241200" progId="Equation.DSMT4">
                  <p:embed/>
                </p:oleObj>
              </mc:Choice>
              <mc:Fallback>
                <p:oleObj name="Equation" r:id="rId9" imgW="927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70525" y="2084388"/>
                        <a:ext cx="2087563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442601"/>
              </p:ext>
            </p:extLst>
          </p:nvPr>
        </p:nvGraphicFramePr>
        <p:xfrm>
          <a:off x="7593569" y="2097278"/>
          <a:ext cx="2398927" cy="479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79" name="Equation" r:id="rId11" imgW="1079280" imgH="215640" progId="Equation.DSMT4">
                  <p:embed/>
                </p:oleObj>
              </mc:Choice>
              <mc:Fallback>
                <p:oleObj name="Equation" r:id="rId11" imgW="1079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93569" y="2097278"/>
                        <a:ext cx="2398927" cy="479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078240"/>
              </p:ext>
            </p:extLst>
          </p:nvPr>
        </p:nvGraphicFramePr>
        <p:xfrm>
          <a:off x="1942946" y="2711225"/>
          <a:ext cx="1713458" cy="996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80" name="Equation" r:id="rId13" imgW="698400" imgH="406080" progId="Equation.DSMT4">
                  <p:embed/>
                </p:oleObj>
              </mc:Choice>
              <mc:Fallback>
                <p:oleObj name="Equation" r:id="rId13" imgW="698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42946" y="2711225"/>
                        <a:ext cx="1713458" cy="996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723683"/>
              </p:ext>
            </p:extLst>
          </p:nvPr>
        </p:nvGraphicFramePr>
        <p:xfrm>
          <a:off x="3791744" y="3039299"/>
          <a:ext cx="2233158" cy="499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81" name="Equation" r:id="rId15" imgW="965160" imgH="215640" progId="Equation.DSMT4">
                  <p:embed/>
                </p:oleObj>
              </mc:Choice>
              <mc:Fallback>
                <p:oleObj name="Equation" r:id="rId15" imgW="965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91744" y="3039299"/>
                        <a:ext cx="2233158" cy="499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451433"/>
              </p:ext>
            </p:extLst>
          </p:nvPr>
        </p:nvGraphicFramePr>
        <p:xfrm>
          <a:off x="6096001" y="3017304"/>
          <a:ext cx="2016224" cy="633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82" name="Equation" r:id="rId17" imgW="888840" imgH="279360" progId="Equation.DSMT4">
                  <p:embed/>
                </p:oleObj>
              </mc:Choice>
              <mc:Fallback>
                <p:oleObj name="Equation" r:id="rId17" imgW="888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96001" y="3017304"/>
                        <a:ext cx="2016224" cy="633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118664"/>
              </p:ext>
            </p:extLst>
          </p:nvPr>
        </p:nvGraphicFramePr>
        <p:xfrm>
          <a:off x="8262938" y="3011488"/>
          <a:ext cx="20891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83" name="Equation" r:id="rId19" imgW="927000" imgH="241200" progId="Equation.DSMT4">
                  <p:embed/>
                </p:oleObj>
              </mc:Choice>
              <mc:Fallback>
                <p:oleObj name="Equation" r:id="rId19" imgW="927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262938" y="3011488"/>
                        <a:ext cx="208915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667872"/>
              </p:ext>
            </p:extLst>
          </p:nvPr>
        </p:nvGraphicFramePr>
        <p:xfrm>
          <a:off x="1948097" y="3725394"/>
          <a:ext cx="2779751" cy="1005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84" name="Equation" r:id="rId21" imgW="1193760" imgH="431640" progId="Equation.DSMT4">
                  <p:embed/>
                </p:oleObj>
              </mc:Choice>
              <mc:Fallback>
                <p:oleObj name="Equation" r:id="rId21" imgW="1193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48097" y="3725394"/>
                        <a:ext cx="2779751" cy="1005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201369"/>
              </p:ext>
            </p:extLst>
          </p:nvPr>
        </p:nvGraphicFramePr>
        <p:xfrm>
          <a:off x="4957860" y="4005647"/>
          <a:ext cx="3188572" cy="526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85" name="Equation" r:id="rId23" imgW="1384200" imgH="228600" progId="Equation.DSMT4">
                  <p:embed/>
                </p:oleObj>
              </mc:Choice>
              <mc:Fallback>
                <p:oleObj name="Equation" r:id="rId23" imgW="1384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957860" y="4005647"/>
                        <a:ext cx="3188572" cy="526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166891"/>
              </p:ext>
            </p:extLst>
          </p:nvPr>
        </p:nvGraphicFramePr>
        <p:xfrm>
          <a:off x="8263637" y="4034536"/>
          <a:ext cx="2224851" cy="497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86" name="Equation" r:id="rId25" imgW="965160" imgH="215640" progId="Equation.DSMT4">
                  <p:embed/>
                </p:oleObj>
              </mc:Choice>
              <mc:Fallback>
                <p:oleObj name="Equation" r:id="rId25" imgW="965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263637" y="4034536"/>
                        <a:ext cx="2224851" cy="497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516073"/>
              </p:ext>
            </p:extLst>
          </p:nvPr>
        </p:nvGraphicFramePr>
        <p:xfrm>
          <a:off x="2324936" y="4748084"/>
          <a:ext cx="3629125" cy="971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87" name="Equation" r:id="rId27" imgW="1612800" imgH="431640" progId="Equation.DSMT4">
                  <p:embed/>
                </p:oleObj>
              </mc:Choice>
              <mc:Fallback>
                <p:oleObj name="Equation" r:id="rId27" imgW="1612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324936" y="4748084"/>
                        <a:ext cx="3629125" cy="971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000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1343472" y="838519"/>
            <a:ext cx="9361040" cy="3951664"/>
            <a:chOff x="541" y="437"/>
            <a:chExt cx="5341" cy="4118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541" y="437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659" y="603"/>
              <a:ext cx="5079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2097641" y="1127887"/>
            <a:ext cx="33123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5(</a:t>
            </a:r>
            <a:r>
              <a:rPr lang="zh-CN" altLang="en-US" b="1" dirty="0" smtClean="0">
                <a:solidFill>
                  <a:srgbClr val="FF0000"/>
                </a:solidFill>
                <a:latin typeface="宋体" charset="-122"/>
              </a:rPr>
              <a:t>四则运算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601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347285"/>
              </p:ext>
            </p:extLst>
          </p:nvPr>
        </p:nvGraphicFramePr>
        <p:xfrm>
          <a:off x="5132843" y="1207419"/>
          <a:ext cx="4602162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25" name="Equation" r:id="rId3" imgW="1917700" imgH="279400" progId="Equation.3">
                  <p:embed/>
                </p:oleObj>
              </mc:Choice>
              <mc:Fallback>
                <p:oleObj name="Equation" r:id="rId3" imgW="19177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843" y="1207419"/>
                        <a:ext cx="4602162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006912"/>
              </p:ext>
            </p:extLst>
          </p:nvPr>
        </p:nvGraphicFramePr>
        <p:xfrm>
          <a:off x="2207568" y="1848460"/>
          <a:ext cx="7013575" cy="268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26" name="公式" r:id="rId5" imgW="2616200" imgH="1117600" progId="Equation.3">
                  <p:embed/>
                </p:oleObj>
              </mc:Choice>
              <mc:Fallback>
                <p:oleObj name="公式" r:id="rId5" imgW="2616200" imgH="1117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1848460"/>
                        <a:ext cx="7013575" cy="268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252435"/>
              </p:ext>
            </p:extLst>
          </p:nvPr>
        </p:nvGraphicFramePr>
        <p:xfrm>
          <a:off x="1396355" y="4850205"/>
          <a:ext cx="16224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27" name="Equation" r:id="rId7" imgW="628802" imgH="171334" progId="Equation.3">
                  <p:embed/>
                </p:oleObj>
              </mc:Choice>
              <mc:Fallback>
                <p:oleObj name="Equation" r:id="rId7" imgW="628802" imgH="171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355" y="4850205"/>
                        <a:ext cx="16224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8" name="Text Box 12"/>
          <p:cNvSpPr txBox="1">
            <a:spLocks noChangeArrowheads="1"/>
          </p:cNvSpPr>
          <p:nvPr/>
        </p:nvSpPr>
        <p:spPr bwMode="auto">
          <a:xfrm>
            <a:off x="1384489" y="5361173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注意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sp>
        <p:nvSpPr>
          <p:cNvPr id="260109" name="Text Box 13"/>
          <p:cNvSpPr txBox="1">
            <a:spLocks noChangeArrowheads="1"/>
          </p:cNvSpPr>
          <p:nvPr/>
        </p:nvSpPr>
        <p:spPr bwMode="auto">
          <a:xfrm>
            <a:off x="2368731" y="5357066"/>
            <a:ext cx="81005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四则运算只对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有限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个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收敛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数列而言，否则不能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用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. </a:t>
            </a:r>
            <a:endParaRPr lang="en-US" altLang="zh-CN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97641" y="212893"/>
            <a:ext cx="3035202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Century Schoolbook" panose="02040603050705020304" pitchFamily="18" charset="0"/>
              </a:rPr>
              <a:t>E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、四则运算</a:t>
            </a:r>
          </a:p>
        </p:txBody>
      </p:sp>
    </p:spTree>
    <p:extLst>
      <p:ext uri="{BB962C8B-B14F-4D97-AF65-F5344CB8AC3E}">
        <p14:creationId xmlns:p14="http://schemas.microsoft.com/office/powerpoint/2010/main" val="121891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750"/>
                                        <p:tgtEl>
                                          <p:spTgt spid="26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6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 autoUpdateAnimBg="0"/>
      <p:bldP spid="260108" grpId="0" autoUpdateAnimBg="0"/>
      <p:bldP spid="26010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168387"/>
              </p:ext>
            </p:extLst>
          </p:nvPr>
        </p:nvGraphicFramePr>
        <p:xfrm>
          <a:off x="2063553" y="748220"/>
          <a:ext cx="474027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24" name="Equation" r:id="rId3" imgW="1876342" imgH="380897" progId="Equation.3">
                  <p:embed/>
                </p:oleObj>
              </mc:Choice>
              <mc:Fallback>
                <p:oleObj name="Equation" r:id="rId3" imgW="1876342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3" y="748220"/>
                        <a:ext cx="4740275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49" name="Object 5"/>
          <p:cNvGraphicFramePr>
            <a:graphicFrameLocks noChangeAspect="1"/>
          </p:cNvGraphicFramePr>
          <p:nvPr>
            <p:extLst/>
          </p:nvPr>
        </p:nvGraphicFramePr>
        <p:xfrm>
          <a:off x="2063553" y="1805781"/>
          <a:ext cx="5024437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25" name="Equation" r:id="rId5" imgW="1990859" imgH="380897" progId="Equation.3">
                  <p:embed/>
                </p:oleObj>
              </mc:Choice>
              <mc:Fallback>
                <p:oleObj name="Equation" r:id="rId5" imgW="1990859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3" y="1805781"/>
                        <a:ext cx="5024437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0" name="Object 6"/>
          <p:cNvGraphicFramePr>
            <a:graphicFrameLocks noChangeAspect="1"/>
          </p:cNvGraphicFramePr>
          <p:nvPr>
            <p:extLst/>
          </p:nvPr>
        </p:nvGraphicFramePr>
        <p:xfrm>
          <a:off x="2135560" y="3072607"/>
          <a:ext cx="23368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26" name="Equation" r:id="rId7" imgW="914400" imgH="171334" progId="Equation.3">
                  <p:embed/>
                </p:oleObj>
              </mc:Choice>
              <mc:Fallback>
                <p:oleObj name="Equation" r:id="rId7" imgW="914400" imgH="171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3072607"/>
                        <a:ext cx="23368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1" name="Object 7"/>
          <p:cNvGraphicFramePr>
            <a:graphicFrameLocks noChangeAspect="1"/>
          </p:cNvGraphicFramePr>
          <p:nvPr>
            <p:extLst/>
          </p:nvPr>
        </p:nvGraphicFramePr>
        <p:xfrm>
          <a:off x="4511824" y="3072607"/>
          <a:ext cx="7889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27" name="Equation" r:id="rId9" imgW="285598" imgH="171334" progId="Equation.3">
                  <p:embed/>
                </p:oleObj>
              </mc:Choice>
              <mc:Fallback>
                <p:oleObj name="Equation" r:id="rId9" imgW="285598" imgH="171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824" y="3072607"/>
                        <a:ext cx="7889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2" name="Text Box 8"/>
          <p:cNvSpPr txBox="1">
            <a:spLocks noChangeArrowheads="1"/>
          </p:cNvSpPr>
          <p:nvPr/>
        </p:nvSpPr>
        <p:spPr bwMode="auto">
          <a:xfrm>
            <a:off x="7010400" y="2058686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无穷多个收敛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数列 </a:t>
            </a:r>
          </a:p>
        </p:txBody>
      </p:sp>
      <p:sp>
        <p:nvSpPr>
          <p:cNvPr id="262153" name="Text Box 9"/>
          <p:cNvSpPr txBox="1">
            <a:spLocks noChangeArrowheads="1"/>
          </p:cNvSpPr>
          <p:nvPr/>
        </p:nvSpPr>
        <p:spPr bwMode="auto">
          <a:xfrm>
            <a:off x="5927577" y="2926748"/>
            <a:ext cx="218464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这是错误的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aphicFrame>
        <p:nvGraphicFramePr>
          <p:cNvPr id="262154" name="Object 10"/>
          <p:cNvGraphicFramePr>
            <a:graphicFrameLocks noChangeAspect="1"/>
          </p:cNvGraphicFramePr>
          <p:nvPr>
            <p:extLst/>
          </p:nvPr>
        </p:nvGraphicFramePr>
        <p:xfrm>
          <a:off x="1847528" y="3501009"/>
          <a:ext cx="54991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28" name="Equation" r:id="rId11" imgW="2181373" imgH="380897" progId="Equation.3">
                  <p:embed/>
                </p:oleObj>
              </mc:Choice>
              <mc:Fallback>
                <p:oleObj name="Equation" r:id="rId11" imgW="2181373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3501009"/>
                        <a:ext cx="549910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5" name="Object 11"/>
          <p:cNvGraphicFramePr>
            <a:graphicFrameLocks noChangeAspect="1"/>
          </p:cNvGraphicFramePr>
          <p:nvPr>
            <p:extLst/>
          </p:nvPr>
        </p:nvGraphicFramePr>
        <p:xfrm>
          <a:off x="7262019" y="3501009"/>
          <a:ext cx="3001963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29" name="Equation" r:id="rId13" imgW="1181259" imgH="380897" progId="Equation.3">
                  <p:embed/>
                </p:oleObj>
              </mc:Choice>
              <mc:Fallback>
                <p:oleObj name="Equation" r:id="rId13" imgW="1181259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2019" y="3501009"/>
                        <a:ext cx="3001963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6" name="Object 12"/>
          <p:cNvGraphicFramePr>
            <a:graphicFrameLocks noChangeAspect="1"/>
          </p:cNvGraphicFramePr>
          <p:nvPr>
            <p:extLst/>
          </p:nvPr>
        </p:nvGraphicFramePr>
        <p:xfrm>
          <a:off x="3431704" y="4869160"/>
          <a:ext cx="227488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30" name="Equation" r:id="rId15" imgW="885944" imgH="380897" progId="Equation.3">
                  <p:embed/>
                </p:oleObj>
              </mc:Choice>
              <mc:Fallback>
                <p:oleObj name="Equation" r:id="rId15" imgW="885944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4869160"/>
                        <a:ext cx="2274888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7" name="Object 13"/>
          <p:cNvGraphicFramePr>
            <a:graphicFrameLocks noChangeAspect="1"/>
          </p:cNvGraphicFramePr>
          <p:nvPr>
            <p:extLst/>
          </p:nvPr>
        </p:nvGraphicFramePr>
        <p:xfrm>
          <a:off x="5678488" y="4437113"/>
          <a:ext cx="1865313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31" name="Equation" r:id="rId17" imgW="723886" imgH="542848" progId="Equation.3">
                  <p:embed/>
                </p:oleObj>
              </mc:Choice>
              <mc:Fallback>
                <p:oleObj name="Equation" r:id="rId17" imgW="723886" imgH="5428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8488" y="4437113"/>
                        <a:ext cx="1865313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8" name="Object 14"/>
          <p:cNvGraphicFramePr>
            <a:graphicFrameLocks noChangeAspect="1"/>
          </p:cNvGraphicFramePr>
          <p:nvPr>
            <p:extLst/>
          </p:nvPr>
        </p:nvGraphicFramePr>
        <p:xfrm>
          <a:off x="7680177" y="4797152"/>
          <a:ext cx="94932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32" name="Equation" r:id="rId19" imgW="352573" imgH="380897" progId="Equation.3">
                  <p:embed/>
                </p:oleObj>
              </mc:Choice>
              <mc:Fallback>
                <p:oleObj name="Equation" r:id="rId19" imgW="352573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177" y="4797152"/>
                        <a:ext cx="94932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25591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6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26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26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26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6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26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52" grpId="0" autoUpdateAnimBg="0"/>
      <p:bldP spid="26215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2127126" y="248652"/>
            <a:ext cx="3097039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</a:rPr>
              <a:t>12 </a:t>
            </a:r>
            <a:r>
              <a:rPr lang="zh-CN" altLang="en-US" sz="2800" b="1" dirty="0"/>
              <a:t>求下列极限</a:t>
            </a:r>
          </a:p>
        </p:txBody>
      </p:sp>
      <p:graphicFrame>
        <p:nvGraphicFramePr>
          <p:cNvPr id="4362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200266"/>
              </p:ext>
            </p:extLst>
          </p:nvPr>
        </p:nvGraphicFramePr>
        <p:xfrm>
          <a:off x="1905000" y="641351"/>
          <a:ext cx="69215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24" name="Equation" r:id="rId3" imgW="2752570" imgH="428509" progId="Equation.3">
                  <p:embed/>
                </p:oleObj>
              </mc:Choice>
              <mc:Fallback>
                <p:oleObj name="Equation" r:id="rId3" imgW="2752570" imgH="4285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641351"/>
                        <a:ext cx="692150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31" name="Text Box 7"/>
          <p:cNvSpPr txBox="1">
            <a:spLocks noChangeArrowheads="1"/>
          </p:cNvSpPr>
          <p:nvPr/>
        </p:nvSpPr>
        <p:spPr bwMode="auto">
          <a:xfrm>
            <a:off x="1905000" y="30480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436232" name="Object 8"/>
          <p:cNvGraphicFramePr>
            <a:graphicFrameLocks noChangeAspect="1"/>
          </p:cNvGraphicFramePr>
          <p:nvPr/>
        </p:nvGraphicFramePr>
        <p:xfrm>
          <a:off x="2454276" y="2819401"/>
          <a:ext cx="768032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25" name="Equation" r:id="rId5" imgW="3057601" imgH="428509" progId="Equation.3">
                  <p:embed/>
                </p:oleObj>
              </mc:Choice>
              <mc:Fallback>
                <p:oleObj name="Equation" r:id="rId5" imgW="3057601" imgH="4285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6" y="2819401"/>
                        <a:ext cx="7680325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3" name="Object 9"/>
          <p:cNvGraphicFramePr>
            <a:graphicFrameLocks noChangeAspect="1"/>
          </p:cNvGraphicFramePr>
          <p:nvPr/>
        </p:nvGraphicFramePr>
        <p:xfrm>
          <a:off x="2779713" y="3860801"/>
          <a:ext cx="733266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26" name="Equation" r:id="rId7" imgW="2914628" imgH="428509" progId="Equation.3">
                  <p:embed/>
                </p:oleObj>
              </mc:Choice>
              <mc:Fallback>
                <p:oleObj name="Equation" r:id="rId7" imgW="2914628" imgH="4285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3860801"/>
                        <a:ext cx="7332662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4" name="Object 10"/>
          <p:cNvGraphicFramePr>
            <a:graphicFrameLocks noChangeAspect="1"/>
          </p:cNvGraphicFramePr>
          <p:nvPr/>
        </p:nvGraphicFramePr>
        <p:xfrm>
          <a:off x="2711451" y="4797426"/>
          <a:ext cx="790575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27" name="公式" r:id="rId9" imgW="285598" imgH="666917" progId="Equation.3">
                  <p:embed/>
                </p:oleObj>
              </mc:Choice>
              <mc:Fallback>
                <p:oleObj name="公式" r:id="rId9" imgW="285598" imgH="666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4797426"/>
                        <a:ext cx="790575" cy="167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5" name="Object 11"/>
          <p:cNvGraphicFramePr>
            <a:graphicFrameLocks noChangeAspect="1"/>
          </p:cNvGraphicFramePr>
          <p:nvPr/>
        </p:nvGraphicFramePr>
        <p:xfrm>
          <a:off x="4672013" y="4941888"/>
          <a:ext cx="11366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28" name="公式" r:id="rId11" imgW="428571" imgH="171334" progId="Equation.3">
                  <p:embed/>
                </p:oleObj>
              </mc:Choice>
              <mc:Fallback>
                <p:oleObj name="公式" r:id="rId11" imgW="428571" imgH="171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4941888"/>
                        <a:ext cx="113665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6" name="Object 12"/>
          <p:cNvGraphicFramePr>
            <a:graphicFrameLocks noChangeAspect="1"/>
          </p:cNvGraphicFramePr>
          <p:nvPr/>
        </p:nvGraphicFramePr>
        <p:xfrm>
          <a:off x="3216275" y="4868864"/>
          <a:ext cx="110648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29" name="公式" r:id="rId13" imgW="419201" imgH="200179" progId="Equation.3">
                  <p:embed/>
                </p:oleObj>
              </mc:Choice>
              <mc:Fallback>
                <p:oleObj name="公式" r:id="rId13" imgW="419201" imgH="2001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4868864"/>
                        <a:ext cx="1106488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7" name="Object 13"/>
          <p:cNvGraphicFramePr>
            <a:graphicFrameLocks noChangeAspect="1"/>
          </p:cNvGraphicFramePr>
          <p:nvPr>
            <p:extLst/>
          </p:nvPr>
        </p:nvGraphicFramePr>
        <p:xfrm>
          <a:off x="4655840" y="5445224"/>
          <a:ext cx="11366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30" name="公式" r:id="rId15" imgW="428571" imgH="171334" progId="Equation.3">
                  <p:embed/>
                </p:oleObj>
              </mc:Choice>
              <mc:Fallback>
                <p:oleObj name="公式" r:id="rId15" imgW="428571" imgH="171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5840" y="5445224"/>
                        <a:ext cx="113665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8" name="Object 14"/>
          <p:cNvGraphicFramePr>
            <a:graphicFrameLocks noChangeAspect="1"/>
          </p:cNvGraphicFramePr>
          <p:nvPr/>
        </p:nvGraphicFramePr>
        <p:xfrm>
          <a:off x="3359151" y="5462588"/>
          <a:ext cx="4730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31" name="公式" r:id="rId17" imgW="162059" imgH="171334" progId="Equation.3">
                  <p:embed/>
                </p:oleObj>
              </mc:Choice>
              <mc:Fallback>
                <p:oleObj name="公式" r:id="rId17" imgW="162059" imgH="171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5462588"/>
                        <a:ext cx="47307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9" name="Object 15"/>
          <p:cNvGraphicFramePr>
            <a:graphicFrameLocks noChangeAspect="1"/>
          </p:cNvGraphicFramePr>
          <p:nvPr/>
        </p:nvGraphicFramePr>
        <p:xfrm>
          <a:off x="4656138" y="5949950"/>
          <a:ext cx="11366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32" name="公式" r:id="rId19" imgW="428571" imgH="152567" progId="Equation.3">
                  <p:embed/>
                </p:oleObj>
              </mc:Choice>
              <mc:Fallback>
                <p:oleObj name="公式" r:id="rId19" imgW="428571" imgH="1525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5949950"/>
                        <a:ext cx="11366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40" name="Object 16"/>
          <p:cNvGraphicFramePr>
            <a:graphicFrameLocks noChangeAspect="1"/>
          </p:cNvGraphicFramePr>
          <p:nvPr/>
        </p:nvGraphicFramePr>
        <p:xfrm>
          <a:off x="3287714" y="6056314"/>
          <a:ext cx="5048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33" name="公式" r:id="rId21" imgW="171428" imgH="133453" progId="Equation.3">
                  <p:embed/>
                </p:oleObj>
              </mc:Choice>
              <mc:Fallback>
                <p:oleObj name="公式" r:id="rId21" imgW="171428" imgH="1334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6056314"/>
                        <a:ext cx="5048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2239963" y="1628776"/>
          <a:ext cx="6919912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34" name="Equation" r:id="rId23" imgW="2831760" imgH="507960" progId="Equation.DSMT4">
                  <p:embed/>
                </p:oleObj>
              </mc:Choice>
              <mc:Fallback>
                <p:oleObj name="Equation" r:id="rId23" imgW="28317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239963" y="1628776"/>
                        <a:ext cx="6919912" cy="120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987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3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3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36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6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6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2325329" y="1250155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9</a:t>
            </a:r>
          </a:p>
        </p:txBody>
      </p:sp>
      <p:graphicFrame>
        <p:nvGraphicFramePr>
          <p:cNvPr id="206851" name="Object 3"/>
          <p:cNvGraphicFramePr>
            <a:graphicFrameLocks noChangeAspect="1"/>
          </p:cNvGraphicFramePr>
          <p:nvPr/>
        </p:nvGraphicFramePr>
        <p:xfrm>
          <a:off x="3162300" y="1244600"/>
          <a:ext cx="5067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20" name="公式" r:id="rId3" imgW="5067000" imgH="507960" progId="Equation.3">
                  <p:embed/>
                </p:oleObj>
              </mc:Choice>
              <mc:Fallback>
                <p:oleObj name="公式" r:id="rId3" imgW="50670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1244600"/>
                        <a:ext cx="5067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2362200" y="1995488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206853" name="Object 5"/>
          <p:cNvGraphicFramePr>
            <a:graphicFrameLocks noChangeAspect="1"/>
          </p:cNvGraphicFramePr>
          <p:nvPr/>
        </p:nvGraphicFramePr>
        <p:xfrm>
          <a:off x="3208339" y="2057401"/>
          <a:ext cx="20018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21" name="公式" r:id="rId5" imgW="2197080" imgH="583920" progId="Equation.3">
                  <p:embed/>
                </p:oleObj>
              </mc:Choice>
              <mc:Fallback>
                <p:oleObj name="公式" r:id="rId5" imgW="21970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9" y="2057401"/>
                        <a:ext cx="200183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5486400" y="1981201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由定义</a:t>
            </a:r>
            <a:r>
              <a:rPr kumimoji="1" lang="en-US" altLang="zh-CN" sz="2800" b="1">
                <a:latin typeface="Times New Roman" pitchFamily="18" charset="0"/>
              </a:rPr>
              <a:t>,</a:t>
            </a:r>
          </a:p>
        </p:txBody>
      </p:sp>
      <p:graphicFrame>
        <p:nvGraphicFramePr>
          <p:cNvPr id="206855" name="Object 7"/>
          <p:cNvGraphicFramePr>
            <a:graphicFrameLocks noChangeAspect="1"/>
          </p:cNvGraphicFramePr>
          <p:nvPr/>
        </p:nvGraphicFramePr>
        <p:xfrm>
          <a:off x="6861176" y="1852613"/>
          <a:ext cx="1573213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22" name="公式" r:id="rId7" imgW="1726920" imgH="888840" progId="Equation.3">
                  <p:embed/>
                </p:oleObj>
              </mc:Choice>
              <mc:Fallback>
                <p:oleObj name="公式" r:id="rId7" imgW="172692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176" y="1852613"/>
                        <a:ext cx="1573213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6" name="Object 8"/>
          <p:cNvGraphicFramePr>
            <a:graphicFrameLocks noChangeAspect="1"/>
          </p:cNvGraphicFramePr>
          <p:nvPr/>
        </p:nvGraphicFramePr>
        <p:xfrm>
          <a:off x="2528888" y="2698750"/>
          <a:ext cx="600551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23" name="公式" r:id="rId9" imgW="6629400" imgH="888840" progId="Equation.3">
                  <p:embed/>
                </p:oleObj>
              </mc:Choice>
              <mc:Fallback>
                <p:oleObj name="公式" r:id="rId9" imgW="66294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2698750"/>
                        <a:ext cx="6005512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7" name="Object 9"/>
          <p:cNvGraphicFramePr>
            <a:graphicFrameLocks noChangeAspect="1"/>
          </p:cNvGraphicFramePr>
          <p:nvPr/>
        </p:nvGraphicFramePr>
        <p:xfrm>
          <a:off x="2514601" y="3384550"/>
          <a:ext cx="46466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24" name="公式" r:id="rId11" imgW="5130720" imgH="888840" progId="Equation.3">
                  <p:embed/>
                </p:oleObj>
              </mc:Choice>
              <mc:Fallback>
                <p:oleObj name="公式" r:id="rId11" imgW="513072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3384550"/>
                        <a:ext cx="464661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7315200" y="3536951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600" b="1" dirty="0">
                <a:latin typeface="Times New Roman" pitchFamily="18" charset="0"/>
              </a:rPr>
              <a:t>区间长度为</a:t>
            </a:r>
            <a:r>
              <a:rPr kumimoji="1" lang="en-US" altLang="zh-CN" sz="2800" b="1" dirty="0">
                <a:latin typeface="Times New Roman" pitchFamily="18" charset="0"/>
              </a:rPr>
              <a:t>1.</a:t>
            </a:r>
          </a:p>
        </p:txBody>
      </p:sp>
      <p:graphicFrame>
        <p:nvGraphicFramePr>
          <p:cNvPr id="206859" name="Object 11"/>
          <p:cNvGraphicFramePr>
            <a:graphicFrameLocks noChangeAspect="1"/>
          </p:cNvGraphicFramePr>
          <p:nvPr>
            <p:extLst/>
          </p:nvPr>
        </p:nvGraphicFramePr>
        <p:xfrm>
          <a:off x="2457450" y="4373564"/>
          <a:ext cx="5582766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25" name="公式" r:id="rId13" imgW="5867280" imgH="469800" progId="Equation.3">
                  <p:embed/>
                </p:oleObj>
              </mc:Choice>
              <mc:Fallback>
                <p:oleObj name="公式" r:id="rId13" imgW="58672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4373564"/>
                        <a:ext cx="5582766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60" name="Text Box 12"/>
          <p:cNvSpPr txBox="1">
            <a:spLocks noChangeArrowheads="1"/>
          </p:cNvSpPr>
          <p:nvPr/>
        </p:nvSpPr>
        <p:spPr bwMode="auto">
          <a:xfrm>
            <a:off x="2362200" y="5043488"/>
            <a:ext cx="601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不可能同时位于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长度为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 dirty="0">
                <a:latin typeface="Times New Roman" pitchFamily="18" charset="0"/>
              </a:rPr>
              <a:t>的区间内</a:t>
            </a:r>
            <a:r>
              <a:rPr kumimoji="1" lang="en-US" altLang="zh-CN" sz="2800" b="1" dirty="0">
                <a:latin typeface="Times New Roman" pitchFamily="18" charset="0"/>
              </a:rPr>
              <a:t>.</a:t>
            </a:r>
          </a:p>
        </p:txBody>
      </p:sp>
      <p:sp>
        <p:nvSpPr>
          <p:cNvPr id="206862" name="Rectangle 14"/>
          <p:cNvSpPr>
            <a:spLocks noChangeArrowheads="1"/>
          </p:cNvSpPr>
          <p:nvPr/>
        </p:nvSpPr>
        <p:spPr bwMode="white">
          <a:xfrm>
            <a:off x="2743200" y="381000"/>
            <a:ext cx="6477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/>
              <a:t>四、数列极限的性质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305161001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20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 autoUpdateAnimBg="0"/>
      <p:bldP spid="206854" grpId="0" autoUpdateAnimBg="0"/>
      <p:bldP spid="206858" grpId="0" autoUpdateAnimBg="0"/>
      <p:bldP spid="20686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197" name="Object 5"/>
          <p:cNvGraphicFramePr>
            <a:graphicFrameLocks noChangeAspect="1"/>
          </p:cNvGraphicFramePr>
          <p:nvPr>
            <p:extLst/>
          </p:nvPr>
        </p:nvGraphicFramePr>
        <p:xfrm>
          <a:off x="2063553" y="1412776"/>
          <a:ext cx="429577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28" name="Equation" r:id="rId3" imgW="1695544" imgH="276289" progId="Equation.3">
                  <p:embed/>
                </p:oleObj>
              </mc:Choice>
              <mc:Fallback>
                <p:oleObj name="Equation" r:id="rId3" imgW="1695544" imgH="2762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3" y="1412776"/>
                        <a:ext cx="4295775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255940"/>
              </p:ext>
            </p:extLst>
          </p:nvPr>
        </p:nvGraphicFramePr>
        <p:xfrm>
          <a:off x="2245423" y="1999284"/>
          <a:ext cx="2880320" cy="1042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29" name="Equation" r:id="rId5" imgW="1190629" imgH="428509" progId="Equation.3">
                  <p:embed/>
                </p:oleObj>
              </mc:Choice>
              <mc:Fallback>
                <p:oleObj name="Equation" r:id="rId5" imgW="1190629" imgH="4285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5423" y="1999284"/>
                        <a:ext cx="2880320" cy="1042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928532"/>
              </p:ext>
            </p:extLst>
          </p:nvPr>
        </p:nvGraphicFramePr>
        <p:xfrm>
          <a:off x="5027829" y="2060848"/>
          <a:ext cx="2952328" cy="1411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30" name="Equation" r:id="rId7" imgW="1257257" imgH="609574" progId="Equation.3">
                  <p:embed/>
                </p:oleObj>
              </mc:Choice>
              <mc:Fallback>
                <p:oleObj name="Equation" r:id="rId7" imgW="1257257" imgH="6095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829" y="2060848"/>
                        <a:ext cx="2952328" cy="1411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80911"/>
              </p:ext>
            </p:extLst>
          </p:nvPr>
        </p:nvGraphicFramePr>
        <p:xfrm>
          <a:off x="7824886" y="2051255"/>
          <a:ext cx="864096" cy="891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31" name="Equation" r:id="rId9" imgW="352573" imgH="380897" progId="Equation.3">
                  <p:embed/>
                </p:oleObj>
              </mc:Choice>
              <mc:Fallback>
                <p:oleObj name="Equation" r:id="rId9" imgW="352573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886" y="2051255"/>
                        <a:ext cx="864096" cy="891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06381"/>
              </p:ext>
            </p:extLst>
          </p:nvPr>
        </p:nvGraphicFramePr>
        <p:xfrm>
          <a:off x="2093174" y="3489741"/>
          <a:ext cx="178752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32" name="Equation" r:id="rId11" imgW="749160" imgH="330120" progId="Equation.DSMT4">
                  <p:embed/>
                </p:oleObj>
              </mc:Choice>
              <mc:Fallback>
                <p:oleObj name="Equation" r:id="rId11" imgW="7491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93174" y="3489741"/>
                        <a:ext cx="1787525" cy="788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063552" y="404665"/>
          <a:ext cx="439896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33" name="Equation" r:id="rId13" imgW="1828800" imgH="419040" progId="Equation.DSMT4">
                  <p:embed/>
                </p:oleObj>
              </mc:Choice>
              <mc:Fallback>
                <p:oleObj name="Equation" r:id="rId13" imgW="18288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63552" y="404665"/>
                        <a:ext cx="4398962" cy="100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428297"/>
              </p:ext>
            </p:extLst>
          </p:nvPr>
        </p:nvGraphicFramePr>
        <p:xfrm>
          <a:off x="2107903" y="4575597"/>
          <a:ext cx="3168975" cy="658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34" name="Equation" r:id="rId15" imgW="1409400" imgH="291960" progId="Equation.DSMT4">
                  <p:embed/>
                </p:oleObj>
              </mc:Choice>
              <mc:Fallback>
                <p:oleObj name="Equation" r:id="rId15" imgW="14094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07903" y="4575597"/>
                        <a:ext cx="3168975" cy="6584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512233"/>
              </p:ext>
            </p:extLst>
          </p:nvPr>
        </p:nvGraphicFramePr>
        <p:xfrm>
          <a:off x="2567609" y="5301160"/>
          <a:ext cx="3894906" cy="92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35" name="Equation" r:id="rId17" imgW="1815840" imgH="431640" progId="Equation.DSMT4">
                  <p:embed/>
                </p:oleObj>
              </mc:Choice>
              <mc:Fallback>
                <p:oleObj name="Equation" r:id="rId17" imgW="1815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67609" y="5301160"/>
                        <a:ext cx="3894906" cy="92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6384032" y="476672"/>
          <a:ext cx="3456384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36" name="Equation" r:id="rId19" imgW="1625400" imgH="406080" progId="Equation.DSMT4">
                  <p:embed/>
                </p:oleObj>
              </mc:Choice>
              <mc:Fallback>
                <p:oleObj name="Equation" r:id="rId19" imgW="1625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384032" y="476672"/>
                        <a:ext cx="3456384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215321"/>
              </p:ext>
            </p:extLst>
          </p:nvPr>
        </p:nvGraphicFramePr>
        <p:xfrm>
          <a:off x="3725107" y="3595785"/>
          <a:ext cx="2448272" cy="856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37" name="Equation" r:id="rId21" imgW="1091880" imgH="380880" progId="Equation.DSMT4">
                  <p:embed/>
                </p:oleObj>
              </mc:Choice>
              <mc:Fallback>
                <p:oleObj name="Equation" r:id="rId21" imgW="1091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725107" y="3595785"/>
                        <a:ext cx="2448272" cy="856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754568"/>
              </p:ext>
            </p:extLst>
          </p:nvPr>
        </p:nvGraphicFramePr>
        <p:xfrm>
          <a:off x="6229962" y="3573017"/>
          <a:ext cx="3500391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38" name="Equation" r:id="rId23" imgW="1587240" imgH="457200" progId="Equation.DSMT4">
                  <p:embed/>
                </p:oleObj>
              </mc:Choice>
              <mc:Fallback>
                <p:oleObj name="Equation" r:id="rId23" imgW="15872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229962" y="3573017"/>
                        <a:ext cx="3500391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192561"/>
              </p:ext>
            </p:extLst>
          </p:nvPr>
        </p:nvGraphicFramePr>
        <p:xfrm>
          <a:off x="5276877" y="4401617"/>
          <a:ext cx="4913511" cy="971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39" name="Equation" r:id="rId25" imgW="2247840" imgH="444240" progId="Equation.DSMT4">
                  <p:embed/>
                </p:oleObj>
              </mc:Choice>
              <mc:Fallback>
                <p:oleObj name="Equation" r:id="rId25" imgW="22478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276877" y="4401617"/>
                        <a:ext cx="4913511" cy="971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558455"/>
              </p:ext>
            </p:extLst>
          </p:nvPr>
        </p:nvGraphicFramePr>
        <p:xfrm>
          <a:off x="6846037" y="1334042"/>
          <a:ext cx="4836629" cy="784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40" name="Equation" r:id="rId27" imgW="2895480" imgH="469800" progId="Equation.DSMT4">
                  <p:embed/>
                </p:oleObj>
              </mc:Choice>
              <mc:Fallback>
                <p:oleObj name="Equation" r:id="rId27" imgW="28954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846037" y="1334042"/>
                        <a:ext cx="4836629" cy="784891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1905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854761"/>
              </p:ext>
            </p:extLst>
          </p:nvPr>
        </p:nvGraphicFramePr>
        <p:xfrm>
          <a:off x="8988586" y="2297157"/>
          <a:ext cx="2635940" cy="497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41" name="Equation" r:id="rId29" imgW="1815840" imgH="342720" progId="Equation.DSMT4">
                  <p:embed/>
                </p:oleObj>
              </mc:Choice>
              <mc:Fallback>
                <p:oleObj name="Equation" r:id="rId29" imgW="18158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988586" y="2297157"/>
                        <a:ext cx="2635940" cy="497695"/>
                      </a:xfrm>
                      <a:prstGeom prst="rect">
                        <a:avLst/>
                      </a:prstGeom>
                      <a:ln w="1905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906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31504" y="83671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数列敛散的性质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596372"/>
              </p:ext>
            </p:extLst>
          </p:nvPr>
        </p:nvGraphicFramePr>
        <p:xfrm>
          <a:off x="1703512" y="1484784"/>
          <a:ext cx="65722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65" name="Equation" r:id="rId3" imgW="2882880" imgH="228600" progId="Equation.DSMT4">
                  <p:embed/>
                </p:oleObj>
              </mc:Choice>
              <mc:Fallback>
                <p:oleObj name="Equation" r:id="rId3" imgW="2882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3512" y="1484784"/>
                        <a:ext cx="657225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440751"/>
              </p:ext>
            </p:extLst>
          </p:nvPr>
        </p:nvGraphicFramePr>
        <p:xfrm>
          <a:off x="1629956" y="2773220"/>
          <a:ext cx="67754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66" name="Equation" r:id="rId5" imgW="2971800" imgH="228600" progId="Equation.DSMT4">
                  <p:embed/>
                </p:oleObj>
              </mc:Choice>
              <mc:Fallback>
                <p:oleObj name="Equation" r:id="rId5" imgW="2971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9956" y="2773220"/>
                        <a:ext cx="677545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076098"/>
              </p:ext>
            </p:extLst>
          </p:nvPr>
        </p:nvGraphicFramePr>
        <p:xfrm>
          <a:off x="1629956" y="4005064"/>
          <a:ext cx="72961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67" name="Equation" r:id="rId7" imgW="3200400" imgH="228600" progId="Equation.DSMT4">
                  <p:embed/>
                </p:oleObj>
              </mc:Choice>
              <mc:Fallback>
                <p:oleObj name="Equation" r:id="rId7" imgW="3200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29956" y="4005064"/>
                        <a:ext cx="729615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200622"/>
              </p:ext>
            </p:extLst>
          </p:nvPr>
        </p:nvGraphicFramePr>
        <p:xfrm>
          <a:off x="3503712" y="2141121"/>
          <a:ext cx="2642237" cy="469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68" name="Equation" r:id="rId9" imgW="1143000" imgH="203040" progId="Equation.DSMT4">
                  <p:embed/>
                </p:oleObj>
              </mc:Choice>
              <mc:Fallback>
                <p:oleObj name="Equation" r:id="rId9" imgW="1143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03712" y="2141121"/>
                        <a:ext cx="2642237" cy="469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549169"/>
              </p:ext>
            </p:extLst>
          </p:nvPr>
        </p:nvGraphicFramePr>
        <p:xfrm>
          <a:off x="3504589" y="3366012"/>
          <a:ext cx="2642237" cy="469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69" name="Equation" r:id="rId11" imgW="1143000" imgH="203040" progId="Equation.DSMT4">
                  <p:embed/>
                </p:oleObj>
              </mc:Choice>
              <mc:Fallback>
                <p:oleObj name="Equation" r:id="rId11" imgW="1143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04589" y="3366012"/>
                        <a:ext cx="2642237" cy="469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506272"/>
              </p:ext>
            </p:extLst>
          </p:nvPr>
        </p:nvGraphicFramePr>
        <p:xfrm>
          <a:off x="3415923" y="4695085"/>
          <a:ext cx="2817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70" name="Equation" r:id="rId13" imgW="1218960" imgH="203040" progId="Equation.DSMT4">
                  <p:embed/>
                </p:oleObj>
              </mc:Choice>
              <mc:Fallback>
                <p:oleObj name="Equation" r:id="rId13" imgW="1218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15923" y="4695085"/>
                        <a:ext cx="2817813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683376"/>
              </p:ext>
            </p:extLst>
          </p:nvPr>
        </p:nvGraphicFramePr>
        <p:xfrm>
          <a:off x="2059016" y="5236908"/>
          <a:ext cx="4079745" cy="509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71" name="Equation" r:id="rId15" imgW="1828800" imgH="228600" progId="Equation.DSMT4">
                  <p:embed/>
                </p:oleObj>
              </mc:Choice>
              <mc:Fallback>
                <p:oleObj name="Equation" r:id="rId15" imgW="1828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59016" y="5236908"/>
                        <a:ext cx="4079745" cy="509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947822"/>
              </p:ext>
            </p:extLst>
          </p:nvPr>
        </p:nvGraphicFramePr>
        <p:xfrm>
          <a:off x="6106015" y="5227501"/>
          <a:ext cx="4339494" cy="507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72" name="Equation" r:id="rId17" imgW="1955520" imgH="228600" progId="Equation.DSMT4">
                  <p:embed/>
                </p:oleObj>
              </mc:Choice>
              <mc:Fallback>
                <p:oleObj name="Equation" r:id="rId17" imgW="1955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06015" y="5227501"/>
                        <a:ext cx="4339494" cy="507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515277" y="52480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13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2313620" y="949116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、</a:t>
            </a:r>
            <a:r>
              <a:rPr kumimoji="1" lang="zh-CN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有界性</a:t>
            </a:r>
            <a:endParaRPr kumimoji="1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2037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069742"/>
              </p:ext>
            </p:extLst>
          </p:nvPr>
        </p:nvGraphicFramePr>
        <p:xfrm>
          <a:off x="2400300" y="1660396"/>
          <a:ext cx="720090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06" name="Document" r:id="rId4" imgW="7208179" imgH="1806433" progId="Word.Document.8">
                  <p:embed/>
                </p:oleObj>
              </mc:Choice>
              <mc:Fallback>
                <p:oleObj name="Document" r:id="rId4" imgW="7208179" imgH="18064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1660396"/>
                        <a:ext cx="7200900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2313620" y="3661405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例如</a:t>
            </a:r>
            <a:r>
              <a:rPr kumimoji="1" lang="en-US" altLang="zh-CN" sz="2800" b="1" dirty="0">
                <a:latin typeface="Times New Roman" pitchFamily="18" charset="0"/>
              </a:rPr>
              <a:t>,</a:t>
            </a:r>
          </a:p>
        </p:txBody>
      </p:sp>
      <p:graphicFrame>
        <p:nvGraphicFramePr>
          <p:cNvPr id="2037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319781"/>
              </p:ext>
            </p:extLst>
          </p:nvPr>
        </p:nvGraphicFramePr>
        <p:xfrm>
          <a:off x="3429395" y="3544448"/>
          <a:ext cx="2383160" cy="829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07" name="公式" r:id="rId6" imgW="2590560" imgH="901440" progId="Equation.3">
                  <p:embed/>
                </p:oleObj>
              </mc:Choice>
              <mc:Fallback>
                <p:oleObj name="公式" r:id="rId6" imgW="259056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395" y="3544448"/>
                        <a:ext cx="2383160" cy="829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773920"/>
              </p:ext>
            </p:extLst>
          </p:nvPr>
        </p:nvGraphicFramePr>
        <p:xfrm>
          <a:off x="6928330" y="3765428"/>
          <a:ext cx="204799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08" name="公式" r:id="rId8" imgW="2120760" imgH="507960" progId="Equation.3">
                  <p:embed/>
                </p:oleObj>
              </mc:Choice>
              <mc:Fallback>
                <p:oleObj name="公式" r:id="rId8" imgW="21207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8330" y="3765428"/>
                        <a:ext cx="204799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744211"/>
              </p:ext>
            </p:extLst>
          </p:nvPr>
        </p:nvGraphicFramePr>
        <p:xfrm>
          <a:off x="2405236" y="4492650"/>
          <a:ext cx="734218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09" name="文档" r:id="rId10" imgW="7341120" imgH="1371600" progId="Word.Document.8">
                  <p:embed/>
                </p:oleObj>
              </mc:Choice>
              <mc:Fallback>
                <p:oleObj name="文档" r:id="rId10" imgW="7341120" imgH="1371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236" y="4492650"/>
                        <a:ext cx="734218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5" name="Text Box 9"/>
          <p:cNvSpPr txBox="1">
            <a:spLocks noChangeArrowheads="1"/>
          </p:cNvSpPr>
          <p:nvPr/>
        </p:nvSpPr>
        <p:spPr bwMode="auto">
          <a:xfrm>
            <a:off x="5873665" y="3720033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itchFamily="18" charset="0"/>
              </a:rPr>
              <a:t>有界</a:t>
            </a:r>
            <a:endParaRPr kumimoji="1" lang="zh-CN" altLang="en-US" sz="2800" b="1" dirty="0">
              <a:latin typeface="Times New Roman" pitchFamily="18" charset="0"/>
            </a:endParaRPr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9116585" y="3755216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itchFamily="18" charset="0"/>
              </a:rPr>
              <a:t>无界</a:t>
            </a:r>
            <a:endParaRPr kumimoji="1" lang="zh-CN" altLang="en-US" sz="28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6606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autoUpdateAnimBg="0"/>
      <p:bldP spid="203781" grpId="0" autoUpdateAnimBg="0"/>
      <p:bldP spid="203785" grpId="0" autoUpdateAnimBg="0"/>
      <p:bldP spid="20378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"/>
          <p:cNvGrpSpPr>
            <a:grpSpLocks/>
          </p:cNvGrpSpPr>
          <p:nvPr/>
        </p:nvGrpSpPr>
        <p:grpSpPr bwMode="auto">
          <a:xfrm>
            <a:off x="2629681" y="946112"/>
            <a:ext cx="6127746" cy="690994"/>
            <a:chOff x="541" y="437"/>
            <a:chExt cx="5341" cy="4118"/>
          </a:xfrm>
        </p:grpSpPr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541" y="437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659" y="603"/>
              <a:ext cx="5037" cy="365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04802" name="Text Box 2"/>
          <p:cNvSpPr txBox="1">
            <a:spLocks noChangeArrowheads="1"/>
          </p:cNvSpPr>
          <p:nvPr/>
        </p:nvSpPr>
        <p:spPr bwMode="auto">
          <a:xfrm>
            <a:off x="3134311" y="1010617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定理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 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收敛的数列必定有界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2526880" y="1557959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204804" name="Object 4"/>
          <p:cNvGraphicFramePr>
            <a:graphicFrameLocks noChangeAspect="1"/>
          </p:cNvGraphicFramePr>
          <p:nvPr>
            <p:extLst/>
          </p:nvPr>
        </p:nvGraphicFramePr>
        <p:xfrm>
          <a:off x="3215681" y="1654176"/>
          <a:ext cx="20018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66" name="公式" r:id="rId3" imgW="2197080" imgH="583920" progId="Equation.3">
                  <p:embed/>
                </p:oleObj>
              </mc:Choice>
              <mc:Fallback>
                <p:oleObj name="公式" r:id="rId3" imgW="21970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1" y="1654176"/>
                        <a:ext cx="200183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5375920" y="1631707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由定义</a:t>
            </a:r>
            <a:r>
              <a:rPr kumimoji="1" lang="en-US" altLang="zh-CN" sz="2800" b="1" dirty="0">
                <a:latin typeface="Times New Roman" pitchFamily="18" charset="0"/>
              </a:rPr>
              <a:t>,</a:t>
            </a:r>
          </a:p>
        </p:txBody>
      </p:sp>
      <p:graphicFrame>
        <p:nvGraphicFramePr>
          <p:cNvPr id="204806" name="Object 6"/>
          <p:cNvGraphicFramePr>
            <a:graphicFrameLocks noChangeAspect="1"/>
          </p:cNvGraphicFramePr>
          <p:nvPr>
            <p:extLst/>
          </p:nvPr>
        </p:nvGraphicFramePr>
        <p:xfrm>
          <a:off x="7068935" y="1711503"/>
          <a:ext cx="112236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67" name="公式" r:id="rId5" imgW="1231560" imgH="431640" progId="Equation.3">
                  <p:embed/>
                </p:oleObj>
              </mc:Choice>
              <mc:Fallback>
                <p:oleObj name="公式" r:id="rId5" imgW="1231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8935" y="1711503"/>
                        <a:ext cx="112236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7" name="Object 7"/>
          <p:cNvGraphicFramePr>
            <a:graphicFrameLocks noChangeAspect="1"/>
          </p:cNvGraphicFramePr>
          <p:nvPr>
            <p:extLst/>
          </p:nvPr>
        </p:nvGraphicFramePr>
        <p:xfrm>
          <a:off x="2649389" y="2348880"/>
          <a:ext cx="545306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68" name="公式" r:id="rId7" imgW="6019560" imgH="482400" progId="Equation.3">
                  <p:embed/>
                </p:oleObj>
              </mc:Choice>
              <mc:Fallback>
                <p:oleObj name="公式" r:id="rId7" imgW="60195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389" y="2348880"/>
                        <a:ext cx="545306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8" name="Object 8"/>
          <p:cNvGraphicFramePr>
            <a:graphicFrameLocks noChangeAspect="1"/>
          </p:cNvGraphicFramePr>
          <p:nvPr>
            <p:extLst/>
          </p:nvPr>
        </p:nvGraphicFramePr>
        <p:xfrm>
          <a:off x="2675128" y="2924945"/>
          <a:ext cx="33083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69" name="公式" r:id="rId9" imgW="3632040" imgH="457200" progId="Equation.3">
                  <p:embed/>
                </p:oleObj>
              </mc:Choice>
              <mc:Fallback>
                <p:oleObj name="公式" r:id="rId9" imgW="3632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5128" y="2924945"/>
                        <a:ext cx="33083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0" name="Object 10"/>
          <p:cNvGraphicFramePr>
            <a:graphicFrameLocks noChangeAspect="1"/>
          </p:cNvGraphicFramePr>
          <p:nvPr>
            <p:extLst/>
          </p:nvPr>
        </p:nvGraphicFramePr>
        <p:xfrm>
          <a:off x="2567608" y="4149080"/>
          <a:ext cx="480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70" name="公式" r:id="rId11" imgW="5194080" imgH="482400" progId="Equation.3">
                  <p:embed/>
                </p:oleObj>
              </mc:Choice>
              <mc:Fallback>
                <p:oleObj name="公式" r:id="rId11" imgW="5194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4149080"/>
                        <a:ext cx="480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1" name="Object 11"/>
          <p:cNvGraphicFramePr>
            <a:graphicFrameLocks noChangeAspect="1"/>
          </p:cNvGraphicFramePr>
          <p:nvPr>
            <p:extLst/>
          </p:nvPr>
        </p:nvGraphicFramePr>
        <p:xfrm>
          <a:off x="7545761" y="4149081"/>
          <a:ext cx="16811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71" name="公式" r:id="rId13" imgW="1942920" imgH="457200" progId="Equation.3">
                  <p:embed/>
                </p:oleObj>
              </mc:Choice>
              <mc:Fallback>
                <p:oleObj name="公式" r:id="rId13" imgW="1942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5761" y="4149081"/>
                        <a:ext cx="168116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12" name="Text Box 12"/>
          <p:cNvSpPr txBox="1">
            <a:spLocks noChangeArrowheads="1"/>
          </p:cNvSpPr>
          <p:nvPr/>
        </p:nvSpPr>
        <p:spPr bwMode="auto">
          <a:xfrm>
            <a:off x="2400300" y="4799136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注意：</a:t>
            </a:r>
            <a:r>
              <a:rPr kumimoji="1" lang="zh-CN" altLang="en-US" sz="2800" b="1" dirty="0">
                <a:latin typeface="Times New Roman" pitchFamily="18" charset="0"/>
              </a:rPr>
              <a:t>有界性是数列收敛的必要条件</a:t>
            </a:r>
            <a:r>
              <a:rPr kumimoji="1" lang="en-US" altLang="zh-CN" sz="2800" b="1" dirty="0">
                <a:latin typeface="Times New Roman" pitchFamily="18" charset="0"/>
              </a:rPr>
              <a:t>.</a:t>
            </a:r>
          </a:p>
        </p:txBody>
      </p:sp>
      <p:sp>
        <p:nvSpPr>
          <p:cNvPr id="204813" name="Text Box 13"/>
          <p:cNvSpPr txBox="1">
            <a:spLocks noChangeArrowheads="1"/>
          </p:cNvSpPr>
          <p:nvPr/>
        </p:nvSpPr>
        <p:spPr bwMode="auto">
          <a:xfrm>
            <a:off x="2400300" y="5362576"/>
            <a:ext cx="541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推论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  </a:t>
            </a:r>
            <a:r>
              <a:rPr kumimoji="1" lang="zh-CN" altLang="en-US" sz="2800" b="1" dirty="0">
                <a:latin typeface="宋体" pitchFamily="2" charset="-122"/>
              </a:rPr>
              <a:t>无界数列必定发散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.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204814" name="Rectangle 14"/>
          <p:cNvSpPr>
            <a:spLocks noChangeArrowheads="1"/>
          </p:cNvSpPr>
          <p:nvPr/>
        </p:nvSpPr>
        <p:spPr bwMode="white">
          <a:xfrm>
            <a:off x="2743200" y="381000"/>
            <a:ext cx="6477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/>
              <a:t>四、数列极限的性质</a:t>
            </a:r>
            <a:endParaRPr lang="zh-CN" altLang="en-US" sz="2800" b="1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377106"/>
              </p:ext>
            </p:extLst>
          </p:nvPr>
        </p:nvGraphicFramePr>
        <p:xfrm>
          <a:off x="2614791" y="3429001"/>
          <a:ext cx="4922286" cy="524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72" name="Equation" r:id="rId15" imgW="2145960" imgH="228600" progId="Equation.DSMT4">
                  <p:embed/>
                </p:oleObj>
              </mc:Choice>
              <mc:Fallback>
                <p:oleObj name="Equation" r:id="rId15" imgW="2145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14791" y="3429001"/>
                        <a:ext cx="4922286" cy="524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584417"/>
              </p:ext>
            </p:extLst>
          </p:nvPr>
        </p:nvGraphicFramePr>
        <p:xfrm>
          <a:off x="9126675" y="1105601"/>
          <a:ext cx="1988973" cy="46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73" name="Equation" r:id="rId17" imgW="876240" imgH="203040" progId="Equation.DSMT4">
                  <p:embed/>
                </p:oleObj>
              </mc:Choice>
              <mc:Fallback>
                <p:oleObj name="Equation" r:id="rId17" imgW="876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26675" y="1105601"/>
                        <a:ext cx="1988973" cy="46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6672064" y="5396716"/>
          <a:ext cx="1944216" cy="450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74" name="Equation" r:id="rId19" imgW="876240" imgH="203040" progId="Equation.DSMT4">
                  <p:embed/>
                </p:oleObj>
              </mc:Choice>
              <mc:Fallback>
                <p:oleObj name="Equation" r:id="rId19" imgW="876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672064" y="5396716"/>
                        <a:ext cx="1944216" cy="450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7342166" y="5914970"/>
          <a:ext cx="2066202" cy="440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75" name="Equation" r:id="rId21" imgW="952200" imgH="203040" progId="Equation.DSMT4">
                  <p:embed/>
                </p:oleObj>
              </mc:Choice>
              <mc:Fallback>
                <p:oleObj name="Equation" r:id="rId21" imgW="952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342166" y="5914970"/>
                        <a:ext cx="2066202" cy="440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78772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"/>
                                        <p:tgtEl>
                                          <p:spTgt spid="20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"/>
                                        <p:tgtEl>
                                          <p:spTgt spid="20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autoUpdateAnimBg="0"/>
      <p:bldP spid="204805" grpId="0" autoUpdateAnimBg="0"/>
      <p:bldP spid="204812" grpId="0" autoUpdateAnimBg="0"/>
      <p:bldP spid="20481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174030"/>
              </p:ext>
            </p:extLst>
          </p:nvPr>
        </p:nvGraphicFramePr>
        <p:xfrm>
          <a:off x="3143673" y="599075"/>
          <a:ext cx="20669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92" name="Equation" r:id="rId3" imgW="952200" imgH="203040" progId="Equation.DSMT4">
                  <p:embed/>
                </p:oleObj>
              </mc:Choice>
              <mc:Fallback>
                <p:oleObj name="Equation" r:id="rId3" imgW="952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3" y="599075"/>
                        <a:ext cx="20669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303791"/>
              </p:ext>
            </p:extLst>
          </p:nvPr>
        </p:nvGraphicFramePr>
        <p:xfrm>
          <a:off x="5303912" y="589832"/>
          <a:ext cx="205222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93" name="Equation" r:id="rId5" imgW="965160" imgH="203040" progId="Equation.DSMT4">
                  <p:embed/>
                </p:oleObj>
              </mc:Choice>
              <mc:Fallback>
                <p:oleObj name="Equation" r:id="rId5" imgW="965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03912" y="589832"/>
                        <a:ext cx="2052228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0237" y="107038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3143673" y="1105487"/>
          <a:ext cx="4392489" cy="518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94" name="Equation" r:id="rId7" imgW="2044440" imgH="241200" progId="Equation.DSMT4">
                  <p:embed/>
                </p:oleObj>
              </mc:Choice>
              <mc:Fallback>
                <p:oleObj name="Equation" r:id="rId7" imgW="2044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43673" y="1105487"/>
                        <a:ext cx="4392489" cy="518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23592" y="1651012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对于无界数列，有如下几种特殊情况：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40291"/>
              </p:ext>
            </p:extLst>
          </p:nvPr>
        </p:nvGraphicFramePr>
        <p:xfrm>
          <a:off x="2303463" y="2187575"/>
          <a:ext cx="6821487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95" name="Equation" r:id="rId9" imgW="3047760" imgH="533160" progId="Equation.DSMT4">
                  <p:embed/>
                </p:oleObj>
              </mc:Choice>
              <mc:Fallback>
                <p:oleObj name="Equation" r:id="rId9" imgW="30477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03463" y="2187575"/>
                        <a:ext cx="6821487" cy="1195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263437"/>
              </p:ext>
            </p:extLst>
          </p:nvPr>
        </p:nvGraphicFramePr>
        <p:xfrm>
          <a:off x="2289175" y="3363913"/>
          <a:ext cx="71342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96" name="Equation" r:id="rId11" imgW="3187440" imgH="533160" progId="Equation.DSMT4">
                  <p:embed/>
                </p:oleObj>
              </mc:Choice>
              <mc:Fallback>
                <p:oleObj name="Equation" r:id="rId11" imgW="318744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3363913"/>
                        <a:ext cx="7134225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59082"/>
              </p:ext>
            </p:extLst>
          </p:nvPr>
        </p:nvGraphicFramePr>
        <p:xfrm>
          <a:off x="2309813" y="4554538"/>
          <a:ext cx="7243762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97" name="Equation" r:id="rId13" imgW="3238200" imgH="533160" progId="Equation.DSMT4">
                  <p:embed/>
                </p:oleObj>
              </mc:Choice>
              <mc:Fallback>
                <p:oleObj name="Equation" r:id="rId13" imgW="32382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4554538"/>
                        <a:ext cx="7243762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449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48628" y="772787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242105"/>
              </p:ext>
            </p:extLst>
          </p:nvPr>
        </p:nvGraphicFramePr>
        <p:xfrm>
          <a:off x="3505780" y="771425"/>
          <a:ext cx="6040678" cy="68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57" name="Equation" r:id="rId3" imgW="2577960" imgH="291960" progId="Equation.DSMT4">
                  <p:embed/>
                </p:oleObj>
              </mc:Choice>
              <mc:Fallback>
                <p:oleObj name="Equation" r:id="rId3" imgW="25779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780" y="771425"/>
                        <a:ext cx="6040678" cy="684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07569" y="155302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证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762767" y="1564256"/>
          <a:ext cx="3816424" cy="50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58" name="Equation" r:id="rId5" imgW="1663560" imgH="228600" progId="Equation.DSMT4">
                  <p:embed/>
                </p:oleObj>
              </mc:Choice>
              <mc:Fallback>
                <p:oleObj name="Equation" r:id="rId5" imgW="1663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62767" y="1564256"/>
                        <a:ext cx="3816424" cy="50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186328"/>
              </p:ext>
            </p:extLst>
          </p:nvPr>
        </p:nvGraphicFramePr>
        <p:xfrm>
          <a:off x="6660170" y="1633767"/>
          <a:ext cx="25923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59" name="Equation" r:id="rId7" imgW="1257120" imgH="215640" progId="Equation.DSMT4">
                  <p:embed/>
                </p:oleObj>
              </mc:Choice>
              <mc:Fallback>
                <p:oleObj name="Equation" r:id="rId7" imgW="12571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60170" y="1633767"/>
                        <a:ext cx="2592388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2360930" y="2276872"/>
          <a:ext cx="2643116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60" name="Equation" r:id="rId9" imgW="1320480" imgH="431640" progId="Equation.DSMT4">
                  <p:embed/>
                </p:oleObj>
              </mc:Choice>
              <mc:Fallback>
                <p:oleObj name="Equation" r:id="rId9" imgW="1320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60930" y="2276872"/>
                        <a:ext cx="2643116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5015880" y="2204864"/>
          <a:ext cx="2642890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61" name="Equation" r:id="rId11" imgW="1231560" imgH="469800" progId="Equation.DSMT4">
                  <p:embed/>
                </p:oleObj>
              </mc:Choice>
              <mc:Fallback>
                <p:oleObj name="Equation" r:id="rId11" imgW="12315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15880" y="2204864"/>
                        <a:ext cx="2642890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7752184" y="2492896"/>
          <a:ext cx="19700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62" name="Equation" r:id="rId13" imgW="927000" imgH="203040" progId="Equation.DSMT4">
                  <p:embed/>
                </p:oleObj>
              </mc:Choice>
              <mc:Fallback>
                <p:oleObj name="Equation" r:id="rId13" imgW="927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52184" y="2492896"/>
                        <a:ext cx="1970088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2499807" y="3429000"/>
          <a:ext cx="254828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63" name="Equation" r:id="rId15" imgW="1155600" imgH="228600" progId="Equation.DSMT4">
                  <p:embed/>
                </p:oleObj>
              </mc:Choice>
              <mc:Fallback>
                <p:oleObj name="Equation" r:id="rId15" imgW="1155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99807" y="3429000"/>
                        <a:ext cx="2548283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5447928" y="3429001"/>
          <a:ext cx="2395050" cy="64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64" name="Equation" r:id="rId17" imgW="1079280" imgH="291960" progId="Equation.DSMT4">
                  <p:embed/>
                </p:oleObj>
              </mc:Choice>
              <mc:Fallback>
                <p:oleObj name="Equation" r:id="rId17" imgW="10792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47928" y="3429001"/>
                        <a:ext cx="2395050" cy="648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2479438" y="4149081"/>
          <a:ext cx="41751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65" name="Equation" r:id="rId19" imgW="1968480" imgH="291960" progId="Equation.DSMT4">
                  <p:embed/>
                </p:oleObj>
              </mc:Choice>
              <mc:Fallback>
                <p:oleObj name="Equation" r:id="rId19" imgW="19684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79438" y="4149081"/>
                        <a:ext cx="4175125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169264"/>
              </p:ext>
            </p:extLst>
          </p:nvPr>
        </p:nvGraphicFramePr>
        <p:xfrm>
          <a:off x="2499807" y="4792388"/>
          <a:ext cx="7254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66" name="Equation" r:id="rId21" imgW="342720" imgH="203040" progId="Equation.DSMT4">
                  <p:embed/>
                </p:oleObj>
              </mc:Choice>
              <mc:Fallback>
                <p:oleObj name="Equation" r:id="rId21" imgW="342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499807" y="4792388"/>
                        <a:ext cx="725487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736309"/>
              </p:ext>
            </p:extLst>
          </p:nvPr>
        </p:nvGraphicFramePr>
        <p:xfrm>
          <a:off x="3505780" y="4936203"/>
          <a:ext cx="5381678" cy="901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67" name="Equation" r:id="rId23" imgW="2425680" imgH="406080" progId="Equation.DSMT4">
                  <p:embed/>
                </p:oleObj>
              </mc:Choice>
              <mc:Fallback>
                <p:oleObj name="Equation" r:id="rId23" imgW="2425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505780" y="4936203"/>
                        <a:ext cx="5381678" cy="901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32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546233" y="932001"/>
            <a:ext cx="390980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、子数列的收敛性</a:t>
            </a:r>
            <a:endParaRPr kumimoji="1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2078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561814"/>
              </p:ext>
            </p:extLst>
          </p:nvPr>
        </p:nvGraphicFramePr>
        <p:xfrm>
          <a:off x="2423592" y="1642362"/>
          <a:ext cx="77470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06" name="Equation" r:id="rId3" imgW="7746840" imgH="1574640" progId="Equation.3">
                  <p:embed/>
                </p:oleObj>
              </mc:Choice>
              <mc:Fallback>
                <p:oleObj name="Equation" r:id="rId3" imgW="7746840" imgH="1574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1642362"/>
                        <a:ext cx="77470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707429"/>
              </p:ext>
            </p:extLst>
          </p:nvPr>
        </p:nvGraphicFramePr>
        <p:xfrm>
          <a:off x="4583832" y="3422279"/>
          <a:ext cx="307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07" name="Equation" r:id="rId5" imgW="3073320" imgH="431640" progId="Equation.3">
                  <p:embed/>
                </p:oleObj>
              </mc:Choice>
              <mc:Fallback>
                <p:oleObj name="Equation" r:id="rId5" imgW="3073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832" y="3422279"/>
                        <a:ext cx="3073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626626"/>
              </p:ext>
            </p:extLst>
          </p:nvPr>
        </p:nvGraphicFramePr>
        <p:xfrm>
          <a:off x="4818782" y="4295053"/>
          <a:ext cx="2603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08" name="Equation" r:id="rId7" imgW="2603160" imgH="482400" progId="Equation.3">
                  <p:embed/>
                </p:oleObj>
              </mc:Choice>
              <mc:Fallback>
                <p:oleObj name="Equation" r:id="rId7" imgW="2603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782" y="4295053"/>
                        <a:ext cx="2603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79" name="Text Box 7"/>
          <p:cNvSpPr txBox="1">
            <a:spLocks noChangeArrowheads="1"/>
          </p:cNvSpPr>
          <p:nvPr/>
        </p:nvSpPr>
        <p:spPr bwMode="auto">
          <a:xfrm>
            <a:off x="2639616" y="4855191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注意：</a:t>
            </a:r>
          </a:p>
        </p:txBody>
      </p:sp>
      <p:sp>
        <p:nvSpPr>
          <p:cNvPr id="207880" name="Text Box 8"/>
          <p:cNvSpPr txBox="1">
            <a:spLocks noChangeArrowheads="1"/>
          </p:cNvSpPr>
          <p:nvPr/>
        </p:nvSpPr>
        <p:spPr bwMode="auto">
          <a:xfrm>
            <a:off x="2423592" y="3433755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例如，</a:t>
            </a:r>
          </a:p>
        </p:txBody>
      </p:sp>
      <p:sp>
        <p:nvSpPr>
          <p:cNvPr id="207881" name="AutoShape 9"/>
          <p:cNvSpPr>
            <a:spLocks noChangeArrowheads="1"/>
          </p:cNvSpPr>
          <p:nvPr/>
        </p:nvSpPr>
        <p:spPr bwMode="auto">
          <a:xfrm>
            <a:off x="5867400" y="3952868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07882" name="Rectangle 10"/>
          <p:cNvSpPr>
            <a:spLocks noChangeArrowheads="1"/>
          </p:cNvSpPr>
          <p:nvPr/>
        </p:nvSpPr>
        <p:spPr bwMode="white">
          <a:xfrm>
            <a:off x="2743200" y="381000"/>
            <a:ext cx="6477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/>
              <a:t>四、数列极限的性质</a:t>
            </a:r>
            <a:endParaRPr lang="zh-CN" altLang="en-US" sz="2800" b="1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365257"/>
              </p:ext>
            </p:extLst>
          </p:nvPr>
        </p:nvGraphicFramePr>
        <p:xfrm>
          <a:off x="2315642" y="4861935"/>
          <a:ext cx="796290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09" name="Equation" r:id="rId9" imgW="3288960" imgH="520560" progId="Equation.DSMT4">
                  <p:embed/>
                </p:oleObj>
              </mc:Choice>
              <mc:Fallback>
                <p:oleObj name="Equation" r:id="rId9" imgW="32889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15642" y="4861935"/>
                        <a:ext cx="7962900" cy="1217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75827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9" grpId="0" autoUpdateAnimBg="0"/>
      <p:bldP spid="207880" grpId="0" autoUpdateAnimBg="0"/>
      <p:bldP spid="2078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"/>
          <p:cNvGrpSpPr>
            <a:grpSpLocks/>
          </p:cNvGrpSpPr>
          <p:nvPr/>
        </p:nvGrpSpPr>
        <p:grpSpPr bwMode="auto">
          <a:xfrm>
            <a:off x="1589963" y="4785944"/>
            <a:ext cx="8451921" cy="1409672"/>
            <a:chOff x="541" y="437"/>
            <a:chExt cx="5341" cy="4118"/>
          </a:xfrm>
        </p:grpSpPr>
        <p:sp>
          <p:nvSpPr>
            <p:cNvPr id="30" name="Rectangle 3"/>
            <p:cNvSpPr>
              <a:spLocks noChangeArrowheads="1"/>
            </p:cNvSpPr>
            <p:nvPr/>
          </p:nvSpPr>
          <p:spPr bwMode="auto">
            <a:xfrm>
              <a:off x="541" y="437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659" y="603"/>
              <a:ext cx="5076" cy="379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5" name="Group 2"/>
          <p:cNvGrpSpPr>
            <a:grpSpLocks/>
          </p:cNvGrpSpPr>
          <p:nvPr/>
        </p:nvGrpSpPr>
        <p:grpSpPr bwMode="auto">
          <a:xfrm>
            <a:off x="1611276" y="295978"/>
            <a:ext cx="8451921" cy="1409672"/>
            <a:chOff x="541" y="437"/>
            <a:chExt cx="5341" cy="4118"/>
          </a:xfrm>
        </p:grpSpPr>
        <p:sp>
          <p:nvSpPr>
            <p:cNvPr id="26" name="Rectangle 3"/>
            <p:cNvSpPr>
              <a:spLocks noChangeArrowheads="1"/>
            </p:cNvSpPr>
            <p:nvPr/>
          </p:nvSpPr>
          <p:spPr bwMode="auto">
            <a:xfrm>
              <a:off x="541" y="437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659" y="603"/>
              <a:ext cx="5076" cy="379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31109" name="Text Box 5"/>
          <p:cNvSpPr txBox="1">
            <a:spLocks noChangeArrowheads="1"/>
          </p:cNvSpPr>
          <p:nvPr/>
        </p:nvSpPr>
        <p:spPr bwMode="auto">
          <a:xfrm>
            <a:off x="2081186" y="483844"/>
            <a:ext cx="1236689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en-US" altLang="zh-CN" sz="2800" dirty="0">
              <a:solidFill>
                <a:srgbClr val="FF0000"/>
              </a:solidFill>
              <a:ea typeface="黑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311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086469"/>
              </p:ext>
            </p:extLst>
          </p:nvPr>
        </p:nvGraphicFramePr>
        <p:xfrm>
          <a:off x="3200159" y="540336"/>
          <a:ext cx="3707578" cy="539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52" name="公式" r:id="rId4" imgW="1460500" imgH="228600" progId="Equation.3">
                  <p:embed/>
                </p:oleObj>
              </mc:Choice>
              <mc:Fallback>
                <p:oleObj name="公式" r:id="rId4" imgW="146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159" y="540336"/>
                        <a:ext cx="3707578" cy="539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695821"/>
              </p:ext>
            </p:extLst>
          </p:nvPr>
        </p:nvGraphicFramePr>
        <p:xfrm>
          <a:off x="6766485" y="530006"/>
          <a:ext cx="2952327" cy="543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53" name="公式" r:id="rId6" imgW="1155700" imgH="228600" progId="Equation.3">
                  <p:embed/>
                </p:oleObj>
              </mc:Choice>
              <mc:Fallback>
                <p:oleObj name="公式" r:id="rId6" imgW="1155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6485" y="530006"/>
                        <a:ext cx="2952327" cy="543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161739"/>
              </p:ext>
            </p:extLst>
          </p:nvPr>
        </p:nvGraphicFramePr>
        <p:xfrm>
          <a:off x="2481739" y="1067229"/>
          <a:ext cx="2766264" cy="571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54" name="公式" r:id="rId8" imgW="1193800" imgH="241300" progId="Equation.3">
                  <p:embed/>
                </p:oleObj>
              </mc:Choice>
              <mc:Fallback>
                <p:oleObj name="公式" r:id="rId8" imgW="1193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739" y="1067229"/>
                        <a:ext cx="2766264" cy="571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13" name="Text Box 9"/>
          <p:cNvSpPr txBox="1">
            <a:spLocks noChangeArrowheads="1"/>
          </p:cNvSpPr>
          <p:nvPr/>
        </p:nvSpPr>
        <p:spPr bwMode="auto">
          <a:xfrm>
            <a:off x="1978620" y="1776959"/>
            <a:ext cx="3733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311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56362"/>
              </p:ext>
            </p:extLst>
          </p:nvPr>
        </p:nvGraphicFramePr>
        <p:xfrm>
          <a:off x="2829127" y="1776558"/>
          <a:ext cx="6842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55" name="公式" r:id="rId10" imgW="253780" imgH="203024" progId="Equation.3">
                  <p:embed/>
                </p:oleObj>
              </mc:Choice>
              <mc:Fallback>
                <p:oleObj name="公式" r:id="rId10" imgW="253780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9127" y="1776558"/>
                        <a:ext cx="6842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914581"/>
              </p:ext>
            </p:extLst>
          </p:nvPr>
        </p:nvGraphicFramePr>
        <p:xfrm>
          <a:off x="3605214" y="1770041"/>
          <a:ext cx="2266143" cy="628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56" name="公式" r:id="rId12" imgW="838055" imgH="247792" progId="Equation.3">
                  <p:embed/>
                </p:oleObj>
              </mc:Choice>
              <mc:Fallback>
                <p:oleObj name="公式" r:id="rId12" imgW="838055" imgH="2477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4" y="1770041"/>
                        <a:ext cx="2266143" cy="628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973585"/>
              </p:ext>
            </p:extLst>
          </p:nvPr>
        </p:nvGraphicFramePr>
        <p:xfrm>
          <a:off x="2288302" y="2377072"/>
          <a:ext cx="3527622" cy="554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57" name="公式" r:id="rId14" imgW="1524116" imgH="228677" progId="Equation.3">
                  <p:embed/>
                </p:oleObj>
              </mc:Choice>
              <mc:Fallback>
                <p:oleObj name="公式" r:id="rId14" imgW="1524116" imgH="2286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302" y="2377072"/>
                        <a:ext cx="3527622" cy="554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09179"/>
              </p:ext>
            </p:extLst>
          </p:nvPr>
        </p:nvGraphicFramePr>
        <p:xfrm>
          <a:off x="6487911" y="2416523"/>
          <a:ext cx="1995689" cy="483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58" name="公式" r:id="rId16" imgW="847772" imgH="200179" progId="Equation.3">
                  <p:embed/>
                </p:oleObj>
              </mc:Choice>
              <mc:Fallback>
                <p:oleObj name="公式" r:id="rId16" imgW="847772" imgH="2001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7911" y="2416523"/>
                        <a:ext cx="1995689" cy="483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069158"/>
              </p:ext>
            </p:extLst>
          </p:nvPr>
        </p:nvGraphicFramePr>
        <p:xfrm>
          <a:off x="2031799" y="2994510"/>
          <a:ext cx="1573415" cy="45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59" name="公式" r:id="rId18" imgW="666627" imgH="171334" progId="Equation.3">
                  <p:embed/>
                </p:oleObj>
              </mc:Choice>
              <mc:Fallback>
                <p:oleObj name="公式" r:id="rId18" imgW="666627" imgH="171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1799" y="2994510"/>
                        <a:ext cx="1573415" cy="453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111089"/>
              </p:ext>
            </p:extLst>
          </p:nvPr>
        </p:nvGraphicFramePr>
        <p:xfrm>
          <a:off x="3864871" y="2996462"/>
          <a:ext cx="2231130" cy="46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60" name="公式" r:id="rId20" imgW="990745" imgH="190449" progId="Equation.3">
                  <p:embed/>
                </p:oleObj>
              </mc:Choice>
              <mc:Fallback>
                <p:oleObj name="公式" r:id="rId20" imgW="990745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4871" y="2996462"/>
                        <a:ext cx="2231130" cy="46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947160"/>
              </p:ext>
            </p:extLst>
          </p:nvPr>
        </p:nvGraphicFramePr>
        <p:xfrm>
          <a:off x="6491828" y="3056710"/>
          <a:ext cx="2687779" cy="518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61" name="公式" r:id="rId22" imgW="1162173" imgH="200179" progId="Equation.3">
                  <p:embed/>
                </p:oleObj>
              </mc:Choice>
              <mc:Fallback>
                <p:oleObj name="公式" r:id="rId22" imgW="1162173" imgH="2001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828" y="3056710"/>
                        <a:ext cx="2687779" cy="518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506117"/>
              </p:ext>
            </p:extLst>
          </p:nvPr>
        </p:nvGraphicFramePr>
        <p:xfrm>
          <a:off x="2447051" y="3575184"/>
          <a:ext cx="2634157" cy="60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62" name="公式" r:id="rId24" imgW="1009484" imgH="247792" progId="Equation.3">
                  <p:embed/>
                </p:oleObj>
              </mc:Choice>
              <mc:Fallback>
                <p:oleObj name="公式" r:id="rId24" imgW="1009484" imgH="2477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051" y="3575184"/>
                        <a:ext cx="2634157" cy="604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478006"/>
              </p:ext>
            </p:extLst>
          </p:nvPr>
        </p:nvGraphicFramePr>
        <p:xfrm>
          <a:off x="5376521" y="3661210"/>
          <a:ext cx="2229105" cy="609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63" name="公式" r:id="rId26" imgW="971658" imgH="247792" progId="Equation.3">
                  <p:embed/>
                </p:oleObj>
              </mc:Choice>
              <mc:Fallback>
                <p:oleObj name="公式" r:id="rId26" imgW="971658" imgH="2477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521" y="3661210"/>
                        <a:ext cx="2229105" cy="609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018040"/>
              </p:ext>
            </p:extLst>
          </p:nvPr>
        </p:nvGraphicFramePr>
        <p:xfrm>
          <a:off x="2711450" y="4283276"/>
          <a:ext cx="6842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64" name="公式" r:id="rId28" imgW="253780" imgH="203024" progId="Equation.3">
                  <p:embed/>
                </p:oleObj>
              </mc:Choice>
              <mc:Fallback>
                <p:oleObj name="公式" r:id="rId28" imgW="253780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4283276"/>
                        <a:ext cx="6842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2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459202"/>
              </p:ext>
            </p:extLst>
          </p:nvPr>
        </p:nvGraphicFramePr>
        <p:xfrm>
          <a:off x="3580324" y="4301909"/>
          <a:ext cx="1079202" cy="5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65" name="公式" r:id="rId30" imgW="418918" imgH="215806" progId="Equation.3">
                  <p:embed/>
                </p:oleObj>
              </mc:Choice>
              <mc:Fallback>
                <p:oleObj name="公式" r:id="rId30" imgW="41891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0324" y="4301909"/>
                        <a:ext cx="1079202" cy="5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28" name="Text Box 24"/>
          <p:cNvSpPr txBox="1">
            <a:spLocks noChangeArrowheads="1"/>
          </p:cNvSpPr>
          <p:nvPr/>
        </p:nvSpPr>
        <p:spPr bwMode="auto">
          <a:xfrm>
            <a:off x="8483601" y="4149725"/>
            <a:ext cx="1933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证毕</a:t>
            </a:r>
            <a:endParaRPr lang="zh-CN" altLang="en-US" sz="2800" dirty="0">
              <a:solidFill>
                <a:srgbClr val="0066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1129" name="Text Box 25"/>
          <p:cNvSpPr txBox="1">
            <a:spLocks noChangeArrowheads="1"/>
          </p:cNvSpPr>
          <p:nvPr/>
        </p:nvSpPr>
        <p:spPr bwMode="auto">
          <a:xfrm>
            <a:off x="1978620" y="4879418"/>
            <a:ext cx="13392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推论 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graphicFrame>
        <p:nvGraphicFramePr>
          <p:cNvPr id="43113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947165"/>
              </p:ext>
            </p:extLst>
          </p:nvPr>
        </p:nvGraphicFramePr>
        <p:xfrm>
          <a:off x="3246440" y="4945063"/>
          <a:ext cx="42601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66" name="公式" r:id="rId32" imgW="1765300" imgH="228600" progId="Equation.3">
                  <p:embed/>
                </p:oleObj>
              </mc:Choice>
              <mc:Fallback>
                <p:oleObj name="公式" r:id="rId32" imgW="1765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40" y="4945063"/>
                        <a:ext cx="42601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3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114559"/>
              </p:ext>
            </p:extLst>
          </p:nvPr>
        </p:nvGraphicFramePr>
        <p:xfrm>
          <a:off x="7250491" y="4935163"/>
          <a:ext cx="2466219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67" name="公式" r:id="rId34" imgW="964781" imgH="215806" progId="Equation.3">
                  <p:embed/>
                </p:oleObj>
              </mc:Choice>
              <mc:Fallback>
                <p:oleObj name="公式" r:id="rId34" imgW="96478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0491" y="4935163"/>
                        <a:ext cx="2466219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3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450513"/>
              </p:ext>
            </p:extLst>
          </p:nvPr>
        </p:nvGraphicFramePr>
        <p:xfrm>
          <a:off x="2293528" y="5490780"/>
          <a:ext cx="3658457" cy="489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68" name="公式" r:id="rId36" imgW="1497950" imgH="215806" progId="Equation.3">
                  <p:embed/>
                </p:oleObj>
              </mc:Choice>
              <mc:Fallback>
                <p:oleObj name="公式" r:id="rId36" imgW="149795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528" y="5490780"/>
                        <a:ext cx="3658457" cy="489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3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593918"/>
              </p:ext>
            </p:extLst>
          </p:nvPr>
        </p:nvGraphicFramePr>
        <p:xfrm>
          <a:off x="5837237" y="5449889"/>
          <a:ext cx="2252127" cy="530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69" name="公式" r:id="rId38" imgW="901309" imgH="228501" progId="Equation.3">
                  <p:embed/>
                </p:oleObj>
              </mc:Choice>
              <mc:Fallback>
                <p:oleObj name="公式" r:id="rId38" imgW="90130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237" y="5449889"/>
                        <a:ext cx="2252127" cy="530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118669"/>
              </p:ext>
            </p:extLst>
          </p:nvPr>
        </p:nvGraphicFramePr>
        <p:xfrm>
          <a:off x="6089650" y="1762125"/>
          <a:ext cx="28352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70" name="Equation" r:id="rId40" imgW="1130040" imgH="228600" progId="Equation.DSMT4">
                  <p:embed/>
                </p:oleObj>
              </mc:Choice>
              <mc:Fallback>
                <p:oleObj name="Equation" r:id="rId40" imgW="1130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6089650" y="1762125"/>
                        <a:ext cx="2835275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11558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3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3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3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3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3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3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9" grpId="0"/>
      <p:bldP spid="431113" grpId="0"/>
      <p:bldP spid="431128" grpId="0"/>
      <p:bldP spid="4311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2"/>
          <p:cNvGrpSpPr>
            <a:grpSpLocks/>
          </p:cNvGrpSpPr>
          <p:nvPr/>
        </p:nvGrpSpPr>
        <p:grpSpPr bwMode="auto">
          <a:xfrm>
            <a:off x="2032758" y="174181"/>
            <a:ext cx="8527289" cy="724890"/>
            <a:chOff x="541" y="437"/>
            <a:chExt cx="5296" cy="4320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41" y="437"/>
              <a:ext cx="5296" cy="4320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659" y="603"/>
              <a:ext cx="5079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33159" name="Text Box 7"/>
          <p:cNvSpPr txBox="1">
            <a:spLocks noChangeArrowheads="1"/>
          </p:cNvSpPr>
          <p:nvPr/>
        </p:nvSpPr>
        <p:spPr bwMode="auto">
          <a:xfrm>
            <a:off x="2520738" y="232904"/>
            <a:ext cx="37338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推论 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4331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651858"/>
              </p:ext>
            </p:extLst>
          </p:nvPr>
        </p:nvGraphicFramePr>
        <p:xfrm>
          <a:off x="4107687" y="272741"/>
          <a:ext cx="2204974" cy="653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76" name="公式" r:id="rId3" imgW="876300" imgH="279400" progId="Equation.3">
                  <p:embed/>
                </p:oleObj>
              </mc:Choice>
              <mc:Fallback>
                <p:oleObj name="公式" r:id="rId3" imgW="8763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7687" y="272741"/>
                        <a:ext cx="2204974" cy="653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75325"/>
              </p:ext>
            </p:extLst>
          </p:nvPr>
        </p:nvGraphicFramePr>
        <p:xfrm>
          <a:off x="6314680" y="264473"/>
          <a:ext cx="3770792" cy="652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77" name="Equation" r:id="rId5" imgW="1498600" imgH="279400" progId="Equation.DSMT4">
                  <p:embed/>
                </p:oleObj>
              </mc:Choice>
              <mc:Fallback>
                <p:oleObj name="Equation" r:id="rId5" imgW="1498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4680" y="264473"/>
                        <a:ext cx="3770792" cy="652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3162" name="Text Box 10"/>
          <p:cNvSpPr txBox="1">
            <a:spLocks noChangeArrowheads="1"/>
          </p:cNvSpPr>
          <p:nvPr/>
        </p:nvSpPr>
        <p:spPr bwMode="auto">
          <a:xfrm>
            <a:off x="2015628" y="814286"/>
            <a:ext cx="16462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33163" name="Object 11"/>
          <p:cNvGraphicFramePr>
            <a:graphicFrameLocks noChangeAspect="1"/>
          </p:cNvGraphicFramePr>
          <p:nvPr/>
        </p:nvGraphicFramePr>
        <p:xfrm>
          <a:off x="2782888" y="815975"/>
          <a:ext cx="6842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78" name="公式" r:id="rId7" imgW="253780" imgH="203024" progId="Equation.3">
                  <p:embed/>
                </p:oleObj>
              </mc:Choice>
              <mc:Fallback>
                <p:oleObj name="公式" r:id="rId7" imgW="253780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815975"/>
                        <a:ext cx="6842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51499"/>
              </p:ext>
            </p:extLst>
          </p:nvPr>
        </p:nvGraphicFramePr>
        <p:xfrm>
          <a:off x="3393518" y="855775"/>
          <a:ext cx="3310689" cy="48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79" name="公式" r:id="rId9" imgW="1422400" imgH="203200" progId="Equation.3">
                  <p:embed/>
                </p:oleObj>
              </mc:Choice>
              <mc:Fallback>
                <p:oleObj name="公式" r:id="rId9" imgW="1422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3518" y="855775"/>
                        <a:ext cx="3310689" cy="48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65" name="Object 13"/>
          <p:cNvGraphicFramePr>
            <a:graphicFrameLocks noChangeAspect="1"/>
          </p:cNvGraphicFramePr>
          <p:nvPr/>
        </p:nvGraphicFramePr>
        <p:xfrm>
          <a:off x="2711451" y="1322388"/>
          <a:ext cx="6842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80" name="公式" r:id="rId11" imgW="253780" imgH="203024" progId="Equation.3">
                  <p:embed/>
                </p:oleObj>
              </mc:Choice>
              <mc:Fallback>
                <p:oleObj name="公式" r:id="rId11" imgW="253780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1322388"/>
                        <a:ext cx="6842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66" name="Object 14"/>
          <p:cNvGraphicFramePr>
            <a:graphicFrameLocks noChangeAspect="1"/>
          </p:cNvGraphicFramePr>
          <p:nvPr>
            <p:extLst/>
          </p:nvPr>
        </p:nvGraphicFramePr>
        <p:xfrm>
          <a:off x="3540126" y="1249363"/>
          <a:ext cx="3996035" cy="637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81" name="公式" r:id="rId13" imgW="1625600" imgH="279400" progId="Equation.3">
                  <p:embed/>
                </p:oleObj>
              </mc:Choice>
              <mc:Fallback>
                <p:oleObj name="公式" r:id="rId13" imgW="16256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26" y="1249363"/>
                        <a:ext cx="3996035" cy="637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67" name="Object 15"/>
          <p:cNvGraphicFramePr>
            <a:graphicFrameLocks noChangeAspect="1"/>
          </p:cNvGraphicFramePr>
          <p:nvPr>
            <p:extLst/>
          </p:nvPr>
        </p:nvGraphicFramePr>
        <p:xfrm>
          <a:off x="7680177" y="1292226"/>
          <a:ext cx="1327298" cy="431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82" name="公式" r:id="rId15" imgW="504915" imgH="171334" progId="Equation.3">
                  <p:embed/>
                </p:oleObj>
              </mc:Choice>
              <mc:Fallback>
                <p:oleObj name="公式" r:id="rId15" imgW="504915" imgH="171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177" y="1292226"/>
                        <a:ext cx="1327298" cy="431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094287"/>
              </p:ext>
            </p:extLst>
          </p:nvPr>
        </p:nvGraphicFramePr>
        <p:xfrm>
          <a:off x="5581650" y="1866081"/>
          <a:ext cx="2655890" cy="59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83" name="公式" r:id="rId17" imgW="1124001" imgH="228677" progId="Equation.3">
                  <p:embed/>
                </p:oleObj>
              </mc:Choice>
              <mc:Fallback>
                <p:oleObj name="公式" r:id="rId17" imgW="1124001" imgH="2286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1866081"/>
                        <a:ext cx="2655890" cy="59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921842"/>
              </p:ext>
            </p:extLst>
          </p:nvPr>
        </p:nvGraphicFramePr>
        <p:xfrm>
          <a:off x="5581651" y="2403514"/>
          <a:ext cx="2655890" cy="55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84" name="公式" r:id="rId19" imgW="1124001" imgH="228677" progId="Equation.3">
                  <p:embed/>
                </p:oleObj>
              </mc:Choice>
              <mc:Fallback>
                <p:oleObj name="公式" r:id="rId19" imgW="1124001" imgH="2286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1" y="2403514"/>
                        <a:ext cx="2655890" cy="550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7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804785"/>
              </p:ext>
            </p:extLst>
          </p:nvPr>
        </p:nvGraphicFramePr>
        <p:xfrm>
          <a:off x="2227264" y="2937041"/>
          <a:ext cx="4300784" cy="470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85" name="公式" r:id="rId21" imgW="1828800" imgH="190449" progId="Equation.3">
                  <p:embed/>
                </p:oleObj>
              </mc:Choice>
              <mc:Fallback>
                <p:oleObj name="公式" r:id="rId21" imgW="1828800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4" y="2937041"/>
                        <a:ext cx="4300784" cy="470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7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618111"/>
              </p:ext>
            </p:extLst>
          </p:nvPr>
        </p:nvGraphicFramePr>
        <p:xfrm>
          <a:off x="7580118" y="2947183"/>
          <a:ext cx="1141574" cy="400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86" name="公式" r:id="rId23" imgW="543088" imgH="171334" progId="Equation.3">
                  <p:embed/>
                </p:oleObj>
              </mc:Choice>
              <mc:Fallback>
                <p:oleObj name="公式" r:id="rId23" imgW="543088" imgH="171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0118" y="2947183"/>
                        <a:ext cx="1141574" cy="400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74" name="Object 22"/>
          <p:cNvGraphicFramePr>
            <a:graphicFrameLocks noChangeAspect="1"/>
          </p:cNvGraphicFramePr>
          <p:nvPr>
            <p:extLst/>
          </p:nvPr>
        </p:nvGraphicFramePr>
        <p:xfrm>
          <a:off x="2376798" y="3429000"/>
          <a:ext cx="2675905" cy="45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87" name="公式" r:id="rId25" imgW="1000114" imgH="171334" progId="Equation.3">
                  <p:embed/>
                </p:oleObj>
              </mc:Choice>
              <mc:Fallback>
                <p:oleObj name="公式" r:id="rId25" imgW="1000114" imgH="171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798" y="3429000"/>
                        <a:ext cx="2675905" cy="45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75" name="Object 23"/>
          <p:cNvGraphicFramePr>
            <a:graphicFrameLocks noChangeAspect="1"/>
          </p:cNvGraphicFramePr>
          <p:nvPr>
            <p:extLst/>
          </p:nvPr>
        </p:nvGraphicFramePr>
        <p:xfrm>
          <a:off x="5951539" y="3409951"/>
          <a:ext cx="2770152" cy="451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88" name="公式" r:id="rId27" imgW="1104914" imgH="190449" progId="Equation.3">
                  <p:embed/>
                </p:oleObj>
              </mc:Choice>
              <mc:Fallback>
                <p:oleObj name="公式" r:id="rId27" imgW="1104914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9" y="3409951"/>
                        <a:ext cx="2770152" cy="451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76" name="Object 24"/>
          <p:cNvGraphicFramePr>
            <a:graphicFrameLocks noChangeAspect="1"/>
          </p:cNvGraphicFramePr>
          <p:nvPr>
            <p:extLst/>
          </p:nvPr>
        </p:nvGraphicFramePr>
        <p:xfrm>
          <a:off x="2424114" y="3938589"/>
          <a:ext cx="1655663" cy="44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89" name="公式" r:id="rId29" imgW="657258" imgH="190449" progId="Equation.3">
                  <p:embed/>
                </p:oleObj>
              </mc:Choice>
              <mc:Fallback>
                <p:oleObj name="公式" r:id="rId29" imgW="657258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3938589"/>
                        <a:ext cx="1655663" cy="44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77" name="Object 25"/>
          <p:cNvGraphicFramePr>
            <a:graphicFrameLocks noChangeAspect="1"/>
          </p:cNvGraphicFramePr>
          <p:nvPr>
            <p:extLst/>
          </p:nvPr>
        </p:nvGraphicFramePr>
        <p:xfrm>
          <a:off x="4727576" y="3924302"/>
          <a:ext cx="1560830" cy="512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90" name="公式" r:id="rId31" imgW="628802" imgH="228677" progId="Equation.3">
                  <p:embed/>
                </p:oleObj>
              </mc:Choice>
              <mc:Fallback>
                <p:oleObj name="公式" r:id="rId31" imgW="628802" imgH="2286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6" y="3924302"/>
                        <a:ext cx="1560830" cy="5128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78" name="Object 26"/>
          <p:cNvGraphicFramePr>
            <a:graphicFrameLocks noChangeAspect="1"/>
          </p:cNvGraphicFramePr>
          <p:nvPr>
            <p:extLst/>
          </p:nvPr>
        </p:nvGraphicFramePr>
        <p:xfrm>
          <a:off x="2306640" y="4518027"/>
          <a:ext cx="2133177" cy="440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91" name="公式" r:id="rId33" imgW="809600" imgH="171334" progId="Equation.3">
                  <p:embed/>
                </p:oleObj>
              </mc:Choice>
              <mc:Fallback>
                <p:oleObj name="公式" r:id="rId33" imgW="809600" imgH="171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40" y="4518027"/>
                        <a:ext cx="2133177" cy="440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7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642374"/>
              </p:ext>
            </p:extLst>
          </p:nvPr>
        </p:nvGraphicFramePr>
        <p:xfrm>
          <a:off x="5303839" y="4491040"/>
          <a:ext cx="1512241" cy="450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92" name="公式" r:id="rId35" imgW="666627" imgH="190449" progId="Equation.3">
                  <p:embed/>
                </p:oleObj>
              </mc:Choice>
              <mc:Fallback>
                <p:oleObj name="公式" r:id="rId35" imgW="666627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9" y="4491040"/>
                        <a:ext cx="1512241" cy="450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8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729342"/>
              </p:ext>
            </p:extLst>
          </p:nvPr>
        </p:nvGraphicFramePr>
        <p:xfrm>
          <a:off x="7380458" y="4437112"/>
          <a:ext cx="1451846" cy="462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93" name="公式" r:id="rId37" imgW="666627" imgH="190449" progId="Equation.3">
                  <p:embed/>
                </p:oleObj>
              </mc:Choice>
              <mc:Fallback>
                <p:oleObj name="公式" r:id="rId37" imgW="666627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458" y="4437112"/>
                        <a:ext cx="1451846" cy="462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81" name="Object 29"/>
          <p:cNvGraphicFramePr>
            <a:graphicFrameLocks noChangeAspect="1"/>
          </p:cNvGraphicFramePr>
          <p:nvPr>
            <p:extLst/>
          </p:nvPr>
        </p:nvGraphicFramePr>
        <p:xfrm>
          <a:off x="2481642" y="5013176"/>
          <a:ext cx="1670143" cy="548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94" name="公式" r:id="rId39" imgW="628802" imgH="228677" progId="Equation.3">
                  <p:embed/>
                </p:oleObj>
              </mc:Choice>
              <mc:Fallback>
                <p:oleObj name="公式" r:id="rId39" imgW="628802" imgH="2286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642" y="5013176"/>
                        <a:ext cx="1670143" cy="548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3183" name="Text Box 31"/>
          <p:cNvSpPr txBox="1">
            <a:spLocks noChangeArrowheads="1"/>
          </p:cNvSpPr>
          <p:nvPr/>
        </p:nvSpPr>
        <p:spPr bwMode="auto">
          <a:xfrm>
            <a:off x="8256589" y="5657850"/>
            <a:ext cx="15017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6600"/>
                </a:solidFill>
                <a:ea typeface="黑体" pitchFamily="2" charset="-122"/>
              </a:rPr>
              <a:t>证毕</a:t>
            </a:r>
            <a:endParaRPr lang="zh-CN" altLang="en-US" sz="2800" dirty="0">
              <a:solidFill>
                <a:srgbClr val="006600"/>
              </a:solidFill>
              <a:ea typeface="黑体" pitchFamily="2" charset="-122"/>
            </a:endParaRPr>
          </a:p>
        </p:txBody>
      </p:sp>
      <p:graphicFrame>
        <p:nvGraphicFramePr>
          <p:cNvPr id="43318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950766"/>
              </p:ext>
            </p:extLst>
          </p:nvPr>
        </p:nvGraphicFramePr>
        <p:xfrm>
          <a:off x="5303839" y="5657850"/>
          <a:ext cx="2088233" cy="618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95" name="公式" r:id="rId41" imgW="847772" imgH="247792" progId="Equation.3">
                  <p:embed/>
                </p:oleObj>
              </mc:Choice>
              <mc:Fallback>
                <p:oleObj name="公式" r:id="rId41" imgW="847772" imgH="2477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9" y="5657850"/>
                        <a:ext cx="2088233" cy="618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86" name="Object 34"/>
          <p:cNvGraphicFramePr>
            <a:graphicFrameLocks noChangeAspect="1"/>
          </p:cNvGraphicFramePr>
          <p:nvPr>
            <p:extLst/>
          </p:nvPr>
        </p:nvGraphicFramePr>
        <p:xfrm>
          <a:off x="7930081" y="4077072"/>
          <a:ext cx="653014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96" name="公式" r:id="rId43" imgW="285598" imgH="133453" progId="Equation.3">
                  <p:embed/>
                </p:oleObj>
              </mc:Choice>
              <mc:Fallback>
                <p:oleObj name="公式" r:id="rId43" imgW="285598" imgH="1334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0081" y="4077072"/>
                        <a:ext cx="653014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87" name="Object 35"/>
          <p:cNvGraphicFramePr>
            <a:graphicFrameLocks noChangeAspect="1"/>
          </p:cNvGraphicFramePr>
          <p:nvPr>
            <p:extLst/>
          </p:nvPr>
        </p:nvGraphicFramePr>
        <p:xfrm>
          <a:off x="6240016" y="3933056"/>
          <a:ext cx="171263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97" name="公式" r:id="rId45" imgW="704799" imgH="228677" progId="Equation.3">
                  <p:embed/>
                </p:oleObj>
              </mc:Choice>
              <mc:Fallback>
                <p:oleObj name="公式" r:id="rId45" imgW="704799" imgH="2286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016" y="3933056"/>
                        <a:ext cx="1712632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88" name="Object 36"/>
          <p:cNvGraphicFramePr>
            <a:graphicFrameLocks noChangeAspect="1"/>
          </p:cNvGraphicFramePr>
          <p:nvPr>
            <p:extLst/>
          </p:nvPr>
        </p:nvGraphicFramePr>
        <p:xfrm>
          <a:off x="5719724" y="5157193"/>
          <a:ext cx="715255" cy="394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98" name="公式" r:id="rId47" imgW="285598" imgH="133453" progId="Equation.3">
                  <p:embed/>
                </p:oleObj>
              </mc:Choice>
              <mc:Fallback>
                <p:oleObj name="公式" r:id="rId47" imgW="285598" imgH="1334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724" y="5157193"/>
                        <a:ext cx="715255" cy="394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89" name="Object 37"/>
          <p:cNvGraphicFramePr>
            <a:graphicFrameLocks noChangeAspect="1"/>
          </p:cNvGraphicFramePr>
          <p:nvPr>
            <p:extLst/>
          </p:nvPr>
        </p:nvGraphicFramePr>
        <p:xfrm>
          <a:off x="4138995" y="5013177"/>
          <a:ext cx="1584176" cy="530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99" name="公式" r:id="rId49" imgW="619085" imgH="228677" progId="Equation.3">
                  <p:embed/>
                </p:oleObj>
              </mc:Choice>
              <mc:Fallback>
                <p:oleObj name="公式" r:id="rId49" imgW="619085" imgH="2286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995" y="5013177"/>
                        <a:ext cx="1584176" cy="530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9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036500"/>
              </p:ext>
            </p:extLst>
          </p:nvPr>
        </p:nvGraphicFramePr>
        <p:xfrm>
          <a:off x="2460502" y="5650935"/>
          <a:ext cx="237514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00" name="公式" r:id="rId51" imgW="952572" imgH="228677" progId="Equation.3">
                  <p:embed/>
                </p:oleObj>
              </mc:Choice>
              <mc:Fallback>
                <p:oleObj name="公式" r:id="rId51" imgW="952572" imgH="2286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502" y="5650935"/>
                        <a:ext cx="2375147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3191" name="Line 39"/>
          <p:cNvSpPr>
            <a:spLocks noChangeShapeType="1"/>
          </p:cNvSpPr>
          <p:nvPr/>
        </p:nvSpPr>
        <p:spPr bwMode="auto">
          <a:xfrm>
            <a:off x="7736682" y="1816588"/>
            <a:ext cx="11826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3192" name="Line 40"/>
          <p:cNvSpPr>
            <a:spLocks noChangeShapeType="1"/>
          </p:cNvSpPr>
          <p:nvPr/>
        </p:nvSpPr>
        <p:spPr bwMode="auto">
          <a:xfrm>
            <a:off x="2281239" y="3429000"/>
            <a:ext cx="9350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3193" name="Line 41"/>
          <p:cNvSpPr>
            <a:spLocks noChangeShapeType="1"/>
          </p:cNvSpPr>
          <p:nvPr/>
        </p:nvSpPr>
        <p:spPr bwMode="auto">
          <a:xfrm>
            <a:off x="7641349" y="3347602"/>
            <a:ext cx="108034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3194" name="Line 42"/>
          <p:cNvSpPr>
            <a:spLocks noChangeShapeType="1"/>
          </p:cNvSpPr>
          <p:nvPr/>
        </p:nvSpPr>
        <p:spPr bwMode="auto">
          <a:xfrm>
            <a:off x="2999656" y="6237288"/>
            <a:ext cx="172849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3195" name="Line 43"/>
          <p:cNvSpPr>
            <a:spLocks noChangeShapeType="1"/>
          </p:cNvSpPr>
          <p:nvPr/>
        </p:nvSpPr>
        <p:spPr bwMode="auto">
          <a:xfrm>
            <a:off x="5581650" y="6237288"/>
            <a:ext cx="173848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266427"/>
              </p:ext>
            </p:extLst>
          </p:nvPr>
        </p:nvGraphicFramePr>
        <p:xfrm>
          <a:off x="2395538" y="1854200"/>
          <a:ext cx="30162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01" name="Equation" r:id="rId53" imgW="1257120" imgH="241200" progId="Equation.DSMT4">
                  <p:embed/>
                </p:oleObj>
              </mc:Choice>
              <mc:Fallback>
                <p:oleObj name="Equation" r:id="rId53" imgW="1257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2395538" y="1854200"/>
                        <a:ext cx="3016250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143579"/>
              </p:ext>
            </p:extLst>
          </p:nvPr>
        </p:nvGraphicFramePr>
        <p:xfrm>
          <a:off x="2401888" y="2349500"/>
          <a:ext cx="300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02" name="Equation" r:id="rId55" imgW="1269720" imgH="241200" progId="Equation.DSMT4">
                  <p:embed/>
                </p:oleObj>
              </mc:Choice>
              <mc:Fallback>
                <p:oleObj name="Equation" r:id="rId55" imgW="1269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2349500"/>
                        <a:ext cx="300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90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3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3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3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3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3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3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3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3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3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3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3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3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3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3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3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3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3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3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43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43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43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9" grpId="0"/>
      <p:bldP spid="433162" grpId="0"/>
      <p:bldP spid="433183" grpId="0"/>
      <p:bldP spid="433191" grpId="0" animBg="1"/>
      <p:bldP spid="433192" grpId="0" animBg="1"/>
      <p:bldP spid="433193" grpId="0" animBg="1"/>
      <p:bldP spid="433194" grpId="0" animBg="1"/>
      <p:bldP spid="43319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6903</TotalTime>
  <Words>260</Words>
  <Application>Microsoft Office PowerPoint</Application>
  <PresentationFormat>宽屏</PresentationFormat>
  <Paragraphs>66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New Century Schoolbook</vt:lpstr>
      <vt:lpstr>黑体</vt:lpstr>
      <vt:lpstr>华文楷体</vt:lpstr>
      <vt:lpstr>宋体</vt:lpstr>
      <vt:lpstr>Arial</vt:lpstr>
      <vt:lpstr>Arial Black</vt:lpstr>
      <vt:lpstr>Calibri</vt:lpstr>
      <vt:lpstr>Times New Roman</vt:lpstr>
      <vt:lpstr>Verdana</vt:lpstr>
      <vt:lpstr>Office 主题</vt:lpstr>
      <vt:lpstr>公式</vt:lpstr>
      <vt:lpstr>Equation</vt:lpstr>
      <vt:lpstr>Document</vt:lpstr>
      <vt:lpstr>文档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213</cp:revision>
  <dcterms:created xsi:type="dcterms:W3CDTF">2009-06-13T01:14:34Z</dcterms:created>
  <dcterms:modified xsi:type="dcterms:W3CDTF">2021-09-21T15:54:07Z</dcterms:modified>
</cp:coreProperties>
</file>