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329" r:id="rId11"/>
    <p:sldId id="295" r:id="rId12"/>
    <p:sldId id="296" r:id="rId13"/>
    <p:sldId id="332" r:id="rId14"/>
    <p:sldId id="297" r:id="rId15"/>
    <p:sldId id="331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33" r:id="rId27"/>
    <p:sldId id="334" r:id="rId28"/>
    <p:sldId id="335" r:id="rId29"/>
    <p:sldId id="336" r:id="rId30"/>
    <p:sldId id="337" r:id="rId31"/>
    <p:sldId id="338" r:id="rId32"/>
    <p:sldId id="339" r:id="rId3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80" Type="http://schemas.microsoft.com/office/2015/10/relationships/revisionInfo" Target="revisionInfo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emf"/><Relationship Id="rId7" Type="http://schemas.openxmlformats.org/officeDocument/2006/relationships/image" Target="../media/image88.w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emf"/><Relationship Id="rId9" Type="http://schemas.openxmlformats.org/officeDocument/2006/relationships/image" Target="../media/image9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emf"/><Relationship Id="rId7" Type="http://schemas.openxmlformats.org/officeDocument/2006/relationships/image" Target="../media/image136.w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10" Type="http://schemas.openxmlformats.org/officeDocument/2006/relationships/image" Target="../media/image139.wmf"/><Relationship Id="rId4" Type="http://schemas.openxmlformats.org/officeDocument/2006/relationships/image" Target="../media/image133.emf"/><Relationship Id="rId9" Type="http://schemas.openxmlformats.org/officeDocument/2006/relationships/image" Target="../media/image13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e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e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9" Type="http://schemas.openxmlformats.org/officeDocument/2006/relationships/image" Target="../media/image14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image" Target="../media/image176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12" Type="http://schemas.openxmlformats.org/officeDocument/2006/relationships/image" Target="../media/image175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4.wmf"/><Relationship Id="rId5" Type="http://schemas.openxmlformats.org/officeDocument/2006/relationships/image" Target="../media/image168.w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image" Target="../media/image189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12" Type="http://schemas.openxmlformats.org/officeDocument/2006/relationships/image" Target="../media/image188.wmf"/><Relationship Id="rId17" Type="http://schemas.openxmlformats.org/officeDocument/2006/relationships/image" Target="../media/image193.wmf"/><Relationship Id="rId2" Type="http://schemas.openxmlformats.org/officeDocument/2006/relationships/image" Target="../media/image178.wmf"/><Relationship Id="rId16" Type="http://schemas.openxmlformats.org/officeDocument/2006/relationships/image" Target="../media/image192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11" Type="http://schemas.openxmlformats.org/officeDocument/2006/relationships/image" Target="../media/image187.wmf"/><Relationship Id="rId5" Type="http://schemas.openxmlformats.org/officeDocument/2006/relationships/image" Target="../media/image181.wmf"/><Relationship Id="rId15" Type="http://schemas.openxmlformats.org/officeDocument/2006/relationships/image" Target="../media/image191.wmf"/><Relationship Id="rId10" Type="http://schemas.openxmlformats.org/officeDocument/2006/relationships/image" Target="../media/image186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Relationship Id="rId14" Type="http://schemas.openxmlformats.org/officeDocument/2006/relationships/image" Target="../media/image19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11" Type="http://schemas.openxmlformats.org/officeDocument/2006/relationships/image" Target="../media/image204.wmf"/><Relationship Id="rId5" Type="http://schemas.openxmlformats.org/officeDocument/2006/relationships/image" Target="../media/image198.wmf"/><Relationship Id="rId10" Type="http://schemas.openxmlformats.org/officeDocument/2006/relationships/image" Target="../media/image203.wmf"/><Relationship Id="rId4" Type="http://schemas.openxmlformats.org/officeDocument/2006/relationships/image" Target="../media/image197.wmf"/><Relationship Id="rId9" Type="http://schemas.openxmlformats.org/officeDocument/2006/relationships/image" Target="../media/image20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image" Target="../media/image217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12" Type="http://schemas.openxmlformats.org/officeDocument/2006/relationships/image" Target="../media/image216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215.wmf"/><Relationship Id="rId5" Type="http://schemas.openxmlformats.org/officeDocument/2006/relationships/image" Target="../media/image209.wmf"/><Relationship Id="rId10" Type="http://schemas.openxmlformats.org/officeDocument/2006/relationships/image" Target="../media/image214.wmf"/><Relationship Id="rId4" Type="http://schemas.openxmlformats.org/officeDocument/2006/relationships/image" Target="../media/image208.wmf"/><Relationship Id="rId9" Type="http://schemas.openxmlformats.org/officeDocument/2006/relationships/image" Target="../media/image21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image" Target="../media/image229.wmf"/><Relationship Id="rId3" Type="http://schemas.openxmlformats.org/officeDocument/2006/relationships/image" Target="../media/image220.wmf"/><Relationship Id="rId7" Type="http://schemas.openxmlformats.org/officeDocument/2006/relationships/image" Target="../media/image223.wmf"/><Relationship Id="rId12" Type="http://schemas.openxmlformats.org/officeDocument/2006/relationships/image" Target="../media/image228.wmf"/><Relationship Id="rId2" Type="http://schemas.openxmlformats.org/officeDocument/2006/relationships/image" Target="../media/image219.wmf"/><Relationship Id="rId16" Type="http://schemas.openxmlformats.org/officeDocument/2006/relationships/image" Target="../media/image232.wmf"/><Relationship Id="rId1" Type="http://schemas.openxmlformats.org/officeDocument/2006/relationships/image" Target="../media/image218.wmf"/><Relationship Id="rId6" Type="http://schemas.openxmlformats.org/officeDocument/2006/relationships/image" Target="../media/image222.wmf"/><Relationship Id="rId11" Type="http://schemas.openxmlformats.org/officeDocument/2006/relationships/image" Target="../media/image227.wmf"/><Relationship Id="rId5" Type="http://schemas.openxmlformats.org/officeDocument/2006/relationships/image" Target="../media/image221.wmf"/><Relationship Id="rId15" Type="http://schemas.openxmlformats.org/officeDocument/2006/relationships/image" Target="../media/image231.wmf"/><Relationship Id="rId10" Type="http://schemas.openxmlformats.org/officeDocument/2006/relationships/image" Target="../media/image226.wmf"/><Relationship Id="rId4" Type="http://schemas.openxmlformats.org/officeDocument/2006/relationships/image" Target="../media/image206.wmf"/><Relationship Id="rId9" Type="http://schemas.openxmlformats.org/officeDocument/2006/relationships/image" Target="../media/image225.wmf"/><Relationship Id="rId14" Type="http://schemas.openxmlformats.org/officeDocument/2006/relationships/image" Target="../media/image23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image" Target="../media/image235.wmf"/><Relationship Id="rId7" Type="http://schemas.openxmlformats.org/officeDocument/2006/relationships/image" Target="../media/image237.wmf"/><Relationship Id="rId12" Type="http://schemas.openxmlformats.org/officeDocument/2006/relationships/image" Target="../media/image242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26.wmf"/><Relationship Id="rId11" Type="http://schemas.openxmlformats.org/officeDocument/2006/relationships/image" Target="../media/image241.wmf"/><Relationship Id="rId5" Type="http://schemas.openxmlformats.org/officeDocument/2006/relationships/image" Target="../media/image236.wmf"/><Relationship Id="rId10" Type="http://schemas.openxmlformats.org/officeDocument/2006/relationships/image" Target="../media/image240.wmf"/><Relationship Id="rId4" Type="http://schemas.openxmlformats.org/officeDocument/2006/relationships/image" Target="../media/image211.wmf"/><Relationship Id="rId9" Type="http://schemas.openxmlformats.org/officeDocument/2006/relationships/image" Target="../media/image23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image" Target="../media/image245.wmf"/><Relationship Id="rId7" Type="http://schemas.openxmlformats.org/officeDocument/2006/relationships/image" Target="../media/image249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6" Type="http://schemas.openxmlformats.org/officeDocument/2006/relationships/image" Target="../media/image248.wmf"/><Relationship Id="rId11" Type="http://schemas.openxmlformats.org/officeDocument/2006/relationships/image" Target="../media/image253.wmf"/><Relationship Id="rId5" Type="http://schemas.openxmlformats.org/officeDocument/2006/relationships/image" Target="../media/image247.wmf"/><Relationship Id="rId10" Type="http://schemas.openxmlformats.org/officeDocument/2006/relationships/image" Target="../media/image252.wmf"/><Relationship Id="rId4" Type="http://schemas.openxmlformats.org/officeDocument/2006/relationships/image" Target="../media/image246.wmf"/><Relationship Id="rId9" Type="http://schemas.openxmlformats.org/officeDocument/2006/relationships/image" Target="../media/image25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3" Type="http://schemas.openxmlformats.org/officeDocument/2006/relationships/image" Target="../media/image256.wmf"/><Relationship Id="rId7" Type="http://schemas.openxmlformats.org/officeDocument/2006/relationships/image" Target="../media/image260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10" Type="http://schemas.openxmlformats.org/officeDocument/2006/relationships/image" Target="../media/image263.wmf"/><Relationship Id="rId4" Type="http://schemas.openxmlformats.org/officeDocument/2006/relationships/image" Target="../media/image257.wmf"/><Relationship Id="rId9" Type="http://schemas.openxmlformats.org/officeDocument/2006/relationships/image" Target="../media/image26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2" Type="http://schemas.openxmlformats.org/officeDocument/2006/relationships/image" Target="../media/image250.wmf"/><Relationship Id="rId1" Type="http://schemas.openxmlformats.org/officeDocument/2006/relationships/image" Target="../media/image264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3" Type="http://schemas.openxmlformats.org/officeDocument/2006/relationships/image" Target="../media/image273.wmf"/><Relationship Id="rId7" Type="http://schemas.openxmlformats.org/officeDocument/2006/relationships/image" Target="../media/image277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6" Type="http://schemas.openxmlformats.org/officeDocument/2006/relationships/image" Target="../media/image276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Relationship Id="rId9" Type="http://schemas.openxmlformats.org/officeDocument/2006/relationships/image" Target="../media/image27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17" Type="http://schemas.openxmlformats.org/officeDocument/2006/relationships/image" Target="../media/image39.wmf"/><Relationship Id="rId2" Type="http://schemas.openxmlformats.org/officeDocument/2006/relationships/image" Target="../media/image24.wmf"/><Relationship Id="rId16" Type="http://schemas.openxmlformats.org/officeDocument/2006/relationships/image" Target="../media/image38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image" Target="../media/image292.wmf"/><Relationship Id="rId3" Type="http://schemas.openxmlformats.org/officeDocument/2006/relationships/image" Target="../media/image282.wmf"/><Relationship Id="rId7" Type="http://schemas.openxmlformats.org/officeDocument/2006/relationships/image" Target="../media/image286.wmf"/><Relationship Id="rId12" Type="http://schemas.openxmlformats.org/officeDocument/2006/relationships/image" Target="../media/image291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Relationship Id="rId6" Type="http://schemas.openxmlformats.org/officeDocument/2006/relationships/image" Target="../media/image285.wmf"/><Relationship Id="rId11" Type="http://schemas.openxmlformats.org/officeDocument/2006/relationships/image" Target="../media/image290.wmf"/><Relationship Id="rId5" Type="http://schemas.openxmlformats.org/officeDocument/2006/relationships/image" Target="../media/image284.wmf"/><Relationship Id="rId15" Type="http://schemas.openxmlformats.org/officeDocument/2006/relationships/image" Target="../media/image294.wmf"/><Relationship Id="rId10" Type="http://schemas.openxmlformats.org/officeDocument/2006/relationships/image" Target="../media/image289.wmf"/><Relationship Id="rId4" Type="http://schemas.openxmlformats.org/officeDocument/2006/relationships/image" Target="../media/image283.wmf"/><Relationship Id="rId9" Type="http://schemas.openxmlformats.org/officeDocument/2006/relationships/image" Target="../media/image288.wmf"/><Relationship Id="rId14" Type="http://schemas.openxmlformats.org/officeDocument/2006/relationships/image" Target="../media/image29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image" Target="../media/image302.wmf"/><Relationship Id="rId3" Type="http://schemas.openxmlformats.org/officeDocument/2006/relationships/image" Target="../media/image296.wmf"/><Relationship Id="rId7" Type="http://schemas.openxmlformats.org/officeDocument/2006/relationships/image" Target="../media/image289.wmf"/><Relationship Id="rId12" Type="http://schemas.openxmlformats.org/officeDocument/2006/relationships/image" Target="../media/image301.wmf"/><Relationship Id="rId2" Type="http://schemas.openxmlformats.org/officeDocument/2006/relationships/image" Target="../media/image295.wmf"/><Relationship Id="rId1" Type="http://schemas.openxmlformats.org/officeDocument/2006/relationships/image" Target="../media/image290.wmf"/><Relationship Id="rId6" Type="http://schemas.openxmlformats.org/officeDocument/2006/relationships/image" Target="../media/image281.wmf"/><Relationship Id="rId11" Type="http://schemas.openxmlformats.org/officeDocument/2006/relationships/image" Target="../media/image300.wmf"/><Relationship Id="rId5" Type="http://schemas.openxmlformats.org/officeDocument/2006/relationships/image" Target="../media/image298.wmf"/><Relationship Id="rId15" Type="http://schemas.openxmlformats.org/officeDocument/2006/relationships/image" Target="../media/image304.wmf"/><Relationship Id="rId10" Type="http://schemas.openxmlformats.org/officeDocument/2006/relationships/image" Target="../media/image299.wmf"/><Relationship Id="rId4" Type="http://schemas.openxmlformats.org/officeDocument/2006/relationships/image" Target="../media/image297.wmf"/><Relationship Id="rId9" Type="http://schemas.openxmlformats.org/officeDocument/2006/relationships/image" Target="../media/image285.wmf"/><Relationship Id="rId14" Type="http://schemas.openxmlformats.org/officeDocument/2006/relationships/image" Target="../media/image30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2.wmf"/><Relationship Id="rId2" Type="http://schemas.openxmlformats.org/officeDocument/2006/relationships/image" Target="../media/image47.emf"/><Relationship Id="rId1" Type="http://schemas.openxmlformats.org/officeDocument/2006/relationships/image" Target="../media/image46.w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0.wmf"/><Relationship Id="rId3" Type="http://schemas.openxmlformats.org/officeDocument/2006/relationships/image" Target="../media/image81.png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26.w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37.w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20" Type="http://schemas.openxmlformats.org/officeDocument/2006/relationships/image" Target="../media/image13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5.emf"/><Relationship Id="rId22" Type="http://schemas.openxmlformats.org/officeDocument/2006/relationships/image" Target="../media/image1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44.wmf"/><Relationship Id="rId18" Type="http://schemas.openxmlformats.org/officeDocument/2006/relationships/oleObject" Target="../embeddings/oleObject146.bin"/><Relationship Id="rId3" Type="http://schemas.openxmlformats.org/officeDocument/2006/relationships/oleObject" Target="../embeddings/oleObject139.bin"/><Relationship Id="rId21" Type="http://schemas.openxmlformats.org/officeDocument/2006/relationships/image" Target="../media/image148.wmf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4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3.wmf"/><Relationship Id="rId5" Type="http://schemas.openxmlformats.org/officeDocument/2006/relationships/image" Target="../media/image149.wmf"/><Relationship Id="rId15" Type="http://schemas.openxmlformats.org/officeDocument/2006/relationships/image" Target="../media/image145.e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47.wmf"/><Relationship Id="rId4" Type="http://schemas.openxmlformats.org/officeDocument/2006/relationships/image" Target="../media/image140.wmf"/><Relationship Id="rId9" Type="http://schemas.openxmlformats.org/officeDocument/2006/relationships/image" Target="../media/image142.wmf"/><Relationship Id="rId14" Type="http://schemas.openxmlformats.org/officeDocument/2006/relationships/oleObject" Target="../embeddings/oleObject14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57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6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71.wmf"/><Relationship Id="rId26" Type="http://schemas.openxmlformats.org/officeDocument/2006/relationships/oleObject" Target="../embeddings/oleObject174.bin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69.bin"/><Relationship Id="rId25" Type="http://schemas.openxmlformats.org/officeDocument/2006/relationships/image" Target="../media/image1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image" Target="../media/image172.wmf"/><Relationship Id="rId29" Type="http://schemas.openxmlformats.org/officeDocument/2006/relationships/image" Target="../media/image17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66.bin"/><Relationship Id="rId24" Type="http://schemas.openxmlformats.org/officeDocument/2006/relationships/oleObject" Target="../embeddings/oleObject173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image" Target="../media/image173.wmf"/><Relationship Id="rId28" Type="http://schemas.openxmlformats.org/officeDocument/2006/relationships/oleObject" Target="../embeddings/oleObject175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9.wmf"/><Relationship Id="rId22" Type="http://schemas.openxmlformats.org/officeDocument/2006/relationships/oleObject" Target="../embeddings/oleObject172.bin"/><Relationship Id="rId27" Type="http://schemas.openxmlformats.org/officeDocument/2006/relationships/image" Target="../media/image175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84.wmf"/><Relationship Id="rId26" Type="http://schemas.openxmlformats.org/officeDocument/2006/relationships/image" Target="../media/image188.wmf"/><Relationship Id="rId3" Type="http://schemas.openxmlformats.org/officeDocument/2006/relationships/oleObject" Target="../embeddings/oleObject176.bin"/><Relationship Id="rId21" Type="http://schemas.openxmlformats.org/officeDocument/2006/relationships/oleObject" Target="../embeddings/oleObject185.bin"/><Relationship Id="rId34" Type="http://schemas.openxmlformats.org/officeDocument/2006/relationships/image" Target="../media/image192.wmf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83.bin"/><Relationship Id="rId25" Type="http://schemas.openxmlformats.org/officeDocument/2006/relationships/oleObject" Target="../embeddings/oleObject187.bin"/><Relationship Id="rId33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20" Type="http://schemas.openxmlformats.org/officeDocument/2006/relationships/image" Target="../media/image185.wmf"/><Relationship Id="rId29" Type="http://schemas.openxmlformats.org/officeDocument/2006/relationships/oleObject" Target="../embeddings/oleObject18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0.bin"/><Relationship Id="rId24" Type="http://schemas.openxmlformats.org/officeDocument/2006/relationships/image" Target="../media/image187.wmf"/><Relationship Id="rId32" Type="http://schemas.openxmlformats.org/officeDocument/2006/relationships/image" Target="../media/image191.wmf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23" Type="http://schemas.openxmlformats.org/officeDocument/2006/relationships/oleObject" Target="../embeddings/oleObject186.bin"/><Relationship Id="rId28" Type="http://schemas.openxmlformats.org/officeDocument/2006/relationships/image" Target="../media/image189.wmf"/><Relationship Id="rId36" Type="http://schemas.openxmlformats.org/officeDocument/2006/relationships/image" Target="../media/image193.wmf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184.bin"/><Relationship Id="rId31" Type="http://schemas.openxmlformats.org/officeDocument/2006/relationships/oleObject" Target="../embeddings/oleObject190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82.wmf"/><Relationship Id="rId22" Type="http://schemas.openxmlformats.org/officeDocument/2006/relationships/image" Target="../media/image186.wmf"/><Relationship Id="rId27" Type="http://schemas.openxmlformats.org/officeDocument/2006/relationships/oleObject" Target="../embeddings/oleObject188.bin"/><Relationship Id="rId30" Type="http://schemas.openxmlformats.org/officeDocument/2006/relationships/image" Target="../media/image190.wmf"/><Relationship Id="rId35" Type="http://schemas.openxmlformats.org/officeDocument/2006/relationships/oleObject" Target="../embeddings/oleObject192.bin"/><Relationship Id="rId8" Type="http://schemas.openxmlformats.org/officeDocument/2006/relationships/image" Target="../media/image17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201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wmf"/><Relationship Id="rId20" Type="http://schemas.openxmlformats.org/officeDocument/2006/relationships/image" Target="../media/image20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204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10" Type="http://schemas.openxmlformats.org/officeDocument/2006/relationships/image" Target="../media/image197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99.wmf"/><Relationship Id="rId22" Type="http://schemas.openxmlformats.org/officeDocument/2006/relationships/image" Target="../media/image20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212.wmf"/><Relationship Id="rId26" Type="http://schemas.openxmlformats.org/officeDocument/2006/relationships/image" Target="../media/image216.wmf"/><Relationship Id="rId3" Type="http://schemas.openxmlformats.org/officeDocument/2006/relationships/oleObject" Target="../embeddings/oleObject204.bin"/><Relationship Id="rId21" Type="http://schemas.openxmlformats.org/officeDocument/2006/relationships/oleObject" Target="../embeddings/oleObject213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11.bin"/><Relationship Id="rId25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20" Type="http://schemas.openxmlformats.org/officeDocument/2006/relationships/image" Target="../media/image21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08.bin"/><Relationship Id="rId24" Type="http://schemas.openxmlformats.org/officeDocument/2006/relationships/image" Target="../media/image215.wmf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23" Type="http://schemas.openxmlformats.org/officeDocument/2006/relationships/oleObject" Target="../embeddings/oleObject214.bin"/><Relationship Id="rId28" Type="http://schemas.openxmlformats.org/officeDocument/2006/relationships/image" Target="../media/image217.wmf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12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210.wmf"/><Relationship Id="rId22" Type="http://schemas.openxmlformats.org/officeDocument/2006/relationships/image" Target="../media/image214.wmf"/><Relationship Id="rId27" Type="http://schemas.openxmlformats.org/officeDocument/2006/relationships/oleObject" Target="../embeddings/oleObject216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24.wmf"/><Relationship Id="rId26" Type="http://schemas.openxmlformats.org/officeDocument/2006/relationships/image" Target="../media/image228.w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34" Type="http://schemas.openxmlformats.org/officeDocument/2006/relationships/image" Target="../media/image232.wmf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8.bin"/><Relationship Id="rId33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3.wmf"/><Relationship Id="rId20" Type="http://schemas.openxmlformats.org/officeDocument/2006/relationships/image" Target="../media/image225.wmf"/><Relationship Id="rId29" Type="http://schemas.openxmlformats.org/officeDocument/2006/relationships/oleObject" Target="../embeddings/oleObject23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227.wmf"/><Relationship Id="rId32" Type="http://schemas.openxmlformats.org/officeDocument/2006/relationships/image" Target="../media/image231.wmf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28" Type="http://schemas.openxmlformats.org/officeDocument/2006/relationships/image" Target="../media/image229.wmf"/><Relationship Id="rId10" Type="http://schemas.openxmlformats.org/officeDocument/2006/relationships/image" Target="../media/image206.wmf"/><Relationship Id="rId19" Type="http://schemas.openxmlformats.org/officeDocument/2006/relationships/oleObject" Target="../embeddings/oleObject225.bin"/><Relationship Id="rId31" Type="http://schemas.openxmlformats.org/officeDocument/2006/relationships/oleObject" Target="../embeddings/oleObject231.bin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22.wmf"/><Relationship Id="rId22" Type="http://schemas.openxmlformats.org/officeDocument/2006/relationships/image" Target="../media/image226.wmf"/><Relationship Id="rId27" Type="http://schemas.openxmlformats.org/officeDocument/2006/relationships/oleObject" Target="../embeddings/oleObject229.bin"/><Relationship Id="rId30" Type="http://schemas.openxmlformats.org/officeDocument/2006/relationships/image" Target="../media/image230.wmf"/><Relationship Id="rId8" Type="http://schemas.openxmlformats.org/officeDocument/2006/relationships/image" Target="../media/image22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38.wmf"/><Relationship Id="rId26" Type="http://schemas.openxmlformats.org/officeDocument/2006/relationships/image" Target="../media/image242.wmf"/><Relationship Id="rId3" Type="http://schemas.openxmlformats.org/officeDocument/2006/relationships/oleObject" Target="../embeddings/oleObject233.bin"/><Relationship Id="rId21" Type="http://schemas.openxmlformats.org/officeDocument/2006/relationships/oleObject" Target="../embeddings/oleObject242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36.wmf"/><Relationship Id="rId17" Type="http://schemas.openxmlformats.org/officeDocument/2006/relationships/oleObject" Target="../embeddings/oleObject240.bin"/><Relationship Id="rId25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7.wmf"/><Relationship Id="rId20" Type="http://schemas.openxmlformats.org/officeDocument/2006/relationships/image" Target="../media/image239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37.bin"/><Relationship Id="rId24" Type="http://schemas.openxmlformats.org/officeDocument/2006/relationships/image" Target="../media/image241.wmf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23" Type="http://schemas.openxmlformats.org/officeDocument/2006/relationships/oleObject" Target="../embeddings/oleObject243.bin"/><Relationship Id="rId10" Type="http://schemas.openxmlformats.org/officeDocument/2006/relationships/image" Target="../media/image211.wmf"/><Relationship Id="rId19" Type="http://schemas.openxmlformats.org/officeDocument/2006/relationships/oleObject" Target="../embeddings/oleObject241.bin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26.wmf"/><Relationship Id="rId22" Type="http://schemas.openxmlformats.org/officeDocument/2006/relationships/image" Target="../media/image24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50.w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47.wmf"/><Relationship Id="rId17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9.wmf"/><Relationship Id="rId20" Type="http://schemas.openxmlformats.org/officeDocument/2006/relationships/image" Target="../media/image25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53.w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10" Type="http://schemas.openxmlformats.org/officeDocument/2006/relationships/image" Target="../media/image246.wmf"/><Relationship Id="rId19" Type="http://schemas.openxmlformats.org/officeDocument/2006/relationships/oleObject" Target="../embeddings/oleObject253.bin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48.wmf"/><Relationship Id="rId22" Type="http://schemas.openxmlformats.org/officeDocument/2006/relationships/image" Target="../media/image25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261.wmf"/><Relationship Id="rId3" Type="http://schemas.openxmlformats.org/officeDocument/2006/relationships/oleObject" Target="../embeddings/oleObject256.bin"/><Relationship Id="rId21" Type="http://schemas.openxmlformats.org/officeDocument/2006/relationships/oleObject" Target="../embeddings/oleObject265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58.wmf"/><Relationship Id="rId17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0.wmf"/><Relationship Id="rId20" Type="http://schemas.openxmlformats.org/officeDocument/2006/relationships/image" Target="../media/image26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image" Target="../media/image263.wmf"/><Relationship Id="rId10" Type="http://schemas.openxmlformats.org/officeDocument/2006/relationships/image" Target="../media/image257.wmf"/><Relationship Id="rId19" Type="http://schemas.openxmlformats.org/officeDocument/2006/relationships/oleObject" Target="../embeddings/oleObject264.bin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59.wmf"/><Relationship Id="rId22" Type="http://schemas.openxmlformats.org/officeDocument/2006/relationships/oleObject" Target="../embeddings/oleObject26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270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67.wmf"/><Relationship Id="rId17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10" Type="http://schemas.openxmlformats.org/officeDocument/2006/relationships/image" Target="../media/image266.wmf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6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oleObject" Target="../embeddings/oleObject280.bin"/><Relationship Id="rId18" Type="http://schemas.openxmlformats.org/officeDocument/2006/relationships/image" Target="../media/image278.wmf"/><Relationship Id="rId3" Type="http://schemas.openxmlformats.org/officeDocument/2006/relationships/oleObject" Target="../embeddings/oleObject275.bin"/><Relationship Id="rId7" Type="http://schemas.openxmlformats.org/officeDocument/2006/relationships/oleObject" Target="../embeddings/oleObject277.bin"/><Relationship Id="rId12" Type="http://schemas.openxmlformats.org/officeDocument/2006/relationships/image" Target="../media/image275.wmf"/><Relationship Id="rId17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7.wmf"/><Relationship Id="rId20" Type="http://schemas.openxmlformats.org/officeDocument/2006/relationships/image" Target="../media/image27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79.bin"/><Relationship Id="rId5" Type="http://schemas.openxmlformats.org/officeDocument/2006/relationships/oleObject" Target="../embeddings/oleObject276.bin"/><Relationship Id="rId15" Type="http://schemas.openxmlformats.org/officeDocument/2006/relationships/oleObject" Target="../embeddings/oleObject281.bin"/><Relationship Id="rId10" Type="http://schemas.openxmlformats.org/officeDocument/2006/relationships/image" Target="../media/image274.wmf"/><Relationship Id="rId19" Type="http://schemas.openxmlformats.org/officeDocument/2006/relationships/oleObject" Target="../embeddings/oleObject283.bin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276.wmf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87.wmf"/><Relationship Id="rId26" Type="http://schemas.openxmlformats.org/officeDocument/2006/relationships/oleObject" Target="../embeddings/oleObject296.bin"/><Relationship Id="rId39" Type="http://schemas.openxmlformats.org/officeDocument/2006/relationships/image" Target="../media/image294.wmf"/><Relationship Id="rId21" Type="http://schemas.openxmlformats.org/officeDocument/2006/relationships/oleObject" Target="../embeddings/oleObject293.bin"/><Relationship Id="rId34" Type="http://schemas.openxmlformats.org/officeDocument/2006/relationships/oleObject" Target="../embeddings/oleObject302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84.wmf"/><Relationship Id="rId17" Type="http://schemas.openxmlformats.org/officeDocument/2006/relationships/oleObject" Target="../embeddings/oleObject291.bin"/><Relationship Id="rId25" Type="http://schemas.openxmlformats.org/officeDocument/2006/relationships/image" Target="../media/image290.wmf"/><Relationship Id="rId33" Type="http://schemas.openxmlformats.org/officeDocument/2006/relationships/oleObject" Target="../embeddings/oleObject301.bin"/><Relationship Id="rId38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6.wmf"/><Relationship Id="rId20" Type="http://schemas.openxmlformats.org/officeDocument/2006/relationships/image" Target="../media/image288.wmf"/><Relationship Id="rId29" Type="http://schemas.openxmlformats.org/officeDocument/2006/relationships/oleObject" Target="../embeddings/oleObject298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81.wmf"/><Relationship Id="rId11" Type="http://schemas.openxmlformats.org/officeDocument/2006/relationships/oleObject" Target="../embeddings/oleObject288.bin"/><Relationship Id="rId24" Type="http://schemas.openxmlformats.org/officeDocument/2006/relationships/oleObject" Target="../embeddings/oleObject295.bin"/><Relationship Id="rId32" Type="http://schemas.openxmlformats.org/officeDocument/2006/relationships/oleObject" Target="../embeddings/oleObject300.bin"/><Relationship Id="rId37" Type="http://schemas.openxmlformats.org/officeDocument/2006/relationships/image" Target="../media/image293.wmf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23" Type="http://schemas.openxmlformats.org/officeDocument/2006/relationships/image" Target="../media/image289.wmf"/><Relationship Id="rId28" Type="http://schemas.openxmlformats.org/officeDocument/2006/relationships/oleObject" Target="../embeddings/oleObject297.bin"/><Relationship Id="rId36" Type="http://schemas.openxmlformats.org/officeDocument/2006/relationships/oleObject" Target="../embeddings/oleObject304.bin"/><Relationship Id="rId10" Type="http://schemas.openxmlformats.org/officeDocument/2006/relationships/image" Target="../media/image283.wmf"/><Relationship Id="rId19" Type="http://schemas.openxmlformats.org/officeDocument/2006/relationships/oleObject" Target="../embeddings/oleObject292.bin"/><Relationship Id="rId31" Type="http://schemas.openxmlformats.org/officeDocument/2006/relationships/oleObject" Target="../embeddings/oleObject299.bin"/><Relationship Id="rId4" Type="http://schemas.openxmlformats.org/officeDocument/2006/relationships/image" Target="../media/image280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85.wmf"/><Relationship Id="rId22" Type="http://schemas.openxmlformats.org/officeDocument/2006/relationships/oleObject" Target="../embeddings/oleObject294.bin"/><Relationship Id="rId27" Type="http://schemas.openxmlformats.org/officeDocument/2006/relationships/image" Target="../media/image291.wmf"/><Relationship Id="rId30" Type="http://schemas.openxmlformats.org/officeDocument/2006/relationships/image" Target="../media/image292.wmf"/><Relationship Id="rId35" Type="http://schemas.openxmlformats.org/officeDocument/2006/relationships/oleObject" Target="../embeddings/oleObject303.bin"/><Relationship Id="rId8" Type="http://schemas.openxmlformats.org/officeDocument/2006/relationships/image" Target="../media/image282.wmf"/><Relationship Id="rId3" Type="http://schemas.openxmlformats.org/officeDocument/2006/relationships/oleObject" Target="../embeddings/oleObject284.bin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1.bin"/><Relationship Id="rId18" Type="http://schemas.openxmlformats.org/officeDocument/2006/relationships/image" Target="../media/image284.wmf"/><Relationship Id="rId26" Type="http://schemas.openxmlformats.org/officeDocument/2006/relationships/image" Target="../media/image300.wmf"/><Relationship Id="rId3" Type="http://schemas.openxmlformats.org/officeDocument/2006/relationships/oleObject" Target="../embeddings/oleObject306.bin"/><Relationship Id="rId21" Type="http://schemas.openxmlformats.org/officeDocument/2006/relationships/oleObject" Target="../embeddings/oleObject315.bin"/><Relationship Id="rId34" Type="http://schemas.openxmlformats.org/officeDocument/2006/relationships/oleObject" Target="../embeddings/oleObject323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298.wmf"/><Relationship Id="rId17" Type="http://schemas.openxmlformats.org/officeDocument/2006/relationships/oleObject" Target="../embeddings/oleObject313.bin"/><Relationship Id="rId25" Type="http://schemas.openxmlformats.org/officeDocument/2006/relationships/oleObject" Target="../embeddings/oleObject318.bin"/><Relationship Id="rId33" Type="http://schemas.openxmlformats.org/officeDocument/2006/relationships/oleObject" Target="../embeddings/oleObject3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9.wmf"/><Relationship Id="rId20" Type="http://schemas.openxmlformats.org/officeDocument/2006/relationships/image" Target="../media/image285.wmf"/><Relationship Id="rId29" Type="http://schemas.openxmlformats.org/officeDocument/2006/relationships/oleObject" Target="../embeddings/oleObject320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95.wmf"/><Relationship Id="rId11" Type="http://schemas.openxmlformats.org/officeDocument/2006/relationships/oleObject" Target="../embeddings/oleObject310.bin"/><Relationship Id="rId24" Type="http://schemas.openxmlformats.org/officeDocument/2006/relationships/image" Target="../media/image299.wmf"/><Relationship Id="rId32" Type="http://schemas.openxmlformats.org/officeDocument/2006/relationships/image" Target="../media/image303.wmf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23" Type="http://schemas.openxmlformats.org/officeDocument/2006/relationships/oleObject" Target="../embeddings/oleObject317.bin"/><Relationship Id="rId28" Type="http://schemas.openxmlformats.org/officeDocument/2006/relationships/image" Target="../media/image301.wmf"/><Relationship Id="rId36" Type="http://schemas.openxmlformats.org/officeDocument/2006/relationships/image" Target="../media/image304.wmf"/><Relationship Id="rId10" Type="http://schemas.openxmlformats.org/officeDocument/2006/relationships/image" Target="../media/image297.wmf"/><Relationship Id="rId19" Type="http://schemas.openxmlformats.org/officeDocument/2006/relationships/oleObject" Target="../embeddings/oleObject314.bin"/><Relationship Id="rId31" Type="http://schemas.openxmlformats.org/officeDocument/2006/relationships/oleObject" Target="../embeddings/oleObject321.bin"/><Relationship Id="rId4" Type="http://schemas.openxmlformats.org/officeDocument/2006/relationships/image" Target="../media/image290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281.wmf"/><Relationship Id="rId22" Type="http://schemas.openxmlformats.org/officeDocument/2006/relationships/oleObject" Target="../embeddings/oleObject316.bin"/><Relationship Id="rId27" Type="http://schemas.openxmlformats.org/officeDocument/2006/relationships/oleObject" Target="../embeddings/oleObject319.bin"/><Relationship Id="rId30" Type="http://schemas.openxmlformats.org/officeDocument/2006/relationships/image" Target="../media/image302.wmf"/><Relationship Id="rId35" Type="http://schemas.openxmlformats.org/officeDocument/2006/relationships/oleObject" Target="../embeddings/oleObject324.bin"/><Relationship Id="rId8" Type="http://schemas.openxmlformats.org/officeDocument/2006/relationships/image" Target="../media/image296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4.bin"/><Relationship Id="rId21" Type="http://schemas.openxmlformats.org/officeDocument/2006/relationships/image" Target="../media/image31.wmf"/><Relationship Id="rId34" Type="http://schemas.openxmlformats.org/officeDocument/2006/relationships/oleObject" Target="../embeddings/oleObject38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33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image" Target="../media/image3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24" Type="http://schemas.openxmlformats.org/officeDocument/2006/relationships/oleObject" Target="../embeddings/oleObject33.bin"/><Relationship Id="rId32" Type="http://schemas.openxmlformats.org/officeDocument/2006/relationships/oleObject" Target="../embeddings/oleObject37.bin"/><Relationship Id="rId37" Type="http://schemas.openxmlformats.org/officeDocument/2006/relationships/image" Target="../media/image39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image" Target="../media/image32.wmf"/><Relationship Id="rId28" Type="http://schemas.openxmlformats.org/officeDocument/2006/relationships/oleObject" Target="../embeddings/oleObject35.bin"/><Relationship Id="rId36" Type="http://schemas.openxmlformats.org/officeDocument/2006/relationships/oleObject" Target="../embeddings/oleObject39.bin"/><Relationship Id="rId10" Type="http://schemas.openxmlformats.org/officeDocument/2006/relationships/image" Target="../media/image26.wmf"/><Relationship Id="rId19" Type="http://schemas.openxmlformats.org/officeDocument/2006/relationships/image" Target="../media/image30.wmf"/><Relationship Id="rId31" Type="http://schemas.openxmlformats.org/officeDocument/2006/relationships/image" Target="../media/image3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Relationship Id="rId22" Type="http://schemas.openxmlformats.org/officeDocument/2006/relationships/oleObject" Target="../embeddings/oleObject32.bin"/><Relationship Id="rId27" Type="http://schemas.openxmlformats.org/officeDocument/2006/relationships/image" Target="../media/image34.wmf"/><Relationship Id="rId30" Type="http://schemas.openxmlformats.org/officeDocument/2006/relationships/oleObject" Target="../embeddings/oleObject36.bin"/><Relationship Id="rId35" Type="http://schemas.openxmlformats.org/officeDocument/2006/relationships/image" Target="../media/image38.wmf"/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9.e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82888" y="2997201"/>
            <a:ext cx="6337300" cy="708025"/>
          </a:xfrm>
          <a:prstGeom prst="rect">
            <a:avLst/>
          </a:prstGeom>
          <a:noFill/>
          <a:ln w="57150" cmpd="thickThin">
            <a:solidFill>
              <a:srgbClr val="FF0000"/>
            </a:solidFill>
          </a:ln>
          <a:effectLst/>
          <a:ex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三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. 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函数极限的性质和运算</a:t>
            </a:r>
          </a:p>
        </p:txBody>
      </p:sp>
    </p:spTree>
    <p:extLst>
      <p:ext uri="{BB962C8B-B14F-4D97-AF65-F5344CB8AC3E}">
        <p14:creationId xmlns:p14="http://schemas.microsoft.com/office/powerpoint/2010/main" val="12981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2686050" y="62436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29FED23C-131B-4F71-A259-B9A46BD8BB4D}" type="slidenum"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1890" name="AutoShape 2"/>
          <p:cNvSpPr>
            <a:spLocks noChangeArrowheads="1"/>
          </p:cNvSpPr>
          <p:nvPr/>
        </p:nvSpPr>
        <p:spPr bwMode="auto">
          <a:xfrm>
            <a:off x="1178964" y="2213053"/>
            <a:ext cx="10153128" cy="3438338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601922"/>
              </p:ext>
            </p:extLst>
          </p:nvPr>
        </p:nvGraphicFramePr>
        <p:xfrm>
          <a:off x="3142072" y="581639"/>
          <a:ext cx="75422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1" name="Equation" r:id="rId4" imgW="2971800" imgH="457200" progId="Equation.DSMT4">
                  <p:embed/>
                </p:oleObj>
              </mc:Choice>
              <mc:Fallback>
                <p:oleObj name="Equation" r:id="rId4" imgW="2971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072" y="581639"/>
                        <a:ext cx="75422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503988"/>
              </p:ext>
            </p:extLst>
          </p:nvPr>
        </p:nvGraphicFramePr>
        <p:xfrm>
          <a:off x="1703512" y="4067755"/>
          <a:ext cx="4216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2" name="Equation" r:id="rId6" imgW="1650960" imgH="228600" progId="Equation.DSMT4">
                  <p:embed/>
                </p:oleObj>
              </mc:Choice>
              <mc:Fallback>
                <p:oleObj name="Equation" r:id="rId6" imgW="1650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4067755"/>
                        <a:ext cx="4216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05594"/>
              </p:ext>
            </p:extLst>
          </p:nvPr>
        </p:nvGraphicFramePr>
        <p:xfrm>
          <a:off x="1195767" y="1360345"/>
          <a:ext cx="2746801" cy="102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3" name="Equation" r:id="rId8" imgW="1155600" imgH="431640" progId="Equation.DSMT4">
                  <p:embed/>
                </p:oleObj>
              </mc:Choice>
              <mc:Fallback>
                <p:oleObj name="Equation" r:id="rId8" imgW="1155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5767" y="1360345"/>
                        <a:ext cx="2746801" cy="1026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90185" y="8337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对有理函数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07298"/>
              </p:ext>
            </p:extLst>
          </p:nvPr>
        </p:nvGraphicFramePr>
        <p:xfrm>
          <a:off x="1682133" y="2579693"/>
          <a:ext cx="6626005" cy="552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4" name="Equation" r:id="rId10" imgW="2743200" imgH="228600" progId="Equation.DSMT4">
                  <p:embed/>
                </p:oleObj>
              </mc:Choice>
              <mc:Fallback>
                <p:oleObj name="Equation" r:id="rId10" imgW="2743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2133" y="2579693"/>
                        <a:ext cx="6626005" cy="552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757175"/>
              </p:ext>
            </p:extLst>
          </p:nvPr>
        </p:nvGraphicFramePr>
        <p:xfrm>
          <a:off x="3811712" y="3044405"/>
          <a:ext cx="283686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5" name="Equation" r:id="rId12" imgW="1193760" imgH="444240" progId="Equation.DSMT4">
                  <p:embed/>
                </p:oleObj>
              </mc:Choice>
              <mc:Fallback>
                <p:oleObj name="Equation" r:id="rId12" imgW="1193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11712" y="3044405"/>
                        <a:ext cx="2836862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982236" y="4035520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通常的解法是约去分子、分母中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815516" y="4696551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趋于零的因子，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347814" y="4662038"/>
            <a:ext cx="4251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或者应用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洛必达法则</a:t>
            </a:r>
            <a:r>
              <a:rPr lang="zh-CN" altLang="en-US" sz="2800" b="1" dirty="0" smtClean="0"/>
              <a:t>处理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7466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nimBg="1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2048731" y="283534"/>
            <a:ext cx="3024063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求下列极限</a:t>
            </a:r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2034620" y="2930527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36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119500"/>
              </p:ext>
            </p:extLst>
          </p:nvPr>
        </p:nvGraphicFramePr>
        <p:xfrm>
          <a:off x="2711451" y="4797426"/>
          <a:ext cx="790575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7" name="公式" r:id="rId3" imgW="276229" imgH="657186" progId="Equation.3">
                  <p:embed/>
                </p:oleObj>
              </mc:Choice>
              <mc:Fallback>
                <p:oleObj name="公式" r:id="rId3" imgW="276229" imgH="6571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797426"/>
                        <a:ext cx="790575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6" name="Object 12"/>
          <p:cNvGraphicFramePr>
            <a:graphicFrameLocks noChangeAspect="1"/>
          </p:cNvGraphicFramePr>
          <p:nvPr/>
        </p:nvGraphicFramePr>
        <p:xfrm>
          <a:off x="3216276" y="4868864"/>
          <a:ext cx="1019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8" name="公式" r:id="rId5" imgW="409485" imgH="190449" progId="Equation.3">
                  <p:embed/>
                </p:oleObj>
              </mc:Choice>
              <mc:Fallback>
                <p:oleObj name="公式" r:id="rId5" imgW="409485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4868864"/>
                        <a:ext cx="10191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8" name="Object 14"/>
          <p:cNvGraphicFramePr>
            <a:graphicFrameLocks noChangeAspect="1"/>
          </p:cNvGraphicFramePr>
          <p:nvPr/>
        </p:nvGraphicFramePr>
        <p:xfrm>
          <a:off x="3359151" y="5462589"/>
          <a:ext cx="4032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9" name="公式" r:id="rId7" imgW="152342" imgH="161951" progId="Equation.3">
                  <p:embed/>
                </p:oleObj>
              </mc:Choice>
              <mc:Fallback>
                <p:oleObj name="公式" r:id="rId7" imgW="152342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462589"/>
                        <a:ext cx="40322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0" name="Object 16"/>
          <p:cNvGraphicFramePr>
            <a:graphicFrameLocks noChangeAspect="1"/>
          </p:cNvGraphicFramePr>
          <p:nvPr/>
        </p:nvGraphicFramePr>
        <p:xfrm>
          <a:off x="3287713" y="6056314"/>
          <a:ext cx="431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0" name="公式" r:id="rId9" imgW="162059" imgH="123722" progId="Equation.3">
                  <p:embed/>
                </p:oleObj>
              </mc:Choice>
              <mc:Fallback>
                <p:oleObj name="公式" r:id="rId9" imgW="162059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6056314"/>
                        <a:ext cx="431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410605"/>
              </p:ext>
            </p:extLst>
          </p:nvPr>
        </p:nvGraphicFramePr>
        <p:xfrm>
          <a:off x="2209800" y="1710917"/>
          <a:ext cx="6918632" cy="121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1" name="Equation" r:id="rId11" imgW="2794000" imgH="508000" progId="Equation.DSMT4">
                  <p:embed/>
                </p:oleObj>
              </mc:Choice>
              <mc:Fallback>
                <p:oleObj name="Equation" r:id="rId11" imgW="27940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10917"/>
                        <a:ext cx="6918632" cy="1219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240278"/>
              </p:ext>
            </p:extLst>
          </p:nvPr>
        </p:nvGraphicFramePr>
        <p:xfrm>
          <a:off x="2482367" y="699564"/>
          <a:ext cx="61023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2" name="Equation" r:id="rId13" imgW="2552700" imgH="457200" progId="Equation.DSMT4">
                  <p:embed/>
                </p:oleObj>
              </mc:Choice>
              <mc:Fallback>
                <p:oleObj name="Equation" r:id="rId13" imgW="2552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367" y="699564"/>
                        <a:ext cx="6102350" cy="1092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11450" y="3860801"/>
          <a:ext cx="59563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3" name="Equation" r:id="rId15" imgW="3060700" imgH="457200" progId="Equation.DSMT4">
                  <p:embed/>
                </p:oleObj>
              </mc:Choice>
              <mc:Fallback>
                <p:oleObj name="Equation" r:id="rId15" imgW="3060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860801"/>
                        <a:ext cx="59563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018739"/>
              </p:ext>
            </p:extLst>
          </p:nvPr>
        </p:nvGraphicFramePr>
        <p:xfrm>
          <a:off x="2692502" y="2817814"/>
          <a:ext cx="54006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4" name="Equation" r:id="rId17" imgW="2552700" imgH="457200" progId="Equation.DSMT4">
                  <p:embed/>
                </p:oleObj>
              </mc:Choice>
              <mc:Fallback>
                <p:oleObj name="Equation" r:id="rId17" imgW="2552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502" y="2817814"/>
                        <a:ext cx="540067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727575" y="4941888"/>
          <a:ext cx="108108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5" name="Equation" r:id="rId19" imgW="457200" imgH="139700" progId="Equation.DSMT4">
                  <p:embed/>
                </p:oleObj>
              </mc:Choice>
              <mc:Fallback>
                <p:oleObj name="Equation" r:id="rId19" imgW="4572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4941888"/>
                        <a:ext cx="108108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27576" y="5516563"/>
          <a:ext cx="9366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6" name="Equation" r:id="rId21" imgW="444307" imgH="139639" progId="Equation.DSMT4">
                  <p:embed/>
                </p:oleObj>
              </mc:Choice>
              <mc:Fallback>
                <p:oleObj name="Equation" r:id="rId21" imgW="444307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5516563"/>
                        <a:ext cx="9366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727576" y="6092826"/>
          <a:ext cx="10080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7" name="Equation" r:id="rId23" imgW="444307" imgH="139639" progId="Equation.DSMT4">
                  <p:embed/>
                </p:oleObj>
              </mc:Choice>
              <mc:Fallback>
                <p:oleObj name="Equation" r:id="rId23" imgW="444307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6092826"/>
                        <a:ext cx="100806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42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756424"/>
              </p:ext>
            </p:extLst>
          </p:nvPr>
        </p:nvGraphicFramePr>
        <p:xfrm>
          <a:off x="2025487" y="1079900"/>
          <a:ext cx="3426640" cy="103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" name="公式" r:id="rId3" imgW="1473200" imgH="444500" progId="Equation.3">
                  <p:embed/>
                </p:oleObj>
              </mc:Choice>
              <mc:Fallback>
                <p:oleObj name="公式" r:id="rId3" imgW="1473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487" y="1079900"/>
                        <a:ext cx="3426640" cy="1035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038561"/>
              </p:ext>
            </p:extLst>
          </p:nvPr>
        </p:nvGraphicFramePr>
        <p:xfrm>
          <a:off x="5452177" y="747773"/>
          <a:ext cx="2732055" cy="169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" name="公式" r:id="rId5" imgW="1231366" imgH="761669" progId="Equation.3">
                  <p:embed/>
                </p:oleObj>
              </mc:Choice>
              <mc:Fallback>
                <p:oleObj name="公式" r:id="rId5" imgW="1231366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177" y="747773"/>
                        <a:ext cx="2732055" cy="1692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447006"/>
              </p:ext>
            </p:extLst>
          </p:nvPr>
        </p:nvGraphicFramePr>
        <p:xfrm>
          <a:off x="2279204" y="2395619"/>
          <a:ext cx="2952700" cy="170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" name="公式" r:id="rId7" imgW="1320227" imgH="761669" progId="Equation.3">
                  <p:embed/>
                </p:oleObj>
              </mc:Choice>
              <mc:Fallback>
                <p:oleObj name="公式" r:id="rId7" imgW="1320227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204" y="2395619"/>
                        <a:ext cx="2952700" cy="1704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60726"/>
              </p:ext>
            </p:extLst>
          </p:nvPr>
        </p:nvGraphicFramePr>
        <p:xfrm>
          <a:off x="5231904" y="2423590"/>
          <a:ext cx="3816052" cy="1696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9" name="公式" r:id="rId9" imgW="1714500" imgH="762000" progId="Equation.3">
                  <p:embed/>
                </p:oleObj>
              </mc:Choice>
              <mc:Fallback>
                <p:oleObj name="公式" r:id="rId9" imgW="17145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2423590"/>
                        <a:ext cx="3816052" cy="1696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304353"/>
              </p:ext>
            </p:extLst>
          </p:nvPr>
        </p:nvGraphicFramePr>
        <p:xfrm>
          <a:off x="2279204" y="4211263"/>
          <a:ext cx="1768499" cy="971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0" name="公式" r:id="rId11" imgW="787400" imgH="431800" progId="Equation.3">
                  <p:embed/>
                </p:oleObj>
              </mc:Choice>
              <mc:Fallback>
                <p:oleObj name="公式" r:id="rId11" imgW="787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204" y="4211263"/>
                        <a:ext cx="1768499" cy="971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853537"/>
              </p:ext>
            </p:extLst>
          </p:nvPr>
        </p:nvGraphicFramePr>
        <p:xfrm>
          <a:off x="4079776" y="4183986"/>
          <a:ext cx="964730" cy="1026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1" name="公式" r:id="rId13" imgW="406224" imgH="431613" progId="Equation.3">
                  <p:embed/>
                </p:oleObj>
              </mc:Choice>
              <mc:Fallback>
                <p:oleObj name="公式" r:id="rId13" imgW="40622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6" y="4183986"/>
                        <a:ext cx="964730" cy="1026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85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472" y="76470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460340"/>
              </p:ext>
            </p:extLst>
          </p:nvPr>
        </p:nvGraphicFramePr>
        <p:xfrm>
          <a:off x="2423592" y="790490"/>
          <a:ext cx="4752528" cy="833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3" name="Equation" r:id="rId3" imgW="2171520" imgH="380880" progId="Equation.DSMT4">
                  <p:embed/>
                </p:oleObj>
              </mc:Choice>
              <mc:Fallback>
                <p:oleObj name="Equation" r:id="rId3" imgW="2171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3592" y="790490"/>
                        <a:ext cx="4752528" cy="833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759937"/>
              </p:ext>
            </p:extLst>
          </p:nvPr>
        </p:nvGraphicFramePr>
        <p:xfrm>
          <a:off x="7252439" y="808868"/>
          <a:ext cx="1296268" cy="47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4" name="Equation" r:id="rId5" imgW="583920" imgH="215640" progId="Equation.DSMT4">
                  <p:embed/>
                </p:oleObj>
              </mc:Choice>
              <mc:Fallback>
                <p:oleObj name="Equation" r:id="rId5" imgW="583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2439" y="808868"/>
                        <a:ext cx="1296268" cy="479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60044" y="136265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262752"/>
              </p:ext>
            </p:extLst>
          </p:nvPr>
        </p:nvGraphicFramePr>
        <p:xfrm>
          <a:off x="2008832" y="1443287"/>
          <a:ext cx="2596528" cy="88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5" name="Equation" r:id="rId7" imgW="1117440" imgH="380880" progId="Equation.DSMT4">
                  <p:embed/>
                </p:oleObj>
              </mc:Choice>
              <mc:Fallback>
                <p:oleObj name="Equation" r:id="rId7" imgW="11174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8832" y="1443287"/>
                        <a:ext cx="2596528" cy="88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716688" y="145314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则有，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199177"/>
              </p:ext>
            </p:extLst>
          </p:nvPr>
        </p:nvGraphicFramePr>
        <p:xfrm>
          <a:off x="3197488" y="2211882"/>
          <a:ext cx="3546584" cy="52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6" name="Equation" r:id="rId9" imgW="1384200" imgH="203040" progId="Equation.DSMT4">
                  <p:embed/>
                </p:oleObj>
              </mc:Choice>
              <mc:Fallback>
                <p:oleObj name="Equation" r:id="rId9" imgW="1384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97488" y="2211882"/>
                        <a:ext cx="3546584" cy="52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48945" y="282017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两边同时求极限，得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346838"/>
              </p:ext>
            </p:extLst>
          </p:nvPr>
        </p:nvGraphicFramePr>
        <p:xfrm>
          <a:off x="2711624" y="3343393"/>
          <a:ext cx="48593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7" name="Equation" r:id="rId11" imgW="2120760" imgH="380880" progId="Equation.DSMT4">
                  <p:embed/>
                </p:oleObj>
              </mc:Choice>
              <mc:Fallback>
                <p:oleObj name="Equation" r:id="rId11" imgW="2120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11624" y="3343393"/>
                        <a:ext cx="4859338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489962"/>
              </p:ext>
            </p:extLst>
          </p:nvPr>
        </p:nvGraphicFramePr>
        <p:xfrm>
          <a:off x="1360044" y="4358592"/>
          <a:ext cx="2575716" cy="49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8" name="Equation" r:id="rId13" imgW="1117440" imgH="215640" progId="Equation.DSMT4">
                  <p:embed/>
                </p:oleObj>
              </mc:Choice>
              <mc:Fallback>
                <p:oleObj name="Equation" r:id="rId13" imgW="1117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60044" y="4358592"/>
                        <a:ext cx="2575716" cy="497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373976"/>
              </p:ext>
            </p:extLst>
          </p:nvPr>
        </p:nvGraphicFramePr>
        <p:xfrm>
          <a:off x="4151784" y="4160891"/>
          <a:ext cx="2092932" cy="89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9" name="Equation" r:id="rId15" imgW="952200" imgH="406080" progId="Equation.DSMT4">
                  <p:embed/>
                </p:oleObj>
              </mc:Choice>
              <mc:Fallback>
                <p:oleObj name="Equation" r:id="rId15" imgW="952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51784" y="4160891"/>
                        <a:ext cx="2092932" cy="892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460740" y="43309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77589"/>
              </p:ext>
            </p:extLst>
          </p:nvPr>
        </p:nvGraphicFramePr>
        <p:xfrm>
          <a:off x="3797284" y="5019359"/>
          <a:ext cx="3105500" cy="911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0" name="Equation" r:id="rId17" imgW="1384200" imgH="406080" progId="Equation.DSMT4">
                  <p:embed/>
                </p:oleObj>
              </mc:Choice>
              <mc:Fallback>
                <p:oleObj name="Equation" r:id="rId17" imgW="1384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97284" y="5019359"/>
                        <a:ext cx="3105500" cy="911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58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1271464" y="764705"/>
            <a:ext cx="9721080" cy="2346018"/>
            <a:chOff x="469" y="480"/>
            <a:chExt cx="5341" cy="411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76160" y="915928"/>
            <a:ext cx="63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夹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挤定理</a:t>
            </a:r>
            <a:r>
              <a:rPr kumimoji="1" lang="zh-CN" altLang="en-US" sz="2800" b="1" dirty="0">
                <a:solidFill>
                  <a:srgbClr val="000099"/>
                </a:solidFill>
                <a:latin typeface="宋体" charset="-122"/>
              </a:rPr>
              <a:t>或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两边夹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定理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842474"/>
              </p:ext>
            </p:extLst>
          </p:nvPr>
        </p:nvGraphicFramePr>
        <p:xfrm>
          <a:off x="7032104" y="956729"/>
          <a:ext cx="18446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9" name="公式" r:id="rId3" imgW="761669" imgH="215806" progId="Equation.3">
                  <p:embed/>
                </p:oleObj>
              </mc:Choice>
              <mc:Fallback>
                <p:oleObj name="公式" r:id="rId3" imgW="76166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956729"/>
                        <a:ext cx="18446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660067"/>
              </p:ext>
            </p:extLst>
          </p:nvPr>
        </p:nvGraphicFramePr>
        <p:xfrm>
          <a:off x="2146987" y="1571898"/>
          <a:ext cx="7056784" cy="599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0" name="公式" r:id="rId5" imgW="2984500" imgH="254000" progId="Equation.3">
                  <p:embed/>
                </p:oleObj>
              </mc:Choice>
              <mc:Fallback>
                <p:oleObj name="公式" r:id="rId5" imgW="2984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987" y="1571898"/>
                        <a:ext cx="7056784" cy="599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14478"/>
              </p:ext>
            </p:extLst>
          </p:nvPr>
        </p:nvGraphicFramePr>
        <p:xfrm>
          <a:off x="2146987" y="2225268"/>
          <a:ext cx="4003399" cy="66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1" name="公式" r:id="rId7" imgW="1765300" imgH="292100" progId="Equation.3">
                  <p:embed/>
                </p:oleObj>
              </mc:Choice>
              <mc:Fallback>
                <p:oleObj name="公式" r:id="rId7" imgW="17653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987" y="2225268"/>
                        <a:ext cx="4003399" cy="661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555782"/>
              </p:ext>
            </p:extLst>
          </p:nvPr>
        </p:nvGraphicFramePr>
        <p:xfrm>
          <a:off x="6150386" y="2296148"/>
          <a:ext cx="2601091" cy="678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2" name="公式" r:id="rId9" imgW="1117600" imgH="292100" progId="Equation.3">
                  <p:embed/>
                </p:oleObj>
              </mc:Choice>
              <mc:Fallback>
                <p:oleObj name="公式" r:id="rId9" imgW="1117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0386" y="2296148"/>
                        <a:ext cx="2601091" cy="678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8751477" y="2271759"/>
            <a:ext cx="18477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证明略</a:t>
            </a:r>
            <a:r>
              <a:rPr kumimoji="1" lang="en-US" altLang="zh-CN" sz="2800" b="1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 sz="2800" b="1" dirty="0">
              <a:solidFill>
                <a:srgbClr val="33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1" name="TextBox 8"/>
          <p:cNvSpPr txBox="1">
            <a:spLocks noChangeArrowheads="1"/>
          </p:cNvSpPr>
          <p:nvPr/>
        </p:nvSpPr>
        <p:spPr bwMode="auto">
          <a:xfrm>
            <a:off x="2076160" y="3179090"/>
            <a:ext cx="9044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922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728074"/>
              </p:ext>
            </p:extLst>
          </p:nvPr>
        </p:nvGraphicFramePr>
        <p:xfrm>
          <a:off x="3287459" y="3004015"/>
          <a:ext cx="2578969" cy="909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3" name="Equation" r:id="rId11" imgW="1002865" imgH="406224" progId="Equation.DSMT4">
                  <p:embed/>
                </p:oleObj>
              </mc:Choice>
              <mc:Fallback>
                <p:oleObj name="Equation" r:id="rId11" imgW="100286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459" y="3004015"/>
                        <a:ext cx="2578969" cy="909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TextBox 10"/>
          <p:cNvSpPr txBox="1">
            <a:spLocks noChangeArrowheads="1"/>
          </p:cNvSpPr>
          <p:nvPr/>
        </p:nvSpPr>
        <p:spPr bwMode="auto">
          <a:xfrm>
            <a:off x="2077725" y="3910932"/>
            <a:ext cx="5445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38924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251270"/>
              </p:ext>
            </p:extLst>
          </p:nvPr>
        </p:nvGraphicFramePr>
        <p:xfrm>
          <a:off x="4269107" y="3713350"/>
          <a:ext cx="296703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4" name="Equation" r:id="rId13" imgW="1294838" imgH="406224" progId="Equation.DSMT4">
                  <p:embed/>
                </p:oleObj>
              </mc:Choice>
              <mc:Fallback>
                <p:oleObj name="Equation" r:id="rId13" imgW="129483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107" y="3713350"/>
                        <a:ext cx="2967037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89340"/>
              </p:ext>
            </p:extLst>
          </p:nvPr>
        </p:nvGraphicFramePr>
        <p:xfrm>
          <a:off x="2854165" y="3956305"/>
          <a:ext cx="1153603" cy="460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5" name="Equation" r:id="rId15" imgW="507780" imgH="203112" progId="Equation.DSMT4">
                  <p:embed/>
                </p:oleObj>
              </mc:Choice>
              <mc:Fallback>
                <p:oleObj name="Equation" r:id="rId15" imgW="50778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165" y="3956305"/>
                        <a:ext cx="1153603" cy="460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509962"/>
              </p:ext>
            </p:extLst>
          </p:nvPr>
        </p:nvGraphicFramePr>
        <p:xfrm>
          <a:off x="2165630" y="4593126"/>
          <a:ext cx="39909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6" name="Equation" r:id="rId17" imgW="1752600" imgH="292100" progId="Equation.DSMT4">
                  <p:embed/>
                </p:oleObj>
              </mc:Choice>
              <mc:Fallback>
                <p:oleObj name="Equation" r:id="rId17" imgW="1752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630" y="4593126"/>
                        <a:ext cx="399097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TextBox 14"/>
          <p:cNvSpPr txBox="1">
            <a:spLocks noChangeArrowheads="1"/>
          </p:cNvSpPr>
          <p:nvPr/>
        </p:nvSpPr>
        <p:spPr bwMode="auto">
          <a:xfrm>
            <a:off x="2844848" y="5434865"/>
            <a:ext cx="233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由夹</a:t>
            </a:r>
            <a:r>
              <a:rPr lang="zh-CN" altLang="en-US" sz="2800" b="1" dirty="0"/>
              <a:t>挤定理，</a:t>
            </a:r>
          </a:p>
        </p:txBody>
      </p:sp>
      <p:graphicFrame>
        <p:nvGraphicFramePr>
          <p:cNvPr id="38928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411907"/>
              </p:ext>
            </p:extLst>
          </p:nvPr>
        </p:nvGraphicFramePr>
        <p:xfrm>
          <a:off x="5012531" y="5199432"/>
          <a:ext cx="2438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7" name="Equation" r:id="rId19" imgW="1002865" imgH="406224" progId="Equation.DSMT4">
                  <p:embed/>
                </p:oleObj>
              </mc:Choice>
              <mc:Fallback>
                <p:oleObj name="Equation" r:id="rId19" imgW="100286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531" y="5199432"/>
                        <a:ext cx="24384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594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" grpId="0"/>
      <p:bldP spid="38921" grpId="0"/>
      <p:bldP spid="38923" grpId="0"/>
      <p:bldP spid="389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661676"/>
              </p:ext>
            </p:extLst>
          </p:nvPr>
        </p:nvGraphicFramePr>
        <p:xfrm>
          <a:off x="2534234" y="315249"/>
          <a:ext cx="4896544" cy="687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0" name="Equation" r:id="rId3" imgW="2171520" imgH="304560" progId="Equation.DSMT4">
                  <p:embed/>
                </p:oleObj>
              </mc:Choice>
              <mc:Fallback>
                <p:oleObj name="Equation" r:id="rId3" imgW="2171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4234" y="315249"/>
                        <a:ext cx="4896544" cy="6872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36195" y="9917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0314" y="99178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利用三角函数的和、差化积公式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071811"/>
              </p:ext>
            </p:extLst>
          </p:nvPr>
        </p:nvGraphicFramePr>
        <p:xfrm>
          <a:off x="1629819" y="1388284"/>
          <a:ext cx="8100683" cy="95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1" name="Equation" r:id="rId5" imgW="3644640" imgH="431640" progId="Equation.DSMT4">
                  <p:embed/>
                </p:oleObj>
              </mc:Choice>
              <mc:Fallback>
                <p:oleObj name="Equation" r:id="rId5" imgW="3644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9819" y="1388284"/>
                        <a:ext cx="8100683" cy="959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536195" y="227890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注意到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659244"/>
              </p:ext>
            </p:extLst>
          </p:nvPr>
        </p:nvGraphicFramePr>
        <p:xfrm>
          <a:off x="3017255" y="2254548"/>
          <a:ext cx="3239758" cy="109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2" name="Equation" r:id="rId7" imgW="1498320" imgH="507960" progId="Equation.DSMT4">
                  <p:embed/>
                </p:oleObj>
              </mc:Choice>
              <mc:Fallback>
                <p:oleObj name="Equation" r:id="rId7" imgW="14983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7255" y="2254548"/>
                        <a:ext cx="3239758" cy="1098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36195" y="3196090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且</a:t>
            </a:r>
            <a:r>
              <a:rPr lang="zh-CN" altLang="en-US" sz="2800" b="1" dirty="0" smtClean="0"/>
              <a:t>当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925880"/>
              </p:ext>
            </p:extLst>
          </p:nvPr>
        </p:nvGraphicFramePr>
        <p:xfrm>
          <a:off x="1629819" y="3632501"/>
          <a:ext cx="5436387" cy="981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3" name="Equation" r:id="rId9" imgW="2603160" imgH="469800" progId="Equation.DSMT4">
                  <p:embed/>
                </p:oleObj>
              </mc:Choice>
              <mc:Fallback>
                <p:oleObj name="Equation" r:id="rId9" imgW="2603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29819" y="3632501"/>
                        <a:ext cx="5436387" cy="981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916630"/>
              </p:ext>
            </p:extLst>
          </p:nvPr>
        </p:nvGraphicFramePr>
        <p:xfrm>
          <a:off x="7066206" y="3639775"/>
          <a:ext cx="23876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4" name="Equation" r:id="rId11" imgW="1143000" imgH="444240" progId="Equation.DSMT4">
                  <p:embed/>
                </p:oleObj>
              </mc:Choice>
              <mc:Fallback>
                <p:oleObj name="Equation" r:id="rId11" imgW="1143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66206" y="3639775"/>
                        <a:ext cx="2387600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08307"/>
              </p:ext>
            </p:extLst>
          </p:nvPr>
        </p:nvGraphicFramePr>
        <p:xfrm>
          <a:off x="4348012" y="5017616"/>
          <a:ext cx="2664296" cy="48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5" name="Equation" r:id="rId13" imgW="1244520" imgH="228600" progId="Equation.DSMT4">
                  <p:embed/>
                </p:oleObj>
              </mc:Choice>
              <mc:Fallback>
                <p:oleObj name="Equation" r:id="rId13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8012" y="5017616"/>
                        <a:ext cx="2664296" cy="489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242038"/>
              </p:ext>
            </p:extLst>
          </p:nvPr>
        </p:nvGraphicFramePr>
        <p:xfrm>
          <a:off x="6964751" y="4791145"/>
          <a:ext cx="19907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6" name="Equation" r:id="rId15" imgW="952200" imgH="431640" progId="Equation.DSMT4">
                  <p:embed/>
                </p:oleObj>
              </mc:Choice>
              <mc:Fallback>
                <p:oleObj name="Equation" r:id="rId15" imgW="952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64751" y="4791145"/>
                        <a:ext cx="1990725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20119"/>
              </p:ext>
            </p:extLst>
          </p:nvPr>
        </p:nvGraphicFramePr>
        <p:xfrm>
          <a:off x="2323112" y="4853101"/>
          <a:ext cx="19907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7" name="Equation" r:id="rId17" imgW="952200" imgH="431640" progId="Equation.DSMT4">
                  <p:embed/>
                </p:oleObj>
              </mc:Choice>
              <mc:Fallback>
                <p:oleObj name="Equation" r:id="rId17" imgW="952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23112" y="4853101"/>
                        <a:ext cx="1990725" cy="901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625199" y="4409558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于是当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998193"/>
              </p:ext>
            </p:extLst>
          </p:nvPr>
        </p:nvGraphicFramePr>
        <p:xfrm>
          <a:off x="8947382" y="5031410"/>
          <a:ext cx="2054306" cy="40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8" name="Equation" r:id="rId19" imgW="1041120" imgH="203040" progId="Equation.DSMT4">
                  <p:embed/>
                </p:oleObj>
              </mc:Choice>
              <mc:Fallback>
                <p:oleObj name="Equation" r:id="rId19" imgW="1041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947382" y="5031410"/>
                        <a:ext cx="2054306" cy="40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242215"/>
              </p:ext>
            </p:extLst>
          </p:nvPr>
        </p:nvGraphicFramePr>
        <p:xfrm>
          <a:off x="1769861" y="5092344"/>
          <a:ext cx="582696" cy="339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9" name="Equation" r:id="rId21" imgW="304560" imgH="177480" progId="Equation.DSMT4">
                  <p:embed/>
                </p:oleObj>
              </mc:Choice>
              <mc:Fallback>
                <p:oleObj name="Equation" r:id="rId21" imgW="304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69861" y="5092344"/>
                        <a:ext cx="582696" cy="339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869892"/>
              </p:ext>
            </p:extLst>
          </p:nvPr>
        </p:nvGraphicFramePr>
        <p:xfrm>
          <a:off x="4893544" y="5726313"/>
          <a:ext cx="4067439" cy="655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0" name="Equation" r:id="rId23" imgW="1892160" imgH="304560" progId="Equation.DSMT4">
                  <p:embed/>
                </p:oleObj>
              </mc:Choice>
              <mc:Fallback>
                <p:oleObj name="Equation" r:id="rId23" imgW="1892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93544" y="5726313"/>
                        <a:ext cx="4067439" cy="6554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29819" y="351224"/>
            <a:ext cx="90441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46975" y="5817322"/>
            <a:ext cx="305724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于是由夹挤定理，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2945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5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983432" y="980728"/>
            <a:ext cx="10153128" cy="2996352"/>
            <a:chOff x="469" y="480"/>
            <a:chExt cx="5341" cy="4118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1847528" y="1361815"/>
            <a:ext cx="7704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海涅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(Heine</a:t>
            </a:r>
            <a:r>
              <a:rPr lang="en-US" altLang="zh-CN" sz="2800" b="1" dirty="0">
                <a:solidFill>
                  <a:srgbClr val="000099"/>
                </a:solidFill>
                <a:latin typeface="宋体" charset="-122"/>
              </a:rPr>
              <a:t>,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1821-1881</a:t>
            </a:r>
            <a:r>
              <a:rPr lang="en-US" altLang="zh-CN" sz="2800" b="1" dirty="0">
                <a:solidFill>
                  <a:srgbClr val="000099"/>
                </a:solidFill>
                <a:latin typeface="宋体" charset="-122"/>
              </a:rPr>
              <a:t>,</a:t>
            </a:r>
            <a:r>
              <a:rPr lang="zh-CN" altLang="en-US" sz="2800" b="1" dirty="0">
                <a:solidFill>
                  <a:srgbClr val="000099"/>
                </a:solidFill>
                <a:latin typeface="宋体" charset="-122"/>
              </a:rPr>
              <a:t>德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定理</a:t>
            </a:r>
            <a:r>
              <a:rPr lang="en-US" altLang="zh-CN" sz="2800" b="1" dirty="0">
                <a:ea typeface="黑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ea typeface="黑体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266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674745"/>
              </p:ext>
            </p:extLst>
          </p:nvPr>
        </p:nvGraphicFramePr>
        <p:xfrm>
          <a:off x="5591944" y="2274145"/>
          <a:ext cx="5003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4" name="公式" r:id="rId3" imgW="1917700" imgH="228600" progId="Equation.3">
                  <p:embed/>
                </p:oleObj>
              </mc:Choice>
              <mc:Fallback>
                <p:oleObj name="公式" r:id="rId3" imgW="191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2274145"/>
                        <a:ext cx="5003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817080"/>
              </p:ext>
            </p:extLst>
          </p:nvPr>
        </p:nvGraphicFramePr>
        <p:xfrm>
          <a:off x="2084389" y="3124594"/>
          <a:ext cx="5451772" cy="691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5" name="公式" r:id="rId5" imgW="2197100" imgH="279400" progId="Equation.3">
                  <p:embed/>
                </p:oleObj>
              </mc:Choice>
              <mc:Fallback>
                <p:oleObj name="公式" r:id="rId5" imgW="2197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9" y="3124594"/>
                        <a:ext cx="5451772" cy="691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68" name="Rectangle 12"/>
          <p:cNvSpPr>
            <a:spLocks noChangeArrowheads="1"/>
          </p:cNvSpPr>
          <p:nvPr/>
        </p:nvSpPr>
        <p:spPr bwMode="auto">
          <a:xfrm>
            <a:off x="1919536" y="4246807"/>
            <a:ext cx="7899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海涅定理揭示了函数极限与数列极限的关系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26669" name="Text Box 13"/>
          <p:cNvSpPr txBox="1">
            <a:spLocks noChangeArrowheads="1"/>
          </p:cNvSpPr>
          <p:nvPr/>
        </p:nvSpPr>
        <p:spPr bwMode="auto">
          <a:xfrm>
            <a:off x="8435653" y="4919389"/>
            <a:ext cx="2232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证明略</a:t>
            </a:r>
            <a:r>
              <a:rPr kumimoji="1" lang="en-US" altLang="zh-CN" sz="2800" b="1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 sz="2800" b="1" dirty="0">
              <a:solidFill>
                <a:srgbClr val="3366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846642"/>
              </p:ext>
            </p:extLst>
          </p:nvPr>
        </p:nvGraphicFramePr>
        <p:xfrm>
          <a:off x="2051651" y="2319374"/>
          <a:ext cx="2758624" cy="729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6" name="Equation" r:id="rId7" imgW="1104900" imgH="292100" progId="Equation.DSMT4">
                  <p:embed/>
                </p:oleObj>
              </mc:Choice>
              <mc:Fallback>
                <p:oleObj name="Equation" r:id="rId7" imgW="1104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651" y="2319374"/>
                        <a:ext cx="2758624" cy="729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816094" y="2271313"/>
            <a:ext cx="655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421069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3" grpId="0" autoUpdateAnimBg="0"/>
      <p:bldP spid="326668" grpId="0" autoUpdateAnimBg="0"/>
      <p:bldP spid="326669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661431"/>
              </p:ext>
            </p:extLst>
          </p:nvPr>
        </p:nvGraphicFramePr>
        <p:xfrm>
          <a:off x="6832652" y="2183194"/>
          <a:ext cx="3119667" cy="65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2" name="公式" r:id="rId3" imgW="1342971" imgH="257175" progId="Equation.3">
                  <p:embed/>
                </p:oleObj>
              </mc:Choice>
              <mc:Fallback>
                <p:oleObj name="公式" r:id="rId3" imgW="1342971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52" y="2183194"/>
                        <a:ext cx="3119667" cy="656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849546"/>
              </p:ext>
            </p:extLst>
          </p:nvPr>
        </p:nvGraphicFramePr>
        <p:xfrm>
          <a:off x="2994023" y="2754094"/>
          <a:ext cx="3101977" cy="609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3" name="公式" r:id="rId5" imgW="1304798" imgH="238061" progId="Equation.3">
                  <p:embed/>
                </p:oleObj>
              </mc:Choice>
              <mc:Fallback>
                <p:oleObj name="公式" r:id="rId5" imgW="1304798" imgH="2380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3" y="2754094"/>
                        <a:ext cx="3101977" cy="609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779303"/>
              </p:ext>
            </p:extLst>
          </p:nvPr>
        </p:nvGraphicFramePr>
        <p:xfrm>
          <a:off x="2581275" y="4149080"/>
          <a:ext cx="3514725" cy="617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4" name="公式" r:id="rId7" imgW="1552571" imgH="238061" progId="Equation.3">
                  <p:embed/>
                </p:oleObj>
              </mc:Choice>
              <mc:Fallback>
                <p:oleObj name="公式" r:id="rId7" imgW="1552571" imgH="2380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4149080"/>
                        <a:ext cx="3514725" cy="617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91277"/>
              </p:ext>
            </p:extLst>
          </p:nvPr>
        </p:nvGraphicFramePr>
        <p:xfrm>
          <a:off x="2445986" y="5488327"/>
          <a:ext cx="3816795" cy="60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5" name="公式" r:id="rId9" imgW="1628916" imgH="238061" progId="Equation.3">
                  <p:embed/>
                </p:oleObj>
              </mc:Choice>
              <mc:Fallback>
                <p:oleObj name="公式" r:id="rId9" imgW="1628916" imgH="2380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986" y="5488327"/>
                        <a:ext cx="3816795" cy="606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03826"/>
              </p:ext>
            </p:extLst>
          </p:nvPr>
        </p:nvGraphicFramePr>
        <p:xfrm>
          <a:off x="6864765" y="4581128"/>
          <a:ext cx="3177802" cy="66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6" name="公式" r:id="rId11" imgW="1342971" imgH="257175" progId="Equation.3">
                  <p:embed/>
                </p:oleObj>
              </mc:Choice>
              <mc:Fallback>
                <p:oleObj name="公式" r:id="rId11" imgW="1342971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765" y="4581128"/>
                        <a:ext cx="3177802" cy="668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44" name="AutoShape 16"/>
          <p:cNvSpPr>
            <a:spLocks/>
          </p:cNvSpPr>
          <p:nvPr/>
        </p:nvSpPr>
        <p:spPr bwMode="auto">
          <a:xfrm>
            <a:off x="6426402" y="1695048"/>
            <a:ext cx="254000" cy="1517650"/>
          </a:xfrm>
          <a:prstGeom prst="rightBrace">
            <a:avLst>
              <a:gd name="adj1" fmla="val 49792"/>
              <a:gd name="adj2" fmla="val 49023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9745" name="AutoShape 17"/>
          <p:cNvSpPr>
            <a:spLocks/>
          </p:cNvSpPr>
          <p:nvPr/>
        </p:nvSpPr>
        <p:spPr bwMode="auto">
          <a:xfrm>
            <a:off x="6426402" y="3653844"/>
            <a:ext cx="171264" cy="2440903"/>
          </a:xfrm>
          <a:prstGeom prst="rightBrace">
            <a:avLst>
              <a:gd name="adj1" fmla="val 84265"/>
              <a:gd name="adj2" fmla="val 49023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29746" name="Group 18"/>
          <p:cNvGrpSpPr>
            <a:grpSpLocks/>
          </p:cNvGrpSpPr>
          <p:nvPr/>
        </p:nvGrpSpPr>
        <p:grpSpPr bwMode="auto">
          <a:xfrm>
            <a:off x="2213971" y="870945"/>
            <a:ext cx="8424862" cy="708025"/>
            <a:chOff x="295" y="344"/>
            <a:chExt cx="5307" cy="446"/>
          </a:xfrm>
        </p:grpSpPr>
        <p:sp>
          <p:nvSpPr>
            <p:cNvPr id="40974" name="Text Box 19"/>
            <p:cNvSpPr txBox="1">
              <a:spLocks noChangeArrowheads="1"/>
            </p:cNvSpPr>
            <p:nvPr/>
          </p:nvSpPr>
          <p:spPr bwMode="auto">
            <a:xfrm>
              <a:off x="295" y="344"/>
              <a:ext cx="53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推论</a:t>
              </a:r>
              <a:r>
                <a:rPr kumimoji="1" lang="en-US" altLang="zh-CN" sz="2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:</a:t>
              </a:r>
              <a:r>
                <a:rPr kumimoji="1"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判断         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不存在的方法</a:t>
              </a:r>
              <a:r>
                <a:rPr kumimoji="1" lang="zh-CN" altLang="en-US" sz="2800" b="1" dirty="0">
                  <a:latin typeface="宋体" panose="02010600030101010101" pitchFamily="2" charset="-122"/>
                </a:rPr>
                <a:t>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4097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596092"/>
                </p:ext>
              </p:extLst>
            </p:nvPr>
          </p:nvGraphicFramePr>
          <p:xfrm>
            <a:off x="1528" y="376"/>
            <a:ext cx="974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7" name="公式" r:id="rId13" imgW="647541" imgH="257175" progId="Equation.3">
                    <p:embed/>
                  </p:oleObj>
                </mc:Choice>
                <mc:Fallback>
                  <p:oleObj name="公式" r:id="rId13" imgW="647541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376"/>
                          <a:ext cx="974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296371"/>
              </p:ext>
            </p:extLst>
          </p:nvPr>
        </p:nvGraphicFramePr>
        <p:xfrm>
          <a:off x="2374116" y="1568236"/>
          <a:ext cx="3744911" cy="669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8" name="Equation" r:id="rId15" imgW="1562100" imgH="279400" progId="Equation.DSMT4">
                  <p:embed/>
                </p:oleObj>
              </mc:Choice>
              <mc:Fallback>
                <p:oleObj name="Equation" r:id="rId15" imgW="1562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116" y="1568236"/>
                        <a:ext cx="3744911" cy="669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845352"/>
              </p:ext>
            </p:extLst>
          </p:nvPr>
        </p:nvGraphicFramePr>
        <p:xfrm>
          <a:off x="2445986" y="3500227"/>
          <a:ext cx="2736229" cy="540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9" name="Equation" r:id="rId17" imgW="1155700" imgH="228600" progId="Equation.DSMT4">
                  <p:embed/>
                </p:oleObj>
              </mc:Choice>
              <mc:Fallback>
                <p:oleObj name="Equation" r:id="rId17" imgW="1155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986" y="3500227"/>
                        <a:ext cx="2736229" cy="540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2726"/>
              </p:ext>
            </p:extLst>
          </p:nvPr>
        </p:nvGraphicFramePr>
        <p:xfrm>
          <a:off x="2986088" y="2162175"/>
          <a:ext cx="23764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0" name="Equation" r:id="rId19" imgW="1117440" imgH="241200" progId="Equation.DSMT4">
                  <p:embed/>
                </p:oleObj>
              </mc:Choice>
              <mc:Fallback>
                <p:oleObj name="Equation" r:id="rId19" imgW="1117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162175"/>
                        <a:ext cx="23764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214997"/>
              </p:ext>
            </p:extLst>
          </p:nvPr>
        </p:nvGraphicFramePr>
        <p:xfrm>
          <a:off x="2579688" y="4797425"/>
          <a:ext cx="33813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1" name="Equation" r:id="rId21" imgW="1384200" imgH="241200" progId="Equation.DSMT4">
                  <p:embed/>
                </p:oleObj>
              </mc:Choice>
              <mc:Fallback>
                <p:oleObj name="Equation" r:id="rId21" imgW="1384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4797425"/>
                        <a:ext cx="33813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87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44" grpId="0" animBg="1"/>
      <p:bldP spid="3297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2158120" y="1405693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330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42796"/>
              </p:ext>
            </p:extLst>
          </p:nvPr>
        </p:nvGraphicFramePr>
        <p:xfrm>
          <a:off x="2282299" y="2269641"/>
          <a:ext cx="46942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3" name="公式" r:id="rId3" imgW="1727200" imgH="228600" progId="Equation.3">
                  <p:embed/>
                </p:oleObj>
              </mc:Choice>
              <mc:Fallback>
                <p:oleObj name="公式" r:id="rId3" imgW="172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299" y="2269641"/>
                        <a:ext cx="46942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0757" name="Group 5"/>
          <p:cNvGrpSpPr>
            <a:grpSpLocks/>
          </p:cNvGrpSpPr>
          <p:nvPr/>
        </p:nvGrpSpPr>
        <p:grpSpPr bwMode="auto">
          <a:xfrm>
            <a:off x="8408000" y="373855"/>
            <a:ext cx="3024187" cy="4319588"/>
            <a:chOff x="3651" y="210"/>
            <a:chExt cx="1905" cy="2721"/>
          </a:xfrm>
        </p:grpSpPr>
        <p:pic>
          <p:nvPicPr>
            <p:cNvPr id="4199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55"/>
              <a:ext cx="1836" cy="2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999" name="Rectangle 7"/>
            <p:cNvSpPr>
              <a:spLocks noChangeArrowheads="1"/>
            </p:cNvSpPr>
            <p:nvPr/>
          </p:nvSpPr>
          <p:spPr bwMode="auto">
            <a:xfrm>
              <a:off x="3696" y="210"/>
              <a:ext cx="1724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2000" name="Rectangle 8"/>
            <p:cNvSpPr>
              <a:spLocks noChangeArrowheads="1"/>
            </p:cNvSpPr>
            <p:nvPr/>
          </p:nvSpPr>
          <p:spPr bwMode="auto">
            <a:xfrm>
              <a:off x="3651" y="2582"/>
              <a:ext cx="1905" cy="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30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158386"/>
              </p:ext>
            </p:extLst>
          </p:nvPr>
        </p:nvGraphicFramePr>
        <p:xfrm>
          <a:off x="2806751" y="1242638"/>
          <a:ext cx="244951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4" name="公式" r:id="rId6" imgW="901309" imgH="393529" progId="Equation.3">
                  <p:embed/>
                </p:oleObj>
              </mc:Choice>
              <mc:Fallback>
                <p:oleObj name="公式" r:id="rId6" imgW="90130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51" y="1242638"/>
                        <a:ext cx="2449512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134832"/>
              </p:ext>
            </p:extLst>
          </p:nvPr>
        </p:nvGraphicFramePr>
        <p:xfrm>
          <a:off x="2199474" y="2940670"/>
          <a:ext cx="44180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5" name="公式" r:id="rId8" imgW="1625600" imgH="228600" progId="Equation.3">
                  <p:embed/>
                </p:oleObj>
              </mc:Choice>
              <mc:Fallback>
                <p:oleObj name="公式" r:id="rId8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474" y="2940670"/>
                        <a:ext cx="44180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635520"/>
              </p:ext>
            </p:extLst>
          </p:nvPr>
        </p:nvGraphicFramePr>
        <p:xfrm>
          <a:off x="2220913" y="4238624"/>
          <a:ext cx="32400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6" name="公式" r:id="rId10" imgW="1320227" imgH="393529" progId="Equation.3">
                  <p:embed/>
                </p:oleObj>
              </mc:Choice>
              <mc:Fallback>
                <p:oleObj name="公式" r:id="rId10" imgW="132022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238624"/>
                        <a:ext cx="32400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838095"/>
              </p:ext>
            </p:extLst>
          </p:nvPr>
        </p:nvGraphicFramePr>
        <p:xfrm>
          <a:off x="2158120" y="3470894"/>
          <a:ext cx="53149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7" name="公式" r:id="rId12" imgW="1955800" imgH="393700" progId="Equation.3">
                  <p:embed/>
                </p:oleObj>
              </mc:Choice>
              <mc:Fallback>
                <p:oleObj name="公式" r:id="rId12" imgW="195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120" y="3470894"/>
                        <a:ext cx="53149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995700"/>
              </p:ext>
            </p:extLst>
          </p:nvPr>
        </p:nvGraphicFramePr>
        <p:xfrm>
          <a:off x="5744252" y="4224337"/>
          <a:ext cx="31845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8" name="公式" r:id="rId14" imgW="1295429" imgH="352399" progId="Equation.3">
                  <p:embed/>
                </p:oleObj>
              </mc:Choice>
              <mc:Fallback>
                <p:oleObj name="公式" r:id="rId14" imgW="1295429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252" y="4224337"/>
                        <a:ext cx="318452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6" name="Object 14"/>
          <p:cNvGraphicFramePr>
            <a:graphicFrameLocks noChangeAspect="1"/>
          </p:cNvGraphicFramePr>
          <p:nvPr/>
        </p:nvGraphicFramePr>
        <p:xfrm>
          <a:off x="2381251" y="5276850"/>
          <a:ext cx="52990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9" name="公式" r:id="rId16" imgW="2133484" imgH="238061" progId="Equation.3">
                  <p:embed/>
                </p:oleObj>
              </mc:Choice>
              <mc:Fallback>
                <p:oleObj name="公式" r:id="rId16" imgW="2133484" imgH="2380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1" y="5276850"/>
                        <a:ext cx="52990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349097"/>
              </p:ext>
            </p:extLst>
          </p:nvPr>
        </p:nvGraphicFramePr>
        <p:xfrm>
          <a:off x="5247570" y="1171751"/>
          <a:ext cx="26574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0" name="公式" r:id="rId18" imgW="977476" imgH="583947" progId="Equation.3">
                  <p:embed/>
                </p:oleObj>
              </mc:Choice>
              <mc:Fallback>
                <p:oleObj name="公式" r:id="rId18" imgW="977476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570" y="1171751"/>
                        <a:ext cx="2657475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Box 1"/>
          <p:cNvSpPr txBox="1">
            <a:spLocks noChangeArrowheads="1"/>
          </p:cNvSpPr>
          <p:nvPr/>
        </p:nvSpPr>
        <p:spPr bwMode="auto">
          <a:xfrm>
            <a:off x="2135868" y="683478"/>
            <a:ext cx="9044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18459"/>
              </p:ext>
            </p:extLst>
          </p:nvPr>
        </p:nvGraphicFramePr>
        <p:xfrm>
          <a:off x="3368434" y="469598"/>
          <a:ext cx="3450135" cy="93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1" name="Equation" r:id="rId20" imgW="1497950" imgH="406224" progId="Equation.DSMT4">
                  <p:embed/>
                </p:oleObj>
              </mc:Choice>
              <mc:Fallback>
                <p:oleObj name="Equation" r:id="rId20" imgW="149795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434" y="469598"/>
                        <a:ext cx="3450135" cy="936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3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2"/>
          <p:cNvSpPr txBox="1">
            <a:spLocks noChangeArrowheads="1"/>
          </p:cNvSpPr>
          <p:nvPr/>
        </p:nvSpPr>
        <p:spPr bwMode="auto">
          <a:xfrm>
            <a:off x="1843883" y="864394"/>
            <a:ext cx="9044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165015"/>
              </p:ext>
            </p:extLst>
          </p:nvPr>
        </p:nvGraphicFramePr>
        <p:xfrm>
          <a:off x="3043103" y="677309"/>
          <a:ext cx="2404825" cy="895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6" name="Equation" r:id="rId3" imgW="1091726" imgH="406224" progId="Equation.DSMT4">
                  <p:embed/>
                </p:oleObj>
              </mc:Choice>
              <mc:Fallback>
                <p:oleObj name="Equation" r:id="rId3" imgW="109172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103" y="677309"/>
                        <a:ext cx="2404825" cy="895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15255"/>
              </p:ext>
            </p:extLst>
          </p:nvPr>
        </p:nvGraphicFramePr>
        <p:xfrm>
          <a:off x="3054248" y="1412716"/>
          <a:ext cx="3168202" cy="8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7" name="Equation" r:id="rId5" imgW="1459866" imgH="406224" progId="Equation.DSMT4">
                  <p:embed/>
                </p:oleObj>
              </mc:Choice>
              <mc:Fallback>
                <p:oleObj name="Equation" r:id="rId5" imgW="145986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248" y="1412716"/>
                        <a:ext cx="3168202" cy="8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51089" y="2133600"/>
          <a:ext cx="3760787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8" name="Equation" r:id="rId7" imgW="1739900" imgH="762000" progId="Equation.DSMT4">
                  <p:embed/>
                </p:oleObj>
              </mc:Choice>
              <mc:Fallback>
                <p:oleObj name="Equation" r:id="rId7" imgW="17399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133600"/>
                        <a:ext cx="3760787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79651" y="3933825"/>
          <a:ext cx="283686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9" name="Equation" r:id="rId9" imgW="1459866" imgH="406224" progId="Equation.DSMT4">
                  <p:embed/>
                </p:oleObj>
              </mc:Choice>
              <mc:Fallback>
                <p:oleObj name="Equation" r:id="rId9" imgW="145986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3933825"/>
                        <a:ext cx="283686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43883" y="2664619"/>
            <a:ext cx="600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495550" y="4724400"/>
          <a:ext cx="518953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0" name="Equation" r:id="rId11" imgW="2387600" imgH="762000" progId="Equation.DSMT4">
                  <p:embed/>
                </p:oleObj>
              </mc:Choice>
              <mc:Fallback>
                <p:oleObj name="Equation" r:id="rId11" imgW="23876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724400"/>
                        <a:ext cx="5189538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167438" y="2520950"/>
          <a:ext cx="23050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1" name="Equation" r:id="rId13" imgW="1028254" imgH="406224" progId="Equation.DSMT4">
                  <p:embed/>
                </p:oleObj>
              </mc:Choice>
              <mc:Fallback>
                <p:oleObj name="Equation" r:id="rId13" imgW="102825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2520950"/>
                        <a:ext cx="23050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087939" y="3573463"/>
          <a:ext cx="244792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2" name="Equation" r:id="rId15" imgW="1218671" imgH="761669" progId="Equation.DSMT4">
                  <p:embed/>
                </p:oleObj>
              </mc:Choice>
              <mc:Fallback>
                <p:oleObj name="Equation" r:id="rId15" imgW="1218671" imgH="7616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9" y="3573463"/>
                        <a:ext cx="2447925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535863" y="3573463"/>
          <a:ext cx="25463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3" name="Equation" r:id="rId17" imgW="1282700" imgH="762000" progId="Equation.DSMT4">
                  <p:embed/>
                </p:oleObj>
              </mc:Choice>
              <mc:Fallback>
                <p:oleObj name="Equation" r:id="rId17" imgW="12827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3573463"/>
                        <a:ext cx="254635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95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559496" y="2573899"/>
            <a:ext cx="8568953" cy="1353378"/>
            <a:chOff x="477" y="525"/>
            <a:chExt cx="5341" cy="4118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477" y="525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549" y="701"/>
              <a:ext cx="5205" cy="368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1559496" y="1621376"/>
            <a:ext cx="8568952" cy="814325"/>
            <a:chOff x="469" y="480"/>
            <a:chExt cx="5341" cy="4118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41" y="802"/>
              <a:ext cx="5213" cy="3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322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429593"/>
              </p:ext>
            </p:extLst>
          </p:nvPr>
        </p:nvGraphicFramePr>
        <p:xfrm>
          <a:off x="2132615" y="462101"/>
          <a:ext cx="7156598" cy="124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2" name="公式" r:id="rId3" imgW="3060700" imgH="533400" progId="Equation.3">
                  <p:embed/>
                </p:oleObj>
              </mc:Choice>
              <mc:Fallback>
                <p:oleObj name="公式" r:id="rId3" imgW="30607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615" y="462101"/>
                        <a:ext cx="7156598" cy="124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069401" y="1752691"/>
            <a:ext cx="373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性质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唯一性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22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909310"/>
              </p:ext>
            </p:extLst>
          </p:nvPr>
        </p:nvGraphicFramePr>
        <p:xfrm>
          <a:off x="4574005" y="1770046"/>
          <a:ext cx="5003440" cy="669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3" name="公式" r:id="rId5" imgW="2146300" imgH="292100" progId="Equation.3">
                  <p:embed/>
                </p:oleObj>
              </mc:Choice>
              <mc:Fallback>
                <p:oleObj name="公式" r:id="rId5" imgW="21463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005" y="1770046"/>
                        <a:ext cx="5003440" cy="669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348216"/>
              </p:ext>
            </p:extLst>
          </p:nvPr>
        </p:nvGraphicFramePr>
        <p:xfrm>
          <a:off x="10162164" y="1799965"/>
          <a:ext cx="1396182" cy="465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4" name="Equation" r:id="rId7" imgW="609480" imgH="215640" progId="Equation.DSMT4">
                  <p:embed/>
                </p:oleObj>
              </mc:Choice>
              <mc:Fallback>
                <p:oleObj name="Equation" r:id="rId7" imgW="609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2164" y="1799965"/>
                        <a:ext cx="1396182" cy="465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83" name="Text Box 23"/>
          <p:cNvSpPr txBox="1">
            <a:spLocks noChangeArrowheads="1"/>
          </p:cNvSpPr>
          <p:nvPr/>
        </p:nvSpPr>
        <p:spPr bwMode="auto">
          <a:xfrm>
            <a:off x="2032924" y="2644391"/>
            <a:ext cx="60499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性质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局部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有界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性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225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824099"/>
              </p:ext>
            </p:extLst>
          </p:nvPr>
        </p:nvGraphicFramePr>
        <p:xfrm>
          <a:off x="5249526" y="2659711"/>
          <a:ext cx="4504075" cy="66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5" name="公式" r:id="rId9" imgW="1943100" imgH="292100" progId="Equation.3">
                  <p:embed/>
                </p:oleObj>
              </mc:Choice>
              <mc:Fallback>
                <p:oleObj name="公式" r:id="rId9" imgW="19431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526" y="2659711"/>
                        <a:ext cx="4504075" cy="665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694225"/>
              </p:ext>
            </p:extLst>
          </p:nvPr>
        </p:nvGraphicFramePr>
        <p:xfrm>
          <a:off x="2166318" y="3239649"/>
          <a:ext cx="75517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6" name="公式" r:id="rId11" imgW="3124200" imgH="254000" progId="Equation.3">
                  <p:embed/>
                </p:oleObj>
              </mc:Choice>
              <mc:Fallback>
                <p:oleObj name="公式" r:id="rId11" imgW="3124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318" y="3239649"/>
                        <a:ext cx="755173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86" name="Text Box 26"/>
          <p:cNvSpPr txBox="1">
            <a:spLocks noChangeArrowheads="1"/>
          </p:cNvSpPr>
          <p:nvPr/>
        </p:nvSpPr>
        <p:spPr bwMode="auto">
          <a:xfrm>
            <a:off x="1646657" y="3927277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3225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408967"/>
              </p:ext>
            </p:extLst>
          </p:nvPr>
        </p:nvGraphicFramePr>
        <p:xfrm>
          <a:off x="2908300" y="3953946"/>
          <a:ext cx="2679576" cy="67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7" name="公式" r:id="rId13" imgW="1143000" imgH="292100" progId="Equation.3">
                  <p:embed/>
                </p:oleObj>
              </mc:Choice>
              <mc:Fallback>
                <p:oleObj name="公式" r:id="rId13" imgW="1143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953946"/>
                        <a:ext cx="2679576" cy="67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814615"/>
              </p:ext>
            </p:extLst>
          </p:nvPr>
        </p:nvGraphicFramePr>
        <p:xfrm>
          <a:off x="5969838" y="3953482"/>
          <a:ext cx="2704263" cy="50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8" name="公式" r:id="rId15" imgW="1143000" imgH="215900" progId="Equation.3">
                  <p:embed/>
                </p:oleObj>
              </mc:Choice>
              <mc:Fallback>
                <p:oleObj name="公式" r:id="rId15" imgW="1143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838" y="3953482"/>
                        <a:ext cx="2704263" cy="502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55708"/>
              </p:ext>
            </p:extLst>
          </p:nvPr>
        </p:nvGraphicFramePr>
        <p:xfrm>
          <a:off x="2486841" y="4496925"/>
          <a:ext cx="6784977" cy="602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" name="公式" r:id="rId17" imgW="2806700" imgH="254000" progId="Equation.3">
                  <p:embed/>
                </p:oleObj>
              </mc:Choice>
              <mc:Fallback>
                <p:oleObj name="公式" r:id="rId17" imgW="28067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841" y="4496925"/>
                        <a:ext cx="6784977" cy="602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9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02063"/>
              </p:ext>
            </p:extLst>
          </p:nvPr>
        </p:nvGraphicFramePr>
        <p:xfrm>
          <a:off x="2263775" y="5138738"/>
          <a:ext cx="12890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0" name="公式" r:id="rId19" imgW="533169" imgH="241195" progId="Equation.3">
                  <p:embed/>
                </p:oleObj>
              </mc:Choice>
              <mc:Fallback>
                <p:oleObj name="公式" r:id="rId19" imgW="53316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5138738"/>
                        <a:ext cx="12890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9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449049"/>
              </p:ext>
            </p:extLst>
          </p:nvPr>
        </p:nvGraphicFramePr>
        <p:xfrm>
          <a:off x="8784087" y="5140325"/>
          <a:ext cx="15144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1" name="公式" r:id="rId21" imgW="583947" imgH="253890" progId="Equation.3">
                  <p:embed/>
                </p:oleObj>
              </mc:Choice>
              <mc:Fallback>
                <p:oleObj name="公式" r:id="rId21" imgW="58394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4087" y="5140325"/>
                        <a:ext cx="15144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96" name="Line 36"/>
          <p:cNvSpPr>
            <a:spLocks noChangeShapeType="1"/>
          </p:cNvSpPr>
          <p:nvPr/>
        </p:nvSpPr>
        <p:spPr bwMode="auto">
          <a:xfrm>
            <a:off x="7501563" y="4456006"/>
            <a:ext cx="11525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597" name="Line 37"/>
          <p:cNvSpPr>
            <a:spLocks noChangeShapeType="1"/>
          </p:cNvSpPr>
          <p:nvPr/>
        </p:nvSpPr>
        <p:spPr bwMode="auto">
          <a:xfrm>
            <a:off x="3000376" y="5013176"/>
            <a:ext cx="27105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598" name="Line 38"/>
          <p:cNvSpPr>
            <a:spLocks noChangeShapeType="1"/>
          </p:cNvSpPr>
          <p:nvPr/>
        </p:nvSpPr>
        <p:spPr bwMode="auto">
          <a:xfrm>
            <a:off x="6428731" y="6285713"/>
            <a:ext cx="1655639" cy="36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599" name="Line 39"/>
          <p:cNvSpPr>
            <a:spLocks noChangeShapeType="1"/>
          </p:cNvSpPr>
          <p:nvPr/>
        </p:nvSpPr>
        <p:spPr bwMode="auto">
          <a:xfrm flipV="1">
            <a:off x="3463158" y="6205451"/>
            <a:ext cx="1692382" cy="33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2600" name="Text Box 40"/>
          <p:cNvSpPr txBox="1">
            <a:spLocks noChangeArrowheads="1"/>
          </p:cNvSpPr>
          <p:nvPr/>
        </p:nvSpPr>
        <p:spPr bwMode="auto">
          <a:xfrm>
            <a:off x="8763000" y="5802314"/>
            <a:ext cx="1581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3300"/>
                </a:solidFill>
                <a:latin typeface="宋体" panose="02010600030101010101" pitchFamily="2" charset="-122"/>
              </a:rPr>
              <a:t>证毕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413899"/>
              </p:ext>
            </p:extLst>
          </p:nvPr>
        </p:nvGraphicFramePr>
        <p:xfrm>
          <a:off x="3054844" y="5715440"/>
          <a:ext cx="2257785" cy="493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2" name="Equation" r:id="rId23" imgW="990170" imgH="215806" progId="Equation.DSMT4">
                  <p:embed/>
                </p:oleObj>
              </mc:Choice>
              <mc:Fallback>
                <p:oleObj name="Equation" r:id="rId23" imgW="9901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844" y="5715440"/>
                        <a:ext cx="2257785" cy="493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314993"/>
              </p:ext>
            </p:extLst>
          </p:nvPr>
        </p:nvGraphicFramePr>
        <p:xfrm>
          <a:off x="3463158" y="5206749"/>
          <a:ext cx="25733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3" name="Equation" r:id="rId25" imgW="1091726" imgH="203112" progId="Equation.DSMT4">
                  <p:embed/>
                </p:oleObj>
              </mc:Choice>
              <mc:Fallback>
                <p:oleObj name="Equation" r:id="rId25" imgW="109172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158" y="5206749"/>
                        <a:ext cx="25733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213451"/>
              </p:ext>
            </p:extLst>
          </p:nvPr>
        </p:nvGraphicFramePr>
        <p:xfrm>
          <a:off x="6021389" y="5237603"/>
          <a:ext cx="28082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4" name="Equation" r:id="rId27" imgW="1193800" imgH="203200" progId="Equation.DSMT4">
                  <p:embed/>
                </p:oleObj>
              </mc:Choice>
              <mc:Fallback>
                <p:oleObj name="Equation" r:id="rId27" imgW="1193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89" y="5237603"/>
                        <a:ext cx="280828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469390"/>
              </p:ext>
            </p:extLst>
          </p:nvPr>
        </p:nvGraphicFramePr>
        <p:xfrm>
          <a:off x="5942187" y="5746294"/>
          <a:ext cx="2242045" cy="50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5" name="Equation" r:id="rId29" imgW="952087" imgH="215806" progId="Equation.DSMT4">
                  <p:embed/>
                </p:oleObj>
              </mc:Choice>
              <mc:Fallback>
                <p:oleObj name="Equation" r:id="rId29" imgW="95208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187" y="5746294"/>
                        <a:ext cx="2242045" cy="508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774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 autoUpdateAnimBg="0"/>
      <p:bldP spid="322583" grpId="0" autoUpdateAnimBg="0"/>
      <p:bldP spid="322586" grpId="0" autoUpdateAnimBg="0"/>
      <p:bldP spid="322596" grpId="0" animBg="1"/>
      <p:bldP spid="322597" grpId="0" animBg="1"/>
      <p:bldP spid="322598" grpId="0" animBg="1"/>
      <p:bldP spid="322599" grpId="0" animBg="1"/>
      <p:bldP spid="32260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983432" y="764704"/>
            <a:ext cx="10009112" cy="2880320"/>
            <a:chOff x="469" y="480"/>
            <a:chExt cx="5341" cy="411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2067514" y="1073736"/>
            <a:ext cx="648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b="1" dirty="0">
                <a:ea typeface="黑体" pitchFamily="2" charset="-122"/>
                <a:cs typeface="Times New Roman" panose="02020603050405020304" pitchFamily="18" charset="0"/>
              </a:rPr>
              <a:t>   (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复合函数的极限运算法则</a:t>
            </a:r>
            <a:r>
              <a:rPr lang="en-US" altLang="zh-CN" b="1" dirty="0">
                <a:ea typeface="黑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334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559532"/>
              </p:ext>
            </p:extLst>
          </p:nvPr>
        </p:nvGraphicFramePr>
        <p:xfrm>
          <a:off x="2092014" y="1963551"/>
          <a:ext cx="29527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6" name="公式" r:id="rId3" imgW="1104900" imgH="292100" progId="Equation.3">
                  <p:embed/>
                </p:oleObj>
              </mc:Choice>
              <mc:Fallback>
                <p:oleObj name="公式" r:id="rId3" imgW="1104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014" y="1963551"/>
                        <a:ext cx="295275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1434"/>
              </p:ext>
            </p:extLst>
          </p:nvPr>
        </p:nvGraphicFramePr>
        <p:xfrm>
          <a:off x="4367808" y="2728392"/>
          <a:ext cx="28368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7" name="公式" r:id="rId5" imgW="990170" imgH="291973" progId="Equation.3">
                  <p:embed/>
                </p:oleObj>
              </mc:Choice>
              <mc:Fallback>
                <p:oleObj name="公式" r:id="rId5" imgW="990170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2728392"/>
                        <a:ext cx="283686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172570"/>
              </p:ext>
            </p:extLst>
          </p:nvPr>
        </p:nvGraphicFramePr>
        <p:xfrm>
          <a:off x="7032104" y="2728392"/>
          <a:ext cx="2565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8" name="公式" r:id="rId7" imgW="1016000" imgH="279400" progId="Equation.3">
                  <p:embed/>
                </p:oleObj>
              </mc:Choice>
              <mc:Fallback>
                <p:oleObj name="公式" r:id="rId7" imgW="10160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2728392"/>
                        <a:ext cx="25654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1837333" y="3731225"/>
            <a:ext cx="2530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b="1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证明略</a:t>
            </a:r>
            <a:r>
              <a:rPr kumimoji="1" lang="en-US" altLang="zh-CN" b="1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 b="1" dirty="0">
              <a:solidFill>
                <a:srgbClr val="3366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679208"/>
              </p:ext>
            </p:extLst>
          </p:nvPr>
        </p:nvGraphicFramePr>
        <p:xfrm>
          <a:off x="5116313" y="1775233"/>
          <a:ext cx="417671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9" name="Equation" r:id="rId9" imgW="1701800" imgH="317500" progId="Equation.DSMT4">
                  <p:embed/>
                </p:oleObj>
              </mc:Choice>
              <mc:Fallback>
                <p:oleObj name="Equation" r:id="rId9" imgW="17018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313" y="1775233"/>
                        <a:ext cx="417671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15248"/>
              </p:ext>
            </p:extLst>
          </p:nvPr>
        </p:nvGraphicFramePr>
        <p:xfrm>
          <a:off x="2135560" y="2761069"/>
          <a:ext cx="20891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0" name="Equation" r:id="rId11" imgW="901309" imgH="279279" progId="Equation.DSMT4">
                  <p:embed/>
                </p:oleObj>
              </mc:Choice>
              <mc:Fallback>
                <p:oleObj name="Equation" r:id="rId11" imgW="901309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2761069"/>
                        <a:ext cx="20891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494118"/>
              </p:ext>
            </p:extLst>
          </p:nvPr>
        </p:nvGraphicFramePr>
        <p:xfrm>
          <a:off x="2423592" y="4365104"/>
          <a:ext cx="6409208" cy="115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1" name="Equation" r:id="rId13" imgW="2679700" imgH="482600" progId="Equation.DSMT4">
                  <p:embed/>
                </p:oleObj>
              </mc:Choice>
              <mc:Fallback>
                <p:oleObj name="Equation" r:id="rId13" imgW="2679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4365104"/>
                        <a:ext cx="6409208" cy="1152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80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 autoUpdateAnimBg="0"/>
      <p:bldP spid="3348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659508"/>
              </p:ext>
            </p:extLst>
          </p:nvPr>
        </p:nvGraphicFramePr>
        <p:xfrm>
          <a:off x="2063552" y="530783"/>
          <a:ext cx="3528392" cy="93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40" name="Equation" r:id="rId3" imgW="1637589" imgH="431613" progId="Equation.DSMT4">
                  <p:embed/>
                </p:oleObj>
              </mc:Choice>
              <mc:Fallback>
                <p:oleObj name="Equation" r:id="rId3" imgW="163758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530783"/>
                        <a:ext cx="3528392" cy="930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836266" y="776517"/>
            <a:ext cx="1007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075141"/>
              </p:ext>
            </p:extLst>
          </p:nvPr>
        </p:nvGraphicFramePr>
        <p:xfrm>
          <a:off x="8315325" y="466725"/>
          <a:ext cx="1752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41" name="Equation" r:id="rId5" imgW="888840" imgH="241200" progId="Equation.DSMT4">
                  <p:embed/>
                </p:oleObj>
              </mc:Choice>
              <mc:Fallback>
                <p:oleObj name="Equation" r:id="rId5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5325" y="466725"/>
                        <a:ext cx="17526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27999"/>
              </p:ext>
            </p:extLst>
          </p:nvPr>
        </p:nvGraphicFramePr>
        <p:xfrm>
          <a:off x="8795502" y="1070552"/>
          <a:ext cx="2235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42" name="Equation" r:id="rId7" imgW="1193760" imgH="444240" progId="Equation.DSMT4">
                  <p:embed/>
                </p:oleObj>
              </mc:Choice>
              <mc:Fallback>
                <p:oleObj name="Equation" r:id="rId7" imgW="1193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5502" y="1070552"/>
                        <a:ext cx="22352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771054"/>
              </p:ext>
            </p:extLst>
          </p:nvPr>
        </p:nvGraphicFramePr>
        <p:xfrm>
          <a:off x="1339769" y="1434421"/>
          <a:ext cx="164306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43" name="Equation" r:id="rId9" imgW="774360" imgH="406080" progId="Equation.DSMT4">
                  <p:embed/>
                </p:oleObj>
              </mc:Choice>
              <mc:Fallback>
                <p:oleObj name="Equation" r:id="rId9" imgW="774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769" y="1434421"/>
                        <a:ext cx="1643062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369072"/>
              </p:ext>
            </p:extLst>
          </p:nvPr>
        </p:nvGraphicFramePr>
        <p:xfrm>
          <a:off x="2953135" y="1436744"/>
          <a:ext cx="40005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44" name="Equation" r:id="rId11" imgW="1866600" imgH="431640" progId="Equation.DSMT4">
                  <p:embed/>
                </p:oleObj>
              </mc:Choice>
              <mc:Fallback>
                <p:oleObj name="Equation" r:id="rId11" imgW="1866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135" y="1436744"/>
                        <a:ext cx="40005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17351"/>
              </p:ext>
            </p:extLst>
          </p:nvPr>
        </p:nvGraphicFramePr>
        <p:xfrm>
          <a:off x="1325359" y="2252522"/>
          <a:ext cx="318611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45" name="Equation" r:id="rId13" imgW="1536480" imgH="406080" progId="Equation.DSMT4">
                  <p:embed/>
                </p:oleObj>
              </mc:Choice>
              <mc:Fallback>
                <p:oleObj name="Equation" r:id="rId13" imgW="1536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359" y="2252522"/>
                        <a:ext cx="3186112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286762"/>
              </p:ext>
            </p:extLst>
          </p:nvPr>
        </p:nvGraphicFramePr>
        <p:xfrm>
          <a:off x="4511471" y="2290584"/>
          <a:ext cx="6477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46" name="Equation" r:id="rId15" imgW="317225" imgH="406048" progId="Equation.DSMT4">
                  <p:embed/>
                </p:oleObj>
              </mc:Choice>
              <mc:Fallback>
                <p:oleObj name="Equation" r:id="rId15" imgW="317225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471" y="2290584"/>
                        <a:ext cx="6477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08899" y="3083357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方法二</a:t>
            </a:r>
            <a:r>
              <a:rPr lang="zh-CN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分子有理化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718026"/>
              </p:ext>
            </p:extLst>
          </p:nvPr>
        </p:nvGraphicFramePr>
        <p:xfrm>
          <a:off x="1052513" y="3535765"/>
          <a:ext cx="8860589" cy="1012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47" name="Equation" r:id="rId17" imgW="4114800" imgH="469800" progId="Equation.DSMT4">
                  <p:embed/>
                </p:oleObj>
              </mc:Choice>
              <mc:Fallback>
                <p:oleObj name="Equation" r:id="rId17" imgW="4114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535765"/>
                        <a:ext cx="8860589" cy="1012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506968"/>
              </p:ext>
            </p:extLst>
          </p:nvPr>
        </p:nvGraphicFramePr>
        <p:xfrm>
          <a:off x="1127448" y="4491142"/>
          <a:ext cx="5400601" cy="975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48" name="Equation" r:id="rId19" imgW="2603160" imgH="469800" progId="Equation.DSMT4">
                  <p:embed/>
                </p:oleObj>
              </mc:Choice>
              <mc:Fallback>
                <p:oleObj name="Equation" r:id="rId19" imgW="2603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27448" y="4491142"/>
                        <a:ext cx="5400601" cy="975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399049"/>
              </p:ext>
            </p:extLst>
          </p:nvPr>
        </p:nvGraphicFramePr>
        <p:xfrm>
          <a:off x="6119020" y="5432696"/>
          <a:ext cx="6477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49" name="Equation" r:id="rId21" imgW="317225" imgH="406048" progId="Equation.DSMT4">
                  <p:embed/>
                </p:oleObj>
              </mc:Choice>
              <mc:Fallback>
                <p:oleObj name="Equation" r:id="rId21" imgW="317225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020" y="5432696"/>
                        <a:ext cx="6477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99635"/>
              </p:ext>
            </p:extLst>
          </p:nvPr>
        </p:nvGraphicFramePr>
        <p:xfrm>
          <a:off x="1127448" y="5415367"/>
          <a:ext cx="5019352" cy="881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0" name="Equation" r:id="rId22" imgW="2527200" imgH="444240" progId="Equation.DSMT4">
                  <p:embed/>
                </p:oleObj>
              </mc:Choice>
              <mc:Fallback>
                <p:oleObj name="Equation" r:id="rId22" imgW="2527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27448" y="5415367"/>
                        <a:ext cx="5019352" cy="881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543869"/>
              </p:ext>
            </p:extLst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1" name="Equation" r:id="rId24" imgW="914400" imgH="203040" progId="Equation.DSMT4">
                  <p:embed/>
                </p:oleObj>
              </mc:Choice>
              <mc:Fallback>
                <p:oleObj name="Equation" r:id="rId24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603895"/>
              </p:ext>
            </p:extLst>
          </p:nvPr>
        </p:nvGraphicFramePr>
        <p:xfrm>
          <a:off x="7248128" y="5085184"/>
          <a:ext cx="46482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2" name="Equation" r:id="rId26" imgW="2247840" imgH="457200" progId="Equation.DSMT4">
                  <p:embed/>
                </p:oleObj>
              </mc:Choice>
              <mc:Fallback>
                <p:oleObj name="Equation" r:id="rId26" imgW="2247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128" y="5085184"/>
                        <a:ext cx="4648200" cy="9445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273887"/>
              </p:ext>
            </p:extLst>
          </p:nvPr>
        </p:nvGraphicFramePr>
        <p:xfrm>
          <a:off x="8040216" y="2119659"/>
          <a:ext cx="336073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3" name="Equation" r:id="rId28" imgW="1625400" imgH="419040" progId="Equation.DSMT4">
                  <p:embed/>
                </p:oleObj>
              </mc:Choice>
              <mc:Fallback>
                <p:oleObj name="Equation" r:id="rId28" imgW="1625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16" y="2119659"/>
                        <a:ext cx="3360737" cy="8651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40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1176502" y="731979"/>
            <a:ext cx="6488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08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85942"/>
              </p:ext>
            </p:extLst>
          </p:nvPr>
        </p:nvGraphicFramePr>
        <p:xfrm>
          <a:off x="1971675" y="477838"/>
          <a:ext cx="19065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1" name="Equation" r:id="rId3" imgW="914400" imgH="457200" progId="Equation.DSMT4">
                  <p:embed/>
                </p:oleObj>
              </mc:Choice>
              <mc:Fallback>
                <p:oleObj name="Equation" r:id="rId3" imgW="914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77838"/>
                        <a:ext cx="190658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159303"/>
              </p:ext>
            </p:extLst>
          </p:nvPr>
        </p:nvGraphicFramePr>
        <p:xfrm>
          <a:off x="6243993" y="616146"/>
          <a:ext cx="434002" cy="43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2" name="Equation" r:id="rId5" imgW="203024" imgH="203024" progId="Equation.DSMT4">
                  <p:embed/>
                </p:oleObj>
              </mc:Choice>
              <mc:Fallback>
                <p:oleObj name="Equation" r:id="rId5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993" y="616146"/>
                        <a:ext cx="434002" cy="435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200828"/>
              </p:ext>
            </p:extLst>
          </p:nvPr>
        </p:nvGraphicFramePr>
        <p:xfrm>
          <a:off x="6677995" y="519106"/>
          <a:ext cx="1218426" cy="57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3" name="Equation" r:id="rId7" imgW="508000" imgH="241300" progId="Equation.DSMT4">
                  <p:embed/>
                </p:oleObj>
              </mc:Choice>
              <mc:Fallback>
                <p:oleObj name="Equation" r:id="rId7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995" y="519106"/>
                        <a:ext cx="1218426" cy="578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678633"/>
              </p:ext>
            </p:extLst>
          </p:nvPr>
        </p:nvGraphicFramePr>
        <p:xfrm>
          <a:off x="7978640" y="631662"/>
          <a:ext cx="24479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4" name="Equation" r:id="rId9" imgW="1143000" imgH="215640" progId="Equation.DSMT4">
                  <p:embed/>
                </p:oleObj>
              </mc:Choice>
              <mc:Fallback>
                <p:oleObj name="Equation" r:id="rId9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640" y="631662"/>
                        <a:ext cx="24479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196062"/>
              </p:ext>
            </p:extLst>
          </p:nvPr>
        </p:nvGraphicFramePr>
        <p:xfrm>
          <a:off x="1192297" y="1289352"/>
          <a:ext cx="2108211" cy="98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5" name="Equation" r:id="rId11" imgW="977900" imgH="457200" progId="Equation.DSMT4">
                  <p:embed/>
                </p:oleObj>
              </mc:Choice>
              <mc:Fallback>
                <p:oleObj name="Equation" r:id="rId11" imgW="977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97" y="1289352"/>
                        <a:ext cx="2108211" cy="984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03046"/>
              </p:ext>
            </p:extLst>
          </p:nvPr>
        </p:nvGraphicFramePr>
        <p:xfrm>
          <a:off x="3276254" y="1356521"/>
          <a:ext cx="2420044" cy="91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6" name="Equation" r:id="rId13" imgW="1180588" imgH="444307" progId="Equation.DSMT4">
                  <p:embed/>
                </p:oleObj>
              </mc:Choice>
              <mc:Fallback>
                <p:oleObj name="Equation" r:id="rId13" imgW="1180588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254" y="1356521"/>
                        <a:ext cx="2420044" cy="910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12361"/>
              </p:ext>
            </p:extLst>
          </p:nvPr>
        </p:nvGraphicFramePr>
        <p:xfrm>
          <a:off x="5651743" y="1351758"/>
          <a:ext cx="1500782" cy="884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" name="Equation" r:id="rId15" imgW="710891" imgH="418918" progId="Equation.DSMT4">
                  <p:embed/>
                </p:oleObj>
              </mc:Choice>
              <mc:Fallback>
                <p:oleObj name="Equation" r:id="rId15" imgW="710891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743" y="1351758"/>
                        <a:ext cx="1500782" cy="884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208255"/>
              </p:ext>
            </p:extLst>
          </p:nvPr>
        </p:nvGraphicFramePr>
        <p:xfrm>
          <a:off x="7168450" y="1402931"/>
          <a:ext cx="79216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8" name="Equation" r:id="rId17" imgW="393359" imgH="406048" progId="Equation.DSMT4">
                  <p:embed/>
                </p:oleObj>
              </mc:Choice>
              <mc:Fallback>
                <p:oleObj name="Equation" r:id="rId17" imgW="393359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8450" y="1402931"/>
                        <a:ext cx="792162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264278"/>
              </p:ext>
            </p:extLst>
          </p:nvPr>
        </p:nvGraphicFramePr>
        <p:xfrm>
          <a:off x="7998997" y="1643410"/>
          <a:ext cx="11477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9" name="Equation" r:id="rId19" imgW="558720" imgH="203040" progId="Equation.DSMT4">
                  <p:embed/>
                </p:oleObj>
              </mc:Choice>
              <mc:Fallback>
                <p:oleObj name="Equation" r:id="rId19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8997" y="1643410"/>
                        <a:ext cx="11477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10933"/>
              </p:ext>
            </p:extLst>
          </p:nvPr>
        </p:nvGraphicFramePr>
        <p:xfrm>
          <a:off x="1192297" y="2413137"/>
          <a:ext cx="775729" cy="420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0" name="Equation" r:id="rId21" imgW="406048" imgH="203024" progId="Equation.DSMT4">
                  <p:embed/>
                </p:oleObj>
              </mc:Choice>
              <mc:Fallback>
                <p:oleObj name="Equation" r:id="rId21" imgW="40604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97" y="2413137"/>
                        <a:ext cx="775729" cy="420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188896"/>
              </p:ext>
            </p:extLst>
          </p:nvPr>
        </p:nvGraphicFramePr>
        <p:xfrm>
          <a:off x="2173109" y="2172683"/>
          <a:ext cx="1877749" cy="90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1" name="Equation" r:id="rId23" imgW="952500" imgH="457200" progId="Equation.DSMT4">
                  <p:embed/>
                </p:oleObj>
              </mc:Choice>
              <mc:Fallback>
                <p:oleObj name="Equation" r:id="rId23" imgW="952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109" y="2172683"/>
                        <a:ext cx="1877749" cy="900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872026"/>
              </p:ext>
            </p:extLst>
          </p:nvPr>
        </p:nvGraphicFramePr>
        <p:xfrm>
          <a:off x="4023857" y="2198367"/>
          <a:ext cx="1061591" cy="84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2" name="Equation" r:id="rId25" imgW="507780" imgH="406224" progId="Equation.DSMT4">
                  <p:embed/>
                </p:oleObj>
              </mc:Choice>
              <mc:Fallback>
                <p:oleObj name="Equation" r:id="rId25" imgW="50778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857" y="2198367"/>
                        <a:ext cx="1061591" cy="849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525347"/>
              </p:ext>
            </p:extLst>
          </p:nvPr>
        </p:nvGraphicFramePr>
        <p:xfrm>
          <a:off x="8688288" y="4537951"/>
          <a:ext cx="2808312" cy="1757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3" name="Equation" r:id="rId27" imgW="1358310" imgH="850531" progId="Equation.DSMT4">
                  <p:embed/>
                </p:oleObj>
              </mc:Choice>
              <mc:Fallback>
                <p:oleObj name="Equation" r:id="rId27" imgW="1358310" imgH="8505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288" y="4537951"/>
                        <a:ext cx="2808312" cy="175722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07669"/>
              </p:ext>
            </p:extLst>
          </p:nvPr>
        </p:nvGraphicFramePr>
        <p:xfrm>
          <a:off x="1154819" y="3402893"/>
          <a:ext cx="89376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4" name="Equation" r:id="rId29" imgW="4203360" imgH="469800" progId="Equation.DSMT4">
                  <p:embed/>
                </p:oleObj>
              </mc:Choice>
              <mc:Fallback>
                <p:oleObj name="Equation" r:id="rId29" imgW="4203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19" y="3402893"/>
                        <a:ext cx="893762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012592"/>
              </p:ext>
            </p:extLst>
          </p:nvPr>
        </p:nvGraphicFramePr>
        <p:xfrm>
          <a:off x="2080124" y="4387443"/>
          <a:ext cx="42037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5" name="Equation" r:id="rId31" imgW="2019240" imgH="457200" progId="Equation.DSMT4">
                  <p:embed/>
                </p:oleObj>
              </mc:Choice>
              <mc:Fallback>
                <p:oleObj name="Equation" r:id="rId31" imgW="2019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124" y="4387443"/>
                        <a:ext cx="42037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121975" y="3073617"/>
            <a:ext cx="119533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04660"/>
              </p:ext>
            </p:extLst>
          </p:nvPr>
        </p:nvGraphicFramePr>
        <p:xfrm>
          <a:off x="2780845" y="5276532"/>
          <a:ext cx="32083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6" name="Equation" r:id="rId33" imgW="1549080" imgH="457200" progId="Equation.DSMT4">
                  <p:embed/>
                </p:oleObj>
              </mc:Choice>
              <mc:Fallback>
                <p:oleObj name="Equation" r:id="rId33" imgW="1549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845" y="5276532"/>
                        <a:ext cx="32083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091513"/>
              </p:ext>
            </p:extLst>
          </p:nvPr>
        </p:nvGraphicFramePr>
        <p:xfrm>
          <a:off x="5973875" y="5290343"/>
          <a:ext cx="1152128" cy="92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7" name="Equation" r:id="rId35" imgW="507960" imgH="406080" progId="Equation.DSMT4">
                  <p:embed/>
                </p:oleObj>
              </mc:Choice>
              <mc:Fallback>
                <p:oleObj name="Equation" r:id="rId35" imgW="507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973875" y="5290343"/>
                        <a:ext cx="1152128" cy="921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401530" y="3172060"/>
            <a:ext cx="2659702" cy="461665"/>
          </a:xfrm>
          <a:prstGeom prst="rect">
            <a:avLst/>
          </a:prstGeom>
          <a:noFill/>
          <a:ln w="25400" cmpd="dbl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分子、分母有理化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6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1779531" y="803617"/>
            <a:ext cx="9108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08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52782"/>
              </p:ext>
            </p:extLst>
          </p:nvPr>
        </p:nvGraphicFramePr>
        <p:xfrm>
          <a:off x="2690358" y="749434"/>
          <a:ext cx="5895365" cy="738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0" name="Equation" r:id="rId3" imgW="2438280" imgH="304560" progId="Equation.DSMT4">
                  <p:embed/>
                </p:oleObj>
              </mc:Choice>
              <mc:Fallback>
                <p:oleObj name="Equation" r:id="rId3" imgW="2438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358" y="749434"/>
                        <a:ext cx="5895365" cy="738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373490"/>
              </p:ext>
            </p:extLst>
          </p:nvPr>
        </p:nvGraphicFramePr>
        <p:xfrm>
          <a:off x="2663786" y="1424374"/>
          <a:ext cx="7890202" cy="6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1" name="Equation" r:id="rId5" imgW="3340080" imgH="291960" progId="Equation.DSMT4">
                  <p:embed/>
                </p:oleObj>
              </mc:Choice>
              <mc:Fallback>
                <p:oleObj name="Equation" r:id="rId5" imgW="3340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786" y="1424374"/>
                        <a:ext cx="7890202" cy="6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Box 5"/>
          <p:cNvSpPr txBox="1">
            <a:spLocks noChangeArrowheads="1"/>
          </p:cNvSpPr>
          <p:nvPr/>
        </p:nvSpPr>
        <p:spPr bwMode="auto">
          <a:xfrm>
            <a:off x="1779531" y="2110501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4608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46136"/>
              </p:ext>
            </p:extLst>
          </p:nvPr>
        </p:nvGraphicFramePr>
        <p:xfrm>
          <a:off x="2576899" y="2110219"/>
          <a:ext cx="3786272" cy="685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2" name="Equation" r:id="rId7" imgW="1612900" imgH="292100" progId="Equation.DSMT4">
                  <p:embed/>
                </p:oleObj>
              </mc:Choice>
              <mc:Fallback>
                <p:oleObj name="Equation" r:id="rId7" imgW="1612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899" y="2110219"/>
                        <a:ext cx="3786272" cy="685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802654"/>
              </p:ext>
            </p:extLst>
          </p:nvPr>
        </p:nvGraphicFramePr>
        <p:xfrm>
          <a:off x="2461082" y="2839478"/>
          <a:ext cx="3776785" cy="49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3" name="Equation" r:id="rId9" imgW="1637589" imgH="215806" progId="Equation.DSMT4">
                  <p:embed/>
                </p:oleObj>
              </mc:Choice>
              <mc:Fallback>
                <p:oleObj name="Equation" r:id="rId9" imgW="163758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082" y="2839478"/>
                        <a:ext cx="3776785" cy="49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917017"/>
              </p:ext>
            </p:extLst>
          </p:nvPr>
        </p:nvGraphicFramePr>
        <p:xfrm>
          <a:off x="6608887" y="2813063"/>
          <a:ext cx="749632" cy="43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4" name="Equation" r:id="rId11" imgW="330057" imgH="190417" progId="Equation.DSMT4">
                  <p:embed/>
                </p:oleObj>
              </mc:Choice>
              <mc:Fallback>
                <p:oleObj name="Equation" r:id="rId11" imgW="330057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887" y="2813063"/>
                        <a:ext cx="749632" cy="432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对象 9"/>
          <p:cNvGraphicFramePr>
            <a:graphicFrameLocks noChangeAspect="1"/>
          </p:cNvGraphicFramePr>
          <p:nvPr/>
        </p:nvGraphicFramePr>
        <p:xfrm>
          <a:off x="2679700" y="3421063"/>
          <a:ext cx="1816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5" name="Equation" r:id="rId13" imgW="711200" imgH="228600" progId="Equation.DSMT4">
                  <p:embed/>
                </p:oleObj>
              </mc:Choice>
              <mc:Fallback>
                <p:oleObj name="Equation" r:id="rId13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21063"/>
                        <a:ext cx="1816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对象 10"/>
          <p:cNvGraphicFramePr>
            <a:graphicFrameLocks noChangeAspect="1"/>
          </p:cNvGraphicFramePr>
          <p:nvPr/>
        </p:nvGraphicFramePr>
        <p:xfrm>
          <a:off x="4511675" y="3429001"/>
          <a:ext cx="31813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6" name="Equation" r:id="rId15" imgW="1282700" imgH="203200" progId="Equation.DSMT4">
                  <p:embed/>
                </p:oleObj>
              </mc:Choice>
              <mc:Fallback>
                <p:oleObj name="Equation" r:id="rId15" imgW="128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3429001"/>
                        <a:ext cx="31813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对象 11"/>
          <p:cNvGraphicFramePr>
            <a:graphicFrameLocks noChangeAspect="1"/>
          </p:cNvGraphicFramePr>
          <p:nvPr/>
        </p:nvGraphicFramePr>
        <p:xfrm>
          <a:off x="4511676" y="4076700"/>
          <a:ext cx="47545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7" name="Equation" r:id="rId17" imgW="1968500" imgH="228600" progId="Equation.DSMT4">
                  <p:embed/>
                </p:oleObj>
              </mc:Choice>
              <mc:Fallback>
                <p:oleObj name="Equation" r:id="rId17" imgW="1968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4076700"/>
                        <a:ext cx="47545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00910"/>
              </p:ext>
            </p:extLst>
          </p:nvPr>
        </p:nvGraphicFramePr>
        <p:xfrm>
          <a:off x="2439989" y="4710766"/>
          <a:ext cx="5653320" cy="559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8" name="Equation" r:id="rId19" imgW="2311400" imgH="228600" progId="Equation.DSMT4">
                  <p:embed/>
                </p:oleObj>
              </mc:Choice>
              <mc:Fallback>
                <p:oleObj name="Equation" r:id="rId19" imgW="2311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9" y="4710766"/>
                        <a:ext cx="5653320" cy="559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466354"/>
              </p:ext>
            </p:extLst>
          </p:nvPr>
        </p:nvGraphicFramePr>
        <p:xfrm>
          <a:off x="2576899" y="5387743"/>
          <a:ext cx="44592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9" name="Equation" r:id="rId21" imgW="1879560" imgH="228600" progId="Equation.DSMT4">
                  <p:embed/>
                </p:oleObj>
              </mc:Choice>
              <mc:Fallback>
                <p:oleObj name="Equation" r:id="rId21" imgW="1879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899" y="5387743"/>
                        <a:ext cx="44592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91918"/>
              </p:ext>
            </p:extLst>
          </p:nvPr>
        </p:nvGraphicFramePr>
        <p:xfrm>
          <a:off x="7358519" y="5418054"/>
          <a:ext cx="1910753" cy="655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0" name="Equation" r:id="rId23" imgW="850531" imgH="291973" progId="Equation.DSMT4">
                  <p:embed/>
                </p:oleObj>
              </mc:Choice>
              <mc:Fallback>
                <p:oleObj name="Equation" r:id="rId23" imgW="850531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519" y="5418054"/>
                        <a:ext cx="1910753" cy="655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1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560200"/>
              </p:ext>
            </p:extLst>
          </p:nvPr>
        </p:nvGraphicFramePr>
        <p:xfrm>
          <a:off x="2345531" y="733545"/>
          <a:ext cx="28797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0" name="Equation" r:id="rId3" imgW="1320227" imgH="406224" progId="Equation.DSMT4">
                  <p:embed/>
                </p:oleObj>
              </mc:Choice>
              <mc:Fallback>
                <p:oleObj name="Equation" r:id="rId3" imgW="132022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531" y="733545"/>
                        <a:ext cx="28797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19046"/>
              </p:ext>
            </p:extLst>
          </p:nvPr>
        </p:nvGraphicFramePr>
        <p:xfrm>
          <a:off x="5435340" y="985198"/>
          <a:ext cx="1152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1" name="Equation" r:id="rId5" imgW="507780" imgH="203112" progId="Equation.DSMT4">
                  <p:embed/>
                </p:oleObj>
              </mc:Choice>
              <mc:Fallback>
                <p:oleObj name="Equation" r:id="rId5" imgW="50778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340" y="985198"/>
                        <a:ext cx="11525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892355"/>
              </p:ext>
            </p:extLst>
          </p:nvPr>
        </p:nvGraphicFramePr>
        <p:xfrm>
          <a:off x="2438401" y="1533543"/>
          <a:ext cx="52990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2" name="Equation" r:id="rId7" imgW="2603500" imgH="495300" progId="Equation.DSMT4">
                  <p:embed/>
                </p:oleObj>
              </mc:Choice>
              <mc:Fallback>
                <p:oleObj name="Equation" r:id="rId7" imgW="26035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533543"/>
                        <a:ext cx="52990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329297"/>
              </p:ext>
            </p:extLst>
          </p:nvPr>
        </p:nvGraphicFramePr>
        <p:xfrm>
          <a:off x="2288911" y="2533156"/>
          <a:ext cx="25923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3" name="Equation" r:id="rId9" imgW="1167893" imgH="291973" progId="Equation.DSMT4">
                  <p:embed/>
                </p:oleObj>
              </mc:Choice>
              <mc:Fallback>
                <p:oleObj name="Equation" r:id="rId9" imgW="1167893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911" y="2533156"/>
                        <a:ext cx="25923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015387"/>
              </p:ext>
            </p:extLst>
          </p:nvPr>
        </p:nvGraphicFramePr>
        <p:xfrm>
          <a:off x="2345531" y="3290435"/>
          <a:ext cx="3043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4" name="Equation" r:id="rId11" imgW="1371600" imgH="292100" progId="Equation.DSMT4">
                  <p:embed/>
                </p:oleObj>
              </mc:Choice>
              <mc:Fallback>
                <p:oleObj name="Equation" r:id="rId11" imgW="1371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531" y="3290435"/>
                        <a:ext cx="30432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对象 7"/>
          <p:cNvGraphicFramePr>
            <a:graphicFrameLocks noChangeAspect="1"/>
          </p:cNvGraphicFramePr>
          <p:nvPr/>
        </p:nvGraphicFramePr>
        <p:xfrm>
          <a:off x="8070850" y="33655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5" name="Equation" r:id="rId13" imgW="114102" imgH="177492" progId="Equation.DSMT4">
                  <p:embed/>
                </p:oleObj>
              </mc:Choice>
              <mc:Fallback>
                <p:oleObj name="Equation" r:id="rId1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0850" y="33655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853630"/>
              </p:ext>
            </p:extLst>
          </p:nvPr>
        </p:nvGraphicFramePr>
        <p:xfrm>
          <a:off x="5447928" y="3245056"/>
          <a:ext cx="4318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6" name="Equation" r:id="rId15" imgW="1943100" imgH="203200" progId="Equation.DSMT4">
                  <p:embed/>
                </p:oleObj>
              </mc:Choice>
              <mc:Fallback>
                <p:oleObj name="Equation" r:id="rId15" imgW="1943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3245056"/>
                        <a:ext cx="4318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040065"/>
              </p:ext>
            </p:extLst>
          </p:nvPr>
        </p:nvGraphicFramePr>
        <p:xfrm>
          <a:off x="2345531" y="4697506"/>
          <a:ext cx="4679875" cy="63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7" name="Equation" r:id="rId17" imgW="2057400" imgH="279400" progId="Equation.DSMT4">
                  <p:embed/>
                </p:oleObj>
              </mc:Choice>
              <mc:Fallback>
                <p:oleObj name="Equation" r:id="rId17" imgW="2057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531" y="4697506"/>
                        <a:ext cx="4679875" cy="635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181688"/>
              </p:ext>
            </p:extLst>
          </p:nvPr>
        </p:nvGraphicFramePr>
        <p:xfrm>
          <a:off x="7179628" y="4690023"/>
          <a:ext cx="19859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8" name="Equation" r:id="rId19" imgW="850531" imgH="215806" progId="Equation.DSMT4">
                  <p:embed/>
                </p:oleObj>
              </mc:Choice>
              <mc:Fallback>
                <p:oleObj name="Equation" r:id="rId19" imgW="85053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628" y="4690023"/>
                        <a:ext cx="19859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97338"/>
              </p:ext>
            </p:extLst>
          </p:nvPr>
        </p:nvGraphicFramePr>
        <p:xfrm>
          <a:off x="2773099" y="5388745"/>
          <a:ext cx="16240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9" name="Equation" r:id="rId21" imgW="736600" imgH="228600" progId="Equation.DSMT4">
                  <p:embed/>
                </p:oleObj>
              </mc:Choice>
              <mc:Fallback>
                <p:oleObj name="Equation" r:id="rId21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099" y="5388745"/>
                        <a:ext cx="16240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992621"/>
              </p:ext>
            </p:extLst>
          </p:nvPr>
        </p:nvGraphicFramePr>
        <p:xfrm>
          <a:off x="4470578" y="5398678"/>
          <a:ext cx="2632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0" name="Equation" r:id="rId23" imgW="1193800" imgH="228600" progId="Equation.DSMT4">
                  <p:embed/>
                </p:oleObj>
              </mc:Choice>
              <mc:Fallback>
                <p:oleObj name="Equation" r:id="rId23" imgW="119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578" y="5398678"/>
                        <a:ext cx="2632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357351"/>
              </p:ext>
            </p:extLst>
          </p:nvPr>
        </p:nvGraphicFramePr>
        <p:xfrm>
          <a:off x="7176120" y="5335586"/>
          <a:ext cx="2324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1" name="Equation" r:id="rId25" imgW="1054100" imgH="228600" progId="Equation.DSMT4">
                  <p:embed/>
                </p:oleObj>
              </mc:Choice>
              <mc:Fallback>
                <p:oleObj name="Equation" r:id="rId25" imgW="1054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5335586"/>
                        <a:ext cx="2324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392885"/>
              </p:ext>
            </p:extLst>
          </p:nvPr>
        </p:nvGraphicFramePr>
        <p:xfrm>
          <a:off x="2351089" y="3838780"/>
          <a:ext cx="70215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2" name="Equation" r:id="rId27" imgW="3302000" imgH="304800" progId="Equation.DSMT4">
                  <p:embed/>
                </p:oleObj>
              </mc:Choice>
              <mc:Fallback>
                <p:oleObj name="Equation" r:id="rId27" imgW="33020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838780"/>
                        <a:ext cx="70215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54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335749"/>
              </p:ext>
            </p:extLst>
          </p:nvPr>
        </p:nvGraphicFramePr>
        <p:xfrm>
          <a:off x="1942953" y="838520"/>
          <a:ext cx="36718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6" name="Equation" r:id="rId3" imgW="1689100" imgH="228600" progId="Equation.DSMT4">
                  <p:embed/>
                </p:oleObj>
              </mc:Choice>
              <mc:Fallback>
                <p:oleObj name="Equation" r:id="rId3" imgW="168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953" y="838520"/>
                        <a:ext cx="36718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068657"/>
              </p:ext>
            </p:extLst>
          </p:nvPr>
        </p:nvGraphicFramePr>
        <p:xfrm>
          <a:off x="5641975" y="890113"/>
          <a:ext cx="46085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7" name="Equation" r:id="rId5" imgW="2171700" imgH="228600" progId="Equation.DSMT4">
                  <p:embed/>
                </p:oleObj>
              </mc:Choice>
              <mc:Fallback>
                <p:oleObj name="Equation" r:id="rId5" imgW="2171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890113"/>
                        <a:ext cx="46085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943698"/>
              </p:ext>
            </p:extLst>
          </p:nvPr>
        </p:nvGraphicFramePr>
        <p:xfrm>
          <a:off x="1955006" y="1306038"/>
          <a:ext cx="28082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8" name="Equation" r:id="rId7" imgW="1320227" imgH="406224" progId="Equation.DSMT4">
                  <p:embed/>
                </p:oleObj>
              </mc:Choice>
              <mc:Fallback>
                <p:oleObj name="Equation" r:id="rId7" imgW="132022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006" y="1306038"/>
                        <a:ext cx="2808287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18324"/>
              </p:ext>
            </p:extLst>
          </p:nvPr>
        </p:nvGraphicFramePr>
        <p:xfrm>
          <a:off x="4943872" y="1561948"/>
          <a:ext cx="1113979" cy="444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9" name="Equation" r:id="rId9" imgW="507780" imgH="203112" progId="Equation.DSMT4">
                  <p:embed/>
                </p:oleObj>
              </mc:Choice>
              <mc:Fallback>
                <p:oleObj name="Equation" r:id="rId9" imgW="50778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1561948"/>
                        <a:ext cx="1113979" cy="444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141270"/>
              </p:ext>
            </p:extLst>
          </p:nvPr>
        </p:nvGraphicFramePr>
        <p:xfrm>
          <a:off x="6093626" y="1516064"/>
          <a:ext cx="3689581" cy="60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0" name="Equation" r:id="rId11" imgW="1892300" imgH="279400" progId="Equation.DSMT4">
                  <p:embed/>
                </p:oleObj>
              </mc:Choice>
              <mc:Fallback>
                <p:oleObj name="Equation" r:id="rId11" imgW="1892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626" y="1516064"/>
                        <a:ext cx="3689581" cy="609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655522"/>
              </p:ext>
            </p:extLst>
          </p:nvPr>
        </p:nvGraphicFramePr>
        <p:xfrm>
          <a:off x="1920280" y="2147102"/>
          <a:ext cx="3098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1" name="Equation" r:id="rId13" imgW="1397000" imgH="279400" progId="Equation.DSMT4">
                  <p:embed/>
                </p:oleObj>
              </mc:Choice>
              <mc:Fallback>
                <p:oleObj name="Equation" r:id="rId13" imgW="1397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280" y="2147102"/>
                        <a:ext cx="3098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890356"/>
              </p:ext>
            </p:extLst>
          </p:nvPr>
        </p:nvGraphicFramePr>
        <p:xfrm>
          <a:off x="1916112" y="2638743"/>
          <a:ext cx="233838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2" name="Equation" r:id="rId15" imgW="1054100" imgH="444500" progId="Equation.DSMT4">
                  <p:embed/>
                </p:oleObj>
              </mc:Choice>
              <mc:Fallback>
                <p:oleObj name="Equation" r:id="rId15" imgW="1054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2" y="2638743"/>
                        <a:ext cx="233838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257360"/>
              </p:ext>
            </p:extLst>
          </p:nvPr>
        </p:nvGraphicFramePr>
        <p:xfrm>
          <a:off x="4457427" y="2886201"/>
          <a:ext cx="4318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3" name="Equation" r:id="rId17" imgW="1943100" imgH="203200" progId="Equation.DSMT4">
                  <p:embed/>
                </p:oleObj>
              </mc:Choice>
              <mc:Fallback>
                <p:oleObj name="Equation" r:id="rId17" imgW="1943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427" y="2886201"/>
                        <a:ext cx="4318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827317"/>
              </p:ext>
            </p:extLst>
          </p:nvPr>
        </p:nvGraphicFramePr>
        <p:xfrm>
          <a:off x="2088555" y="3393774"/>
          <a:ext cx="58610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4" name="Equation" r:id="rId19" imgW="2755900" imgH="444500" progId="Equation.DSMT4">
                  <p:embed/>
                </p:oleObj>
              </mc:Choice>
              <mc:Fallback>
                <p:oleObj name="Equation" r:id="rId19" imgW="2755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555" y="3393774"/>
                        <a:ext cx="586105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027277"/>
              </p:ext>
            </p:extLst>
          </p:nvPr>
        </p:nvGraphicFramePr>
        <p:xfrm>
          <a:off x="1955006" y="4973496"/>
          <a:ext cx="12954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5" name="Equation" r:id="rId21" imgW="558558" imgH="203112" progId="Equation.DSMT4">
                  <p:embed/>
                </p:oleObj>
              </mc:Choice>
              <mc:Fallback>
                <p:oleObj name="Equation" r:id="rId21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006" y="4973496"/>
                        <a:ext cx="12954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504902"/>
              </p:ext>
            </p:extLst>
          </p:nvPr>
        </p:nvGraphicFramePr>
        <p:xfrm>
          <a:off x="3356348" y="4996340"/>
          <a:ext cx="23764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6" name="Equation" r:id="rId23" imgW="1091726" imgH="291973" progId="Equation.DSMT4">
                  <p:embed/>
                </p:oleObj>
              </mc:Choice>
              <mc:Fallback>
                <p:oleObj name="Equation" r:id="rId23" imgW="1091726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348" y="4996340"/>
                        <a:ext cx="23764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074617"/>
              </p:ext>
            </p:extLst>
          </p:nvPr>
        </p:nvGraphicFramePr>
        <p:xfrm>
          <a:off x="5745245" y="5006372"/>
          <a:ext cx="7921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7" name="Equation" r:id="rId25" imgW="342751" imgH="203112" progId="Equation.DSMT4">
                  <p:embed/>
                </p:oleObj>
              </mc:Choice>
              <mc:Fallback>
                <p:oleObj name="Equation" r:id="rId25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245" y="5006372"/>
                        <a:ext cx="7921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365684"/>
              </p:ext>
            </p:extLst>
          </p:nvPr>
        </p:nvGraphicFramePr>
        <p:xfrm>
          <a:off x="2855640" y="4076700"/>
          <a:ext cx="46545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8" name="Equation" r:id="rId27" imgW="2209800" imgH="444500" progId="Equation.DSMT4">
                  <p:embed/>
                </p:oleObj>
              </mc:Choice>
              <mc:Fallback>
                <p:oleObj name="Equation" r:id="rId27" imgW="2209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4076700"/>
                        <a:ext cx="46545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411074"/>
              </p:ext>
            </p:extLst>
          </p:nvPr>
        </p:nvGraphicFramePr>
        <p:xfrm>
          <a:off x="7780202" y="5531644"/>
          <a:ext cx="39052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9" name="Equation" r:id="rId29" imgW="1981200" imgH="292100" progId="Equation.DSMT4">
                  <p:embed/>
                </p:oleObj>
              </mc:Choice>
              <mc:Fallback>
                <p:oleObj name="Equation" r:id="rId29" imgW="1981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0202" y="5531644"/>
                        <a:ext cx="3905250" cy="5762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446017"/>
              </p:ext>
            </p:extLst>
          </p:nvPr>
        </p:nvGraphicFramePr>
        <p:xfrm>
          <a:off x="8761415" y="4648995"/>
          <a:ext cx="20161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0" name="Equation" r:id="rId31" imgW="914400" imgH="304800" progId="Equation.DSMT4">
                  <p:embed/>
                </p:oleObj>
              </mc:Choice>
              <mc:Fallback>
                <p:oleObj name="Equation" r:id="rId31" imgW="914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1415" y="4648995"/>
                        <a:ext cx="2016125" cy="6715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820744"/>
              </p:ext>
            </p:extLst>
          </p:nvPr>
        </p:nvGraphicFramePr>
        <p:xfrm>
          <a:off x="3215680" y="5631340"/>
          <a:ext cx="4413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1" name="Equation" r:id="rId33" imgW="2006600" imgH="228600" progId="Equation.DSMT4">
                  <p:embed/>
                </p:oleObj>
              </mc:Choice>
              <mc:Fallback>
                <p:oleObj name="Equation" r:id="rId33" imgW="200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5631340"/>
                        <a:ext cx="44132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对象 2"/>
          <p:cNvGraphicFramePr>
            <a:graphicFrameLocks noChangeAspect="1"/>
          </p:cNvGraphicFramePr>
          <p:nvPr>
            <p:extLst/>
          </p:nvPr>
        </p:nvGraphicFramePr>
        <p:xfrm>
          <a:off x="2999656" y="827088"/>
          <a:ext cx="65516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6" name="Equation" r:id="rId3" imgW="2895600" imgH="304800" progId="Equation.DSMT4">
                  <p:embed/>
                </p:oleObj>
              </mc:Choice>
              <mc:Fallback>
                <p:oleObj name="Equation" r:id="rId3" imgW="28956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827088"/>
                        <a:ext cx="65516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1944879" y="787705"/>
            <a:ext cx="9044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80" name="TextBox 2"/>
          <p:cNvSpPr txBox="1">
            <a:spLocks noChangeArrowheads="1"/>
          </p:cNvSpPr>
          <p:nvPr/>
        </p:nvSpPr>
        <p:spPr bwMode="auto">
          <a:xfrm>
            <a:off x="1952985" y="1484313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50181" name="对象 3"/>
          <p:cNvGraphicFramePr>
            <a:graphicFrameLocks noChangeAspect="1"/>
          </p:cNvGraphicFramePr>
          <p:nvPr/>
        </p:nvGraphicFramePr>
        <p:xfrm>
          <a:off x="2846388" y="1484314"/>
          <a:ext cx="2241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7" name="Equation" r:id="rId5" imgW="1016000" imgH="228600" progId="Equation.DSMT4">
                  <p:embed/>
                </p:oleObj>
              </mc:Choice>
              <mc:Fallback>
                <p:oleObj name="Equation" r:id="rId5" imgW="101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1484314"/>
                        <a:ext cx="2241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对象 4"/>
          <p:cNvGraphicFramePr>
            <a:graphicFrameLocks noChangeAspect="1"/>
          </p:cNvGraphicFramePr>
          <p:nvPr/>
        </p:nvGraphicFramePr>
        <p:xfrm>
          <a:off x="5232401" y="1484313"/>
          <a:ext cx="367506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8" name="Equation" r:id="rId7" imgW="1600200" imgH="292100" progId="Equation.DSMT4">
                  <p:embed/>
                </p:oleObj>
              </mc:Choice>
              <mc:Fallback>
                <p:oleObj name="Equation" r:id="rId7" imgW="1600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1484313"/>
                        <a:ext cx="3675063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63788" y="2133600"/>
          <a:ext cx="4318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9" name="Equation" r:id="rId9" imgW="1943100" imgH="203200" progId="Equation.DSMT4">
                  <p:embed/>
                </p:oleObj>
              </mc:Choice>
              <mc:Fallback>
                <p:oleObj name="Equation" r:id="rId9" imgW="1943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2133600"/>
                        <a:ext cx="4318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对象 6"/>
          <p:cNvGraphicFramePr>
            <a:graphicFrameLocks noChangeAspect="1"/>
          </p:cNvGraphicFramePr>
          <p:nvPr>
            <p:extLst/>
          </p:nvPr>
        </p:nvGraphicFramePr>
        <p:xfrm>
          <a:off x="2649417" y="2614202"/>
          <a:ext cx="6375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0" name="Equation" r:id="rId11" imgW="2717800" imgH="368300" progId="Equation.DSMT4">
                  <p:embed/>
                </p:oleObj>
              </mc:Choice>
              <mc:Fallback>
                <p:oleObj name="Equation" r:id="rId11" imgW="27178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417" y="2614202"/>
                        <a:ext cx="6375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094585" y="3599129"/>
          <a:ext cx="12954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1" name="Equation" r:id="rId13" imgW="558558" imgH="203112" progId="Equation.DSMT4">
                  <p:embed/>
                </p:oleObj>
              </mc:Choice>
              <mc:Fallback>
                <p:oleObj name="Equation" r:id="rId13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585" y="3599129"/>
                        <a:ext cx="12954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3511531" y="3562350"/>
          <a:ext cx="28733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2" name="Equation" r:id="rId15" imgW="1320227" imgH="291973" progId="Equation.DSMT4">
                  <p:embed/>
                </p:oleObj>
              </mc:Choice>
              <mc:Fallback>
                <p:oleObj name="Equation" r:id="rId15" imgW="132022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31" y="3562350"/>
                        <a:ext cx="28733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742285" y="4191944"/>
          <a:ext cx="41751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3" name="Equation" r:id="rId17" imgW="2044700" imgH="304800" progId="Equation.DSMT4">
                  <p:embed/>
                </p:oleObj>
              </mc:Choice>
              <mc:Fallback>
                <p:oleObj name="Equation" r:id="rId17" imgW="20447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285" y="4191944"/>
                        <a:ext cx="41751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2999656" y="5556772"/>
          <a:ext cx="23479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4" name="Equation" r:id="rId19" imgW="1079032" imgH="266584" progId="Equation.DSMT4">
                  <p:embed/>
                </p:oleObj>
              </mc:Choice>
              <mc:Fallback>
                <p:oleObj name="Equation" r:id="rId19" imgW="107903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5556772"/>
                        <a:ext cx="23479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5542285" y="5517790"/>
          <a:ext cx="273526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5" name="Equation" r:id="rId21" imgW="1320227" imgH="279279" progId="Equation.DSMT4">
                  <p:embed/>
                </p:oleObj>
              </mc:Choice>
              <mc:Fallback>
                <p:oleObj name="Equation" r:id="rId21" imgW="132022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2285" y="5517790"/>
                        <a:ext cx="2735262" cy="5794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8112224" y="4832768"/>
          <a:ext cx="34559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6" name="Equation" r:id="rId23" imgW="1548728" imgH="266584" progId="Equation.DSMT4">
                  <p:embed/>
                </p:oleObj>
              </mc:Choice>
              <mc:Fallback>
                <p:oleObj name="Equation" r:id="rId23" imgW="154872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224" y="4832768"/>
                        <a:ext cx="345598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对象 2"/>
          <p:cNvGraphicFramePr>
            <a:graphicFrameLocks noChangeAspect="1"/>
          </p:cNvGraphicFramePr>
          <p:nvPr>
            <p:extLst/>
          </p:nvPr>
        </p:nvGraphicFramePr>
        <p:xfrm>
          <a:off x="2041400" y="4810207"/>
          <a:ext cx="44672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7" name="Equation" r:id="rId25" imgW="2094591" imgH="317362" progId="Equation.DSMT4">
                  <p:embed/>
                </p:oleObj>
              </mc:Choice>
              <mc:Fallback>
                <p:oleObj name="Equation" r:id="rId25" imgW="2094591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400" y="4810207"/>
                        <a:ext cx="44672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72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015457" y="968273"/>
          <a:ext cx="2844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8" name="Equation" r:id="rId3" imgW="1307532" imgH="291973" progId="Equation.DSMT4">
                  <p:embed/>
                </p:oleObj>
              </mc:Choice>
              <mc:Fallback>
                <p:oleObj name="Equation" r:id="rId3" imgW="1307532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457" y="968273"/>
                        <a:ext cx="2844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2104232" y="909225"/>
            <a:ext cx="9044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97006"/>
              </p:ext>
            </p:extLst>
          </p:nvPr>
        </p:nvGraphicFramePr>
        <p:xfrm>
          <a:off x="5980907" y="919236"/>
          <a:ext cx="1944216" cy="629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9" name="Equation" r:id="rId5" imgW="901309" imgH="291973" progId="Equation.DSMT4">
                  <p:embed/>
                </p:oleObj>
              </mc:Choice>
              <mc:Fallback>
                <p:oleObj name="Equation" r:id="rId5" imgW="901309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907" y="919236"/>
                        <a:ext cx="1944216" cy="629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566988" y="1556740"/>
          <a:ext cx="35607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0" name="Equation" r:id="rId7" imgW="1586811" imgH="304668" progId="Equation.DSMT4">
                  <p:embed/>
                </p:oleObj>
              </mc:Choice>
              <mc:Fallback>
                <p:oleObj name="Equation" r:id="rId7" imgW="1586811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556740"/>
                        <a:ext cx="35607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22476" y="2117754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687639" y="2160736"/>
          <a:ext cx="31480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1" name="Equation" r:id="rId9" imgW="1447172" imgH="291973" progId="Equation.DSMT4">
                  <p:embed/>
                </p:oleObj>
              </mc:Choice>
              <mc:Fallback>
                <p:oleObj name="Equation" r:id="rId9" imgW="1447172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9" y="2160736"/>
                        <a:ext cx="31480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6127750" y="2169320"/>
          <a:ext cx="24479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2" name="Equation" r:id="rId11" imgW="1218671" imgH="215806" progId="Equation.DSMT4">
                  <p:embed/>
                </p:oleObj>
              </mc:Choice>
              <mc:Fallback>
                <p:oleObj name="Equation" r:id="rId11" imgW="121867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2169320"/>
                        <a:ext cx="24479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63750" y="2781300"/>
          <a:ext cx="44402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3" name="Equation" r:id="rId13" imgW="1917700" imgH="228600" progId="Equation.DSMT4">
                  <p:embed/>
                </p:oleObj>
              </mc:Choice>
              <mc:Fallback>
                <p:oleObj name="Equation" r:id="rId13" imgW="191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781300"/>
                        <a:ext cx="44402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527801" y="2708276"/>
          <a:ext cx="3781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4" name="Equation" r:id="rId15" imgW="1714500" imgH="228600" progId="Equation.DSMT4">
                  <p:embed/>
                </p:oleObj>
              </mc:Choice>
              <mc:Fallback>
                <p:oleObj name="Equation" r:id="rId15" imgW="1714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2708276"/>
                        <a:ext cx="3781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063751" y="3500438"/>
          <a:ext cx="8208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5" name="Equation" r:id="rId17" imgW="3644900" imgH="203200" progId="Equation.DSMT4">
                  <p:embed/>
                </p:oleObj>
              </mc:Choice>
              <mc:Fallback>
                <p:oleObj name="Equation" r:id="rId17" imgW="364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3500438"/>
                        <a:ext cx="82089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406650" y="4149725"/>
          <a:ext cx="69040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6" name="Equation" r:id="rId19" imgW="3111500" imgH="292100" progId="Equation.DSMT4">
                  <p:embed/>
                </p:oleObj>
              </mc:Choice>
              <mc:Fallback>
                <p:oleObj name="Equation" r:id="rId19" imgW="3111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4149725"/>
                        <a:ext cx="69040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063751" y="4868863"/>
          <a:ext cx="4748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7" name="Equation" r:id="rId21" imgW="2108200" imgH="203200" progId="Equation.DSMT4">
                  <p:embed/>
                </p:oleObj>
              </mc:Choice>
              <mc:Fallback>
                <p:oleObj name="Equation" r:id="rId21" imgW="2108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4868863"/>
                        <a:ext cx="4748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279651" y="5373688"/>
          <a:ext cx="74025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8" name="Equation" r:id="rId23" imgW="3441700" imgH="368300" progId="Equation.DSMT4">
                  <p:embed/>
                </p:oleObj>
              </mc:Choice>
              <mc:Fallback>
                <p:oleObj name="Equation" r:id="rId23" imgW="34417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5373688"/>
                        <a:ext cx="740251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84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424114" y="785815"/>
          <a:ext cx="24018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2" name="Equation" r:id="rId3" imgW="1104421" imgH="266584" progId="Equation.DSMT4">
                  <p:embed/>
                </p:oleObj>
              </mc:Choice>
              <mc:Fallback>
                <p:oleObj name="Equation" r:id="rId3" imgW="110442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785815"/>
                        <a:ext cx="24018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4981286" y="767558"/>
          <a:ext cx="18796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3" name="Equation" r:id="rId5" imgW="863225" imgH="266584" progId="Equation.DSMT4">
                  <p:embed/>
                </p:oleObj>
              </mc:Choice>
              <mc:Fallback>
                <p:oleObj name="Equation" r:id="rId5" imgW="86322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286" y="767558"/>
                        <a:ext cx="18796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932982" y="739777"/>
          <a:ext cx="31623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4" name="Equation" r:id="rId7" imgW="1409700" imgH="279400" progId="Equation.DSMT4">
                  <p:embed/>
                </p:oleObj>
              </mc:Choice>
              <mc:Fallback>
                <p:oleObj name="Equation" r:id="rId7" imgW="1409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982" y="739777"/>
                        <a:ext cx="31623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Box 5"/>
          <p:cNvSpPr txBox="1">
            <a:spLocks noChangeArrowheads="1"/>
          </p:cNvSpPr>
          <p:nvPr/>
        </p:nvSpPr>
        <p:spPr bwMode="auto">
          <a:xfrm>
            <a:off x="1990801" y="1683338"/>
            <a:ext cx="9044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20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81406"/>
              </p:ext>
            </p:extLst>
          </p:nvPr>
        </p:nvGraphicFramePr>
        <p:xfrm>
          <a:off x="3064914" y="1364329"/>
          <a:ext cx="3168651" cy="1039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5" name="Equation" r:id="rId9" imgW="1511300" imgH="495300" progId="Equation.DSMT4">
                  <p:embed/>
                </p:oleObj>
              </mc:Choice>
              <mc:Fallback>
                <p:oleObj name="Equation" r:id="rId9" imgW="1511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914" y="1364329"/>
                        <a:ext cx="3168651" cy="1039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500302"/>
              </p:ext>
            </p:extLst>
          </p:nvPr>
        </p:nvGraphicFramePr>
        <p:xfrm>
          <a:off x="2783632" y="2431409"/>
          <a:ext cx="5861621" cy="92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6" name="Equation" r:id="rId11" imgW="2578100" imgH="406400" progId="Equation.DSMT4">
                  <p:embed/>
                </p:oleObj>
              </mc:Choice>
              <mc:Fallback>
                <p:oleObj name="Equation" r:id="rId11" imgW="2578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2431409"/>
                        <a:ext cx="5861621" cy="924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78620"/>
              </p:ext>
            </p:extLst>
          </p:nvPr>
        </p:nvGraphicFramePr>
        <p:xfrm>
          <a:off x="8201597" y="4422013"/>
          <a:ext cx="887312" cy="442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7" name="Equation" r:id="rId13" imgW="406048" imgH="203024" progId="Equation.DSMT4">
                  <p:embed/>
                </p:oleObj>
              </mc:Choice>
              <mc:Fallback>
                <p:oleObj name="Equation" r:id="rId13" imgW="40604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597" y="4422013"/>
                        <a:ext cx="887312" cy="442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对象 8"/>
          <p:cNvGraphicFramePr>
            <a:graphicFrameLocks noChangeAspect="1"/>
          </p:cNvGraphicFramePr>
          <p:nvPr>
            <p:extLst/>
          </p:nvPr>
        </p:nvGraphicFramePr>
        <p:xfrm>
          <a:off x="2965161" y="3212144"/>
          <a:ext cx="40322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8" name="Equation" r:id="rId15" imgW="1828800" imgH="495300" progId="Equation.DSMT4">
                  <p:embed/>
                </p:oleObj>
              </mc:Choice>
              <mc:Fallback>
                <p:oleObj name="Equation" r:id="rId15" imgW="1828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161" y="3212144"/>
                        <a:ext cx="40322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5756"/>
              </p:ext>
            </p:extLst>
          </p:nvPr>
        </p:nvGraphicFramePr>
        <p:xfrm>
          <a:off x="6403263" y="1338662"/>
          <a:ext cx="284003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9" name="Equation" r:id="rId17" imgW="1422400" imgH="520700" progId="Equation.DSMT4">
                  <p:embed/>
                </p:oleObj>
              </mc:Choice>
              <mc:Fallback>
                <p:oleObj name="Equation" r:id="rId17" imgW="14224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263" y="1338662"/>
                        <a:ext cx="2840037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342136"/>
              </p:ext>
            </p:extLst>
          </p:nvPr>
        </p:nvGraphicFramePr>
        <p:xfrm>
          <a:off x="2135560" y="4155563"/>
          <a:ext cx="60277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0" name="Equation" r:id="rId19" imgW="2616120" imgH="406080" progId="Equation.DSMT4">
                  <p:embed/>
                </p:oleObj>
              </mc:Choice>
              <mc:Fallback>
                <p:oleObj name="Equation" r:id="rId19" imgW="2616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4155563"/>
                        <a:ext cx="60277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13766"/>
              </p:ext>
            </p:extLst>
          </p:nvPr>
        </p:nvGraphicFramePr>
        <p:xfrm>
          <a:off x="8801358" y="2708919"/>
          <a:ext cx="883883" cy="441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1" name="Equation" r:id="rId21" imgW="406048" imgH="203024" progId="Equation.DSMT4">
                  <p:embed/>
                </p:oleObj>
              </mc:Choice>
              <mc:Fallback>
                <p:oleObj name="Equation" r:id="rId21" imgW="40604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1358" y="2708919"/>
                        <a:ext cx="883883" cy="441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06824"/>
              </p:ext>
            </p:extLst>
          </p:nvPr>
        </p:nvGraphicFramePr>
        <p:xfrm>
          <a:off x="3791744" y="5057078"/>
          <a:ext cx="357663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2" name="Equation" r:id="rId22" imgW="1790700" imgH="520700" progId="Equation.DSMT4">
                  <p:embed/>
                </p:oleObj>
              </mc:Choice>
              <mc:Fallback>
                <p:oleObj name="Equation" r:id="rId22" imgW="17907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5057078"/>
                        <a:ext cx="3576637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92314" y="26276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125563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5"/>
          <p:cNvSpPr txBox="1">
            <a:spLocks noChangeArrowheads="1"/>
          </p:cNvSpPr>
          <p:nvPr/>
        </p:nvSpPr>
        <p:spPr bwMode="auto">
          <a:xfrm>
            <a:off x="1775520" y="1006339"/>
            <a:ext cx="9044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251" name="对象 3"/>
          <p:cNvGraphicFramePr>
            <a:graphicFrameLocks noChangeAspect="1"/>
          </p:cNvGraphicFramePr>
          <p:nvPr>
            <p:extLst/>
          </p:nvPr>
        </p:nvGraphicFramePr>
        <p:xfrm>
          <a:off x="2888762" y="947869"/>
          <a:ext cx="48958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6" name="Equation" r:id="rId3" imgW="2171700" imgH="330200" progId="Equation.DSMT4">
                  <p:embed/>
                </p:oleObj>
              </mc:Choice>
              <mc:Fallback>
                <p:oleObj name="Equation" r:id="rId3" imgW="2171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762" y="947869"/>
                        <a:ext cx="48958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446579" y="1708282"/>
          <a:ext cx="82089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7" name="Equation" r:id="rId5" imgW="3644900" imgH="203200" progId="Equation.DSMT4">
                  <p:embed/>
                </p:oleObj>
              </mc:Choice>
              <mc:Fallback>
                <p:oleObj name="Equation" r:id="rId5" imgW="364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579" y="1708282"/>
                        <a:ext cx="82089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Box 5"/>
          <p:cNvSpPr txBox="1">
            <a:spLocks noChangeArrowheads="1"/>
          </p:cNvSpPr>
          <p:nvPr/>
        </p:nvSpPr>
        <p:spPr bwMode="auto">
          <a:xfrm>
            <a:off x="1775520" y="1684199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52231" name="对象 6"/>
          <p:cNvGraphicFramePr>
            <a:graphicFrameLocks noChangeAspect="1"/>
          </p:cNvGraphicFramePr>
          <p:nvPr>
            <p:extLst/>
          </p:nvPr>
        </p:nvGraphicFramePr>
        <p:xfrm>
          <a:off x="1916112" y="2516222"/>
          <a:ext cx="435927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8" name="Equation" r:id="rId7" imgW="2070100" imgH="330200" progId="Equation.DSMT4">
                  <p:embed/>
                </p:oleObj>
              </mc:Choice>
              <mc:Fallback>
                <p:oleObj name="Equation" r:id="rId7" imgW="2070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2" y="2516222"/>
                        <a:ext cx="435927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对象 7"/>
          <p:cNvGraphicFramePr>
            <a:graphicFrameLocks noChangeAspect="1"/>
          </p:cNvGraphicFramePr>
          <p:nvPr>
            <p:extLst/>
          </p:nvPr>
        </p:nvGraphicFramePr>
        <p:xfrm>
          <a:off x="1902459" y="3216141"/>
          <a:ext cx="4356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9" name="Equation" r:id="rId9" imgW="2133600" imgH="635000" progId="Equation.DSMT4">
                  <p:embed/>
                </p:oleObj>
              </mc:Choice>
              <mc:Fallback>
                <p:oleObj name="Equation" r:id="rId9" imgW="21336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459" y="3216141"/>
                        <a:ext cx="43561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对象 8"/>
          <p:cNvGraphicFramePr>
            <a:graphicFrameLocks noChangeAspect="1"/>
          </p:cNvGraphicFramePr>
          <p:nvPr>
            <p:extLst/>
          </p:nvPr>
        </p:nvGraphicFramePr>
        <p:xfrm>
          <a:off x="1848644" y="4702041"/>
          <a:ext cx="20145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0" name="Equation" r:id="rId11" imgW="926698" imgH="203112" progId="Equation.DSMT4">
                  <p:embed/>
                </p:oleObj>
              </mc:Choice>
              <mc:Fallback>
                <p:oleObj name="Equation" r:id="rId11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644" y="4702041"/>
                        <a:ext cx="20145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对象 9"/>
          <p:cNvGraphicFramePr>
            <a:graphicFrameLocks noChangeAspect="1"/>
          </p:cNvGraphicFramePr>
          <p:nvPr>
            <p:extLst/>
          </p:nvPr>
        </p:nvGraphicFramePr>
        <p:xfrm>
          <a:off x="3813175" y="5175116"/>
          <a:ext cx="49244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1" name="Equation" r:id="rId13" imgW="2184400" imgH="330200" progId="Equation.DSMT4">
                  <p:embed/>
                </p:oleObj>
              </mc:Choice>
              <mc:Fallback>
                <p:oleObj name="Equation" r:id="rId13" imgW="2184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5175116"/>
                        <a:ext cx="49244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6283816" y="2424774"/>
          <a:ext cx="41227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2" name="Equation" r:id="rId15" imgW="2120900" imgH="444500" progId="Equation.DSMT4">
                  <p:embed/>
                </p:oleObj>
              </mc:Choice>
              <mc:Fallback>
                <p:oleObj name="Equation" r:id="rId15" imgW="2120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816" y="2424774"/>
                        <a:ext cx="41227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275387" y="3245643"/>
          <a:ext cx="151288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3" name="Equation" r:id="rId17" imgW="723586" imgH="406224" progId="Equation.DSMT4">
                  <p:embed/>
                </p:oleObj>
              </mc:Choice>
              <mc:Fallback>
                <p:oleObj name="Equation" r:id="rId17" imgW="72358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7" y="3245643"/>
                        <a:ext cx="1512888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6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994037" y="760989"/>
            <a:ext cx="10273778" cy="3509539"/>
            <a:chOff x="469" y="499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69" y="499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1" y="618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74825" y="981075"/>
            <a:ext cx="2801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性质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保序性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)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 Century Schoolbook" panose="020406030507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11676" y="981075"/>
          <a:ext cx="564356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9" name="Equation" r:id="rId3" imgW="2463800" imgH="292100" progId="Equation.DSMT4">
                  <p:embed/>
                </p:oleObj>
              </mc:Choice>
              <mc:Fallback>
                <p:oleObj name="Equation" r:id="rId3" imgW="2463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981075"/>
                        <a:ext cx="5643563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887685"/>
              </p:ext>
            </p:extLst>
          </p:nvPr>
        </p:nvGraphicFramePr>
        <p:xfrm>
          <a:off x="2223277" y="1608140"/>
          <a:ext cx="7908925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0" name="Equation" r:id="rId5" imgW="3505200" imgH="546100" progId="Equation.DSMT4">
                  <p:embed/>
                </p:oleObj>
              </mc:Choice>
              <mc:Fallback>
                <p:oleObj name="Equation" r:id="rId5" imgW="35052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277" y="1608140"/>
                        <a:ext cx="7908925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149435"/>
              </p:ext>
            </p:extLst>
          </p:nvPr>
        </p:nvGraphicFramePr>
        <p:xfrm>
          <a:off x="2210042" y="2823345"/>
          <a:ext cx="68516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1" name="Equation" r:id="rId7" imgW="2971800" imgH="533400" progId="Equation.DSMT4">
                  <p:embed/>
                </p:oleObj>
              </mc:Choice>
              <mc:Fallback>
                <p:oleObj name="Equation" r:id="rId7" imgW="29718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042" y="2823345"/>
                        <a:ext cx="68516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47348" y="4271449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933024"/>
              </p:ext>
            </p:extLst>
          </p:nvPr>
        </p:nvGraphicFramePr>
        <p:xfrm>
          <a:off x="2645569" y="4335206"/>
          <a:ext cx="38623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2" name="Equation" r:id="rId9" imgW="1689100" imgH="228600" progId="Equation.DSMT4">
                  <p:embed/>
                </p:oleObj>
              </mc:Choice>
              <mc:Fallback>
                <p:oleObj name="Equation" r:id="rId9" imgW="168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569" y="4335206"/>
                        <a:ext cx="38623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816768"/>
              </p:ext>
            </p:extLst>
          </p:nvPr>
        </p:nvGraphicFramePr>
        <p:xfrm>
          <a:off x="6672064" y="4337520"/>
          <a:ext cx="1800695" cy="457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3" name="Equation" r:id="rId11" imgW="799753" imgH="203112" progId="Equation.DSMT4">
                  <p:embed/>
                </p:oleObj>
              </mc:Choice>
              <mc:Fallback>
                <p:oleObj name="Equation" r:id="rId11" imgW="79975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4337520"/>
                        <a:ext cx="1800695" cy="457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571301"/>
              </p:ext>
            </p:extLst>
          </p:nvPr>
        </p:nvGraphicFramePr>
        <p:xfrm>
          <a:off x="2431441" y="4760913"/>
          <a:ext cx="664051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4" name="Equation" r:id="rId13" imgW="2857500" imgH="317500" progId="Equation.DSMT4">
                  <p:embed/>
                </p:oleObj>
              </mc:Choice>
              <mc:Fallback>
                <p:oleObj name="Equation" r:id="rId13" imgW="28575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441" y="4760913"/>
                        <a:ext cx="6640512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449664"/>
              </p:ext>
            </p:extLst>
          </p:nvPr>
        </p:nvGraphicFramePr>
        <p:xfrm>
          <a:off x="2403659" y="5426329"/>
          <a:ext cx="66960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5" name="Equation" r:id="rId15" imgW="2857500" imgH="317500" progId="Equation.DSMT4">
                  <p:embed/>
                </p:oleObj>
              </mc:Choice>
              <mc:Fallback>
                <p:oleObj name="Equation" r:id="rId15" imgW="28575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659" y="5426329"/>
                        <a:ext cx="669607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9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2"/>
          <p:cNvSpPr txBox="1">
            <a:spLocks noChangeArrowheads="1"/>
          </p:cNvSpPr>
          <p:nvPr/>
        </p:nvSpPr>
        <p:spPr bwMode="auto">
          <a:xfrm>
            <a:off x="2092676" y="603251"/>
            <a:ext cx="788987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            以上</a:t>
            </a:r>
            <a:r>
              <a:rPr lang="zh-CN" altLang="en-US" sz="2800" b="1" dirty="0"/>
              <a:t>计算过程较繁，以后应用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Heine</a:t>
            </a:r>
            <a:r>
              <a:rPr lang="zh-CN" altLang="en-US" sz="2800" b="1" dirty="0"/>
              <a:t>定理可</a:t>
            </a:r>
            <a:r>
              <a:rPr lang="zh-CN" altLang="en-US" sz="2800" b="1" dirty="0" smtClean="0"/>
              <a:t>直接</a:t>
            </a:r>
            <a:r>
              <a:rPr lang="zh-CN" altLang="en-US" sz="2800" b="1" dirty="0"/>
              <a:t>写成如下简明</a:t>
            </a:r>
            <a:r>
              <a:rPr lang="zh-CN" altLang="en-US" sz="2800" b="1" dirty="0" smtClean="0"/>
              <a:t>过程：</a:t>
            </a:r>
            <a:endParaRPr lang="zh-CN" altLang="en-US" sz="2800" b="1" dirty="0"/>
          </a:p>
        </p:txBody>
      </p:sp>
      <p:graphicFrame>
        <p:nvGraphicFramePr>
          <p:cNvPr id="53252" name="对象 3"/>
          <p:cNvGraphicFramePr>
            <a:graphicFrameLocks noChangeAspect="1"/>
          </p:cNvGraphicFramePr>
          <p:nvPr/>
        </p:nvGraphicFramePr>
        <p:xfrm>
          <a:off x="2078038" y="1628776"/>
          <a:ext cx="41449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0" name="Equation" r:id="rId3" imgW="1968500" imgH="330200" progId="Equation.DSMT4">
                  <p:embed/>
                </p:oleObj>
              </mc:Choice>
              <mc:Fallback>
                <p:oleObj name="Equation" r:id="rId3" imgW="1968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1628776"/>
                        <a:ext cx="41449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对象 4"/>
          <p:cNvGraphicFramePr>
            <a:graphicFrameLocks noChangeAspect="1"/>
          </p:cNvGraphicFramePr>
          <p:nvPr/>
        </p:nvGraphicFramePr>
        <p:xfrm>
          <a:off x="2366963" y="2349500"/>
          <a:ext cx="41465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1" name="Equation" r:id="rId5" imgW="2032000" imgH="635000" progId="Equation.DSMT4">
                  <p:embed/>
                </p:oleObj>
              </mc:Choice>
              <mc:Fallback>
                <p:oleObj name="Equation" r:id="rId5" imgW="20320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2349500"/>
                        <a:ext cx="41465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Box 5"/>
          <p:cNvSpPr txBox="1">
            <a:spLocks noChangeArrowheads="1"/>
          </p:cNvSpPr>
          <p:nvPr/>
        </p:nvSpPr>
        <p:spPr bwMode="auto">
          <a:xfrm>
            <a:off x="1866902" y="3695085"/>
            <a:ext cx="9044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255" name="对象 6"/>
          <p:cNvGraphicFramePr>
            <a:graphicFrameLocks noChangeAspect="1"/>
          </p:cNvGraphicFramePr>
          <p:nvPr/>
        </p:nvGraphicFramePr>
        <p:xfrm>
          <a:off x="3000376" y="3619501"/>
          <a:ext cx="44418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2" name="Equation" r:id="rId7" imgW="2032000" imgH="330200" progId="Equation.DSMT4">
                  <p:embed/>
                </p:oleObj>
              </mc:Choice>
              <mc:Fallback>
                <p:oleObj name="Equation" r:id="rId7" imgW="2032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619501"/>
                        <a:ext cx="44418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Box 7"/>
          <p:cNvSpPr txBox="1">
            <a:spLocks noChangeArrowheads="1"/>
          </p:cNvSpPr>
          <p:nvPr/>
        </p:nvSpPr>
        <p:spPr bwMode="auto">
          <a:xfrm>
            <a:off x="1938339" y="4411664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53257" name="对象 8"/>
          <p:cNvGraphicFramePr>
            <a:graphicFrameLocks noChangeAspect="1"/>
          </p:cNvGraphicFramePr>
          <p:nvPr/>
        </p:nvGraphicFramePr>
        <p:xfrm>
          <a:off x="2566988" y="4311651"/>
          <a:ext cx="371951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3" name="Equation" r:id="rId9" imgW="1701800" imgH="330200" progId="Equation.DSMT4">
                  <p:embed/>
                </p:oleObj>
              </mc:Choice>
              <mc:Fallback>
                <p:oleObj name="Equation" r:id="rId9" imgW="1701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311651"/>
                        <a:ext cx="371951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对象 9"/>
          <p:cNvGraphicFramePr>
            <a:graphicFrameLocks noChangeAspect="1"/>
          </p:cNvGraphicFramePr>
          <p:nvPr/>
        </p:nvGraphicFramePr>
        <p:xfrm>
          <a:off x="2638426" y="4868863"/>
          <a:ext cx="331787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4" name="Equation" r:id="rId11" imgW="1625600" imgH="800100" progId="Equation.DSMT4">
                  <p:embed/>
                </p:oleObj>
              </mc:Choice>
              <mc:Fallback>
                <p:oleObj name="Equation" r:id="rId11" imgW="16256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6" y="4868863"/>
                        <a:ext cx="3317875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167439" y="1457326"/>
          <a:ext cx="41989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5" name="Equation" r:id="rId13" imgW="1993900" imgH="444500" progId="Equation.DSMT4">
                  <p:embed/>
                </p:oleObj>
              </mc:Choice>
              <mc:Fallback>
                <p:oleObj name="Equation" r:id="rId13" imgW="1993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1457326"/>
                        <a:ext cx="41989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600825" y="2420938"/>
          <a:ext cx="14097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6" name="Equation" r:id="rId15" imgW="723586" imgH="406224" progId="Equation.DSMT4">
                  <p:embed/>
                </p:oleObj>
              </mc:Choice>
              <mc:Fallback>
                <p:oleObj name="Equation" r:id="rId15" imgW="72358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2420938"/>
                        <a:ext cx="14097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240464" y="4238626"/>
          <a:ext cx="343693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7" name="Equation" r:id="rId17" imgW="1663700" imgH="444500" progId="Equation.DSMT4">
                  <p:embed/>
                </p:oleObj>
              </mc:Choice>
              <mc:Fallback>
                <p:oleObj name="Equation" r:id="rId17" imgW="16637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4238626"/>
                        <a:ext cx="343693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951539" y="5229226"/>
          <a:ext cx="20161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8" name="Equation" r:id="rId19" imgW="1028254" imgH="406224" progId="Equation.DSMT4">
                  <p:embed/>
                </p:oleObj>
              </mc:Choice>
              <mc:Fallback>
                <p:oleObj name="Equation" r:id="rId19" imgW="102825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9" y="5229226"/>
                        <a:ext cx="20161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9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  <p:bldP spid="532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997430" y="836615"/>
          <a:ext cx="1957846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94" name="Equation" r:id="rId3" imgW="774364" imgH="203112" progId="Equation.DSMT4">
                  <p:embed/>
                </p:oleObj>
              </mc:Choice>
              <mc:Fallback>
                <p:oleObj name="Equation" r:id="rId3" imgW="77436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430" y="836615"/>
                        <a:ext cx="1957846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5321493" y="836615"/>
          <a:ext cx="884903" cy="504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95" name="Equation" r:id="rId5" imgW="203112" imgH="139639" progId="Equation.DSMT4">
                  <p:embed/>
                </p:oleObj>
              </mc:Choice>
              <mc:Fallback>
                <p:oleObj name="Equation" r:id="rId5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493" y="836615"/>
                        <a:ext cx="884903" cy="504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498986" y="707653"/>
          <a:ext cx="2160488" cy="80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96" name="Equation" r:id="rId7" imgW="812447" imgH="304668" progId="Equation.DSMT4">
                  <p:embed/>
                </p:oleObj>
              </mc:Choice>
              <mc:Fallback>
                <p:oleObj name="Equation" r:id="rId7" imgW="81244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986" y="707653"/>
                        <a:ext cx="2160488" cy="809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384553" y="2543330"/>
          <a:ext cx="2415303" cy="74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97" name="Equation" r:id="rId9" imgW="901309" imgH="279279" progId="Equation.DSMT4">
                  <p:embed/>
                </p:oleObj>
              </mc:Choice>
              <mc:Fallback>
                <p:oleObj name="Equation" r:id="rId9" imgW="901309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553" y="2543330"/>
                        <a:ext cx="2415303" cy="7486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5375276" y="5445125"/>
            <a:ext cx="855663" cy="687388"/>
            <a:chOff x="3347864" y="1772816"/>
            <a:chExt cx="855017" cy="687014"/>
          </a:xfrm>
        </p:grpSpPr>
        <p:graphicFrame>
          <p:nvGraphicFramePr>
            <p:cNvPr id="55323" name="对象 6"/>
            <p:cNvGraphicFramePr>
              <a:graphicFrameLocks noChangeAspect="1"/>
            </p:cNvGraphicFramePr>
            <p:nvPr/>
          </p:nvGraphicFramePr>
          <p:xfrm>
            <a:off x="3491880" y="2060848"/>
            <a:ext cx="648072" cy="398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98" name="Equation" r:id="rId11" imgW="203112" imgH="139639" progId="Equation.DSMT4">
                    <p:embed/>
                  </p:oleObj>
                </mc:Choice>
                <mc:Fallback>
                  <p:oleObj name="Equation" r:id="rId11" imgW="203112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2060848"/>
                          <a:ext cx="648072" cy="3989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4" name="对象 7"/>
            <p:cNvGraphicFramePr>
              <a:graphicFrameLocks noChangeAspect="1"/>
            </p:cNvGraphicFramePr>
            <p:nvPr/>
          </p:nvGraphicFramePr>
          <p:xfrm>
            <a:off x="3347864" y="1772816"/>
            <a:ext cx="855017" cy="235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99" name="Equation" r:id="rId13" imgW="736600" imgH="203200" progId="Equation.DSMT4">
                    <p:embed/>
                  </p:oleObj>
                </mc:Choice>
                <mc:Fallback>
                  <p:oleObj name="Equation" r:id="rId13" imgW="7366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1772816"/>
                          <a:ext cx="855017" cy="235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6634115" y="2500189"/>
          <a:ext cx="2225852" cy="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00" name="Equation" r:id="rId15" imgW="825500" imgH="292100" progId="Equation.DSMT4">
                  <p:embed/>
                </p:oleObj>
              </mc:Choice>
              <mc:Fallback>
                <p:oleObj name="Equation" r:id="rId15" imgW="825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15" y="2500189"/>
                        <a:ext cx="2225852" cy="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6529554" y="1622925"/>
          <a:ext cx="2406228" cy="76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01" name="Equation" r:id="rId17" imgW="876300" imgH="279400" progId="Equation.DSMT4">
                  <p:embed/>
                </p:oleObj>
              </mc:Choice>
              <mc:Fallback>
                <p:oleObj name="Equation" r:id="rId17" imgW="876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554" y="1622925"/>
                        <a:ext cx="2406228" cy="767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2289500" y="1644652"/>
          <a:ext cx="2630558" cy="68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02" name="Equation" r:id="rId19" imgW="1015559" imgH="266584" progId="Equation.DSMT4">
                  <p:embed/>
                </p:oleObj>
              </mc:Choice>
              <mc:Fallback>
                <p:oleObj name="Equation" r:id="rId19" imgW="101555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500" y="1644652"/>
                        <a:ext cx="2630558" cy="68927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287107" y="1487749"/>
            <a:ext cx="1008185" cy="785811"/>
            <a:chOff x="2627784" y="2636912"/>
            <a:chExt cx="829307" cy="720080"/>
          </a:xfrm>
        </p:grpSpPr>
        <p:graphicFrame>
          <p:nvGraphicFramePr>
            <p:cNvPr id="55321" name="对象 9"/>
            <p:cNvGraphicFramePr>
              <a:graphicFrameLocks noChangeAspect="1"/>
            </p:cNvGraphicFramePr>
            <p:nvPr/>
          </p:nvGraphicFramePr>
          <p:xfrm>
            <a:off x="2771800" y="2852936"/>
            <a:ext cx="685291" cy="390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03" name="Equation" r:id="rId21" imgW="203112" imgH="139639" progId="Equation.DSMT4">
                    <p:embed/>
                  </p:oleObj>
                </mc:Choice>
                <mc:Fallback>
                  <p:oleObj name="Equation" r:id="rId21" imgW="203112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2852936"/>
                          <a:ext cx="685291" cy="3909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2" name="对象 12"/>
            <p:cNvGraphicFramePr>
              <a:graphicFrameLocks noChangeAspect="1"/>
            </p:cNvGraphicFramePr>
            <p:nvPr/>
          </p:nvGraphicFramePr>
          <p:xfrm>
            <a:off x="2627784" y="2636912"/>
            <a:ext cx="720080" cy="720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04" name="Equation" r:id="rId22" imgW="660113" imgH="660113" progId="Equation.DSMT4">
                    <p:embed/>
                  </p:oleObj>
                </mc:Choice>
                <mc:Fallback>
                  <p:oleObj name="Equation" r:id="rId22" imgW="660113" imgH="6601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2636912"/>
                          <a:ext cx="720080" cy="720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1631504" y="3671812"/>
          <a:ext cx="3761234" cy="614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05" name="Equation" r:id="rId24" imgW="1397000" imgH="228600" progId="Equation.DSMT4">
                  <p:embed/>
                </p:oleObj>
              </mc:Choice>
              <mc:Fallback>
                <p:oleObj name="Equation" r:id="rId24" imgW="139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3671812"/>
                        <a:ext cx="3761234" cy="614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4"/>
          <p:cNvGraphicFramePr>
            <a:graphicFrameLocks noChangeAspect="1"/>
          </p:cNvGraphicFramePr>
          <p:nvPr>
            <p:extLst/>
          </p:nvPr>
        </p:nvGraphicFramePr>
        <p:xfrm>
          <a:off x="6514351" y="3659144"/>
          <a:ext cx="3254057" cy="72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06" name="Equation" r:id="rId26" imgW="1320227" imgH="291973" progId="Equation.DSMT4">
                  <p:embed/>
                </p:oleObj>
              </mc:Choice>
              <mc:Fallback>
                <p:oleObj name="Equation" r:id="rId26" imgW="132022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351" y="3659144"/>
                        <a:ext cx="3254057" cy="720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5500669" y="3715893"/>
          <a:ext cx="782638" cy="4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07" name="Equation" r:id="rId28" imgW="203112" imgH="139639" progId="Equation.DSMT4">
                  <p:embed/>
                </p:oleObj>
              </mc:Choice>
              <mc:Fallback>
                <p:oleObj name="Equation" r:id="rId28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69" y="3715893"/>
                        <a:ext cx="782638" cy="446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1843683" y="4519404"/>
          <a:ext cx="3058831" cy="65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08" name="Equation" r:id="rId29" imgW="1244060" imgH="266584" progId="Equation.DSMT4">
                  <p:embed/>
                </p:oleObj>
              </mc:Choice>
              <mc:Fallback>
                <p:oleObj name="Equation" r:id="rId29" imgW="124406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683" y="4519404"/>
                        <a:ext cx="3058831" cy="65444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2732575" y="5499615"/>
          <a:ext cx="2169939" cy="67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09" name="Equation" r:id="rId31" imgW="901309" imgH="279279" progId="Equation.DSMT4">
                  <p:embed/>
                </p:oleObj>
              </mc:Choice>
              <mc:Fallback>
                <p:oleObj name="Equation" r:id="rId31" imgW="901309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575" y="5499615"/>
                        <a:ext cx="2169939" cy="6725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5266377" y="4478659"/>
            <a:ext cx="1349037" cy="830749"/>
            <a:chOff x="6127585" y="4884855"/>
            <a:chExt cx="775355" cy="720725"/>
          </a:xfrm>
        </p:grpSpPr>
        <p:graphicFrame>
          <p:nvGraphicFramePr>
            <p:cNvPr id="55319" name="对象 19"/>
            <p:cNvGraphicFramePr>
              <a:graphicFrameLocks noChangeAspect="1"/>
            </p:cNvGraphicFramePr>
            <p:nvPr>
              <p:extLst/>
            </p:nvPr>
          </p:nvGraphicFramePr>
          <p:xfrm>
            <a:off x="6217140" y="5058510"/>
            <a:ext cx="68580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10" name="Equation" r:id="rId32" imgW="203112" imgH="139639" progId="Equation.DSMT4">
                    <p:embed/>
                  </p:oleObj>
                </mc:Choice>
                <mc:Fallback>
                  <p:oleObj name="Equation" r:id="rId32" imgW="203112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7140" y="5058510"/>
                          <a:ext cx="685800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0" name="对象 20"/>
            <p:cNvGraphicFramePr>
              <a:graphicFrameLocks noChangeAspect="1"/>
            </p:cNvGraphicFramePr>
            <p:nvPr>
              <p:extLst/>
            </p:nvPr>
          </p:nvGraphicFramePr>
          <p:xfrm>
            <a:off x="6127585" y="4884855"/>
            <a:ext cx="719138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11" name="Equation" r:id="rId33" imgW="660113" imgH="660113" progId="Equation.DSMT4">
                    <p:embed/>
                  </p:oleObj>
                </mc:Choice>
                <mc:Fallback>
                  <p:oleObj name="Equation" r:id="rId33" imgW="660113" imgH="6601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7585" y="4884855"/>
                          <a:ext cx="719138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5375276" y="2507095"/>
            <a:ext cx="1033424" cy="659421"/>
            <a:chOff x="3689175" y="2723574"/>
            <a:chExt cx="854075" cy="580932"/>
          </a:xfrm>
        </p:grpSpPr>
        <p:graphicFrame>
          <p:nvGraphicFramePr>
            <p:cNvPr id="55317" name="对象 22"/>
            <p:cNvGraphicFramePr>
              <a:graphicFrameLocks noChangeAspect="1"/>
            </p:cNvGraphicFramePr>
            <p:nvPr>
              <p:extLst/>
            </p:nvPr>
          </p:nvGraphicFramePr>
          <p:xfrm>
            <a:off x="3780619" y="2904456"/>
            <a:ext cx="649288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12" name="Equation" r:id="rId34" imgW="203112" imgH="139639" progId="Equation.DSMT4">
                    <p:embed/>
                  </p:oleObj>
                </mc:Choice>
                <mc:Fallback>
                  <p:oleObj name="Equation" r:id="rId34" imgW="203112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619" y="2904456"/>
                          <a:ext cx="649288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8" name="对象 23"/>
            <p:cNvGraphicFramePr>
              <a:graphicFrameLocks noChangeAspect="1"/>
            </p:cNvGraphicFramePr>
            <p:nvPr>
              <p:extLst/>
            </p:nvPr>
          </p:nvGraphicFramePr>
          <p:xfrm>
            <a:off x="3689175" y="2723574"/>
            <a:ext cx="854075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13" name="Equation" r:id="rId35" imgW="736600" imgH="203200" progId="Equation.DSMT4">
                    <p:embed/>
                  </p:oleObj>
                </mc:Choice>
                <mc:Fallback>
                  <p:oleObj name="Equation" r:id="rId35" imgW="7366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175" y="2723574"/>
                          <a:ext cx="854075" cy="236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13"/>
          <p:cNvGraphicFramePr>
            <a:graphicFrameLocks noChangeAspect="1"/>
          </p:cNvGraphicFramePr>
          <p:nvPr>
            <p:extLst/>
          </p:nvPr>
        </p:nvGraphicFramePr>
        <p:xfrm>
          <a:off x="6498689" y="5509573"/>
          <a:ext cx="3470065" cy="719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14" name="Equation" r:id="rId36" imgW="1346200" imgH="279400" progId="Equation.DSMT4">
                  <p:embed/>
                </p:oleObj>
              </mc:Choice>
              <mc:Fallback>
                <p:oleObj name="Equation" r:id="rId36" imgW="1346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689" y="5509573"/>
                        <a:ext cx="3470065" cy="719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4"/>
          <p:cNvGraphicFramePr>
            <a:graphicFrameLocks noChangeAspect="1"/>
          </p:cNvGraphicFramePr>
          <p:nvPr>
            <p:extLst/>
          </p:nvPr>
        </p:nvGraphicFramePr>
        <p:xfrm>
          <a:off x="6514351" y="4638236"/>
          <a:ext cx="3626415" cy="66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15" name="Equation" r:id="rId38" imgW="1459866" imgH="266584" progId="Equation.DSMT4">
                  <p:embed/>
                </p:oleObj>
              </mc:Choice>
              <mc:Fallback>
                <p:oleObj name="Equation" r:id="rId38" imgW="145986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351" y="4638236"/>
                        <a:ext cx="3626415" cy="663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/>
          <p:nvPr/>
        </p:nvCxnSpPr>
        <p:spPr>
          <a:xfrm flipV="1">
            <a:off x="47328" y="3501008"/>
            <a:ext cx="11953328" cy="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065992" y="674491"/>
          <a:ext cx="3591435" cy="586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8" name="Equation" r:id="rId3" imgW="1397000" imgH="228600" progId="Equation.DSMT4">
                  <p:embed/>
                </p:oleObj>
              </mc:Choice>
              <mc:Fallback>
                <p:oleObj name="Equation" r:id="rId3" imgW="139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992" y="674491"/>
                        <a:ext cx="3591435" cy="586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0"/>
          <p:cNvGraphicFramePr>
            <a:graphicFrameLocks noChangeAspect="1"/>
          </p:cNvGraphicFramePr>
          <p:nvPr>
            <p:extLst/>
          </p:nvPr>
        </p:nvGraphicFramePr>
        <p:xfrm>
          <a:off x="5529455" y="782753"/>
          <a:ext cx="696259" cy="39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9" name="Equation" r:id="rId5" imgW="203112" imgH="139639" progId="Equation.DSMT4">
                  <p:embed/>
                </p:oleObj>
              </mc:Choice>
              <mc:Fallback>
                <p:oleObj name="Equation" r:id="rId5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455" y="782753"/>
                        <a:ext cx="696259" cy="396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5"/>
          <p:cNvGraphicFramePr>
            <a:graphicFrameLocks noChangeAspect="1"/>
          </p:cNvGraphicFramePr>
          <p:nvPr>
            <p:extLst/>
          </p:nvPr>
        </p:nvGraphicFramePr>
        <p:xfrm>
          <a:off x="6639322" y="627357"/>
          <a:ext cx="2048965" cy="765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60" name="Equation" r:id="rId7" imgW="812447" imgH="304668" progId="Equation.DSMT4">
                  <p:embed/>
                </p:oleObj>
              </mc:Choice>
              <mc:Fallback>
                <p:oleObj name="Equation" r:id="rId7" imgW="81244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9322" y="627357"/>
                        <a:ext cx="2048965" cy="765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>
            <p:extLst/>
          </p:nvPr>
        </p:nvGraphicFramePr>
        <p:xfrm>
          <a:off x="6639322" y="1543502"/>
          <a:ext cx="2657336" cy="69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61" name="Equation" r:id="rId9" imgW="1066800" imgH="279400" progId="Equation.DSMT4">
                  <p:embed/>
                </p:oleObj>
              </mc:Choice>
              <mc:Fallback>
                <p:oleObj name="Equation" r:id="rId9" imgW="1066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9322" y="1543502"/>
                        <a:ext cx="2657336" cy="695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065992" y="1496562"/>
          <a:ext cx="3038753" cy="73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62" name="Equation" r:id="rId11" imgW="1256755" imgH="304668" progId="Equation.DSMT4">
                  <p:embed/>
                </p:oleObj>
              </mc:Choice>
              <mc:Fallback>
                <p:oleObj name="Equation" r:id="rId11" imgW="125675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992" y="1496562"/>
                        <a:ext cx="3038753" cy="735011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5375276" y="1341439"/>
            <a:ext cx="863599" cy="792161"/>
            <a:chOff x="5076056" y="2420888"/>
            <a:chExt cx="757808" cy="720725"/>
          </a:xfrm>
        </p:grpSpPr>
        <p:graphicFrame>
          <p:nvGraphicFramePr>
            <p:cNvPr id="56344" name="对象 8"/>
            <p:cNvGraphicFramePr>
              <a:graphicFrameLocks noChangeAspect="1"/>
            </p:cNvGraphicFramePr>
            <p:nvPr/>
          </p:nvGraphicFramePr>
          <p:xfrm>
            <a:off x="5148064" y="2636912"/>
            <a:ext cx="685800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63" name="Equation" r:id="rId13" imgW="203112" imgH="139639" progId="Equation.DSMT4">
                    <p:embed/>
                  </p:oleObj>
                </mc:Choice>
                <mc:Fallback>
                  <p:oleObj name="Equation" r:id="rId13" imgW="203112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2636912"/>
                          <a:ext cx="685800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5" name="对象 9"/>
            <p:cNvGraphicFramePr>
              <a:graphicFrameLocks noChangeAspect="1"/>
            </p:cNvGraphicFramePr>
            <p:nvPr/>
          </p:nvGraphicFramePr>
          <p:xfrm>
            <a:off x="5076056" y="2420888"/>
            <a:ext cx="719138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64" name="Equation" r:id="rId15" imgW="660113" imgH="660113" progId="Equation.DSMT4">
                    <p:embed/>
                  </p:oleObj>
                </mc:Choice>
                <mc:Fallback>
                  <p:oleObj name="Equation" r:id="rId15" imgW="660113" imgH="6601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2420888"/>
                          <a:ext cx="719138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303838" y="2349500"/>
            <a:ext cx="935037" cy="792163"/>
            <a:chOff x="3851275" y="5445125"/>
            <a:chExt cx="855663" cy="688082"/>
          </a:xfrm>
        </p:grpSpPr>
        <p:graphicFrame>
          <p:nvGraphicFramePr>
            <p:cNvPr id="56342" name="对象 10"/>
            <p:cNvGraphicFramePr>
              <a:graphicFrameLocks noChangeAspect="1"/>
            </p:cNvGraphicFramePr>
            <p:nvPr/>
          </p:nvGraphicFramePr>
          <p:xfrm>
            <a:off x="3995291" y="5733157"/>
            <a:ext cx="6477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65" name="Equation" r:id="rId17" imgW="203112" imgH="139639" progId="Equation.DSMT4">
                    <p:embed/>
                  </p:oleObj>
                </mc:Choice>
                <mc:Fallback>
                  <p:oleObj name="Equation" r:id="rId17" imgW="203112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291" y="5733157"/>
                          <a:ext cx="647700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3" name="对象 11"/>
            <p:cNvGraphicFramePr>
              <a:graphicFrameLocks noChangeAspect="1"/>
            </p:cNvGraphicFramePr>
            <p:nvPr/>
          </p:nvGraphicFramePr>
          <p:xfrm>
            <a:off x="3851275" y="5445125"/>
            <a:ext cx="855663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66" name="Equation" r:id="rId19" imgW="736600" imgH="203200" progId="Equation.DSMT4">
                    <p:embed/>
                  </p:oleObj>
                </mc:Choice>
                <mc:Fallback>
                  <p:oleObj name="Equation" r:id="rId19" imgW="7366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275" y="5445125"/>
                          <a:ext cx="855663" cy="236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375276" y="3768829"/>
            <a:ext cx="854075" cy="791888"/>
            <a:chOff x="5508104" y="3429000"/>
            <a:chExt cx="757808" cy="720725"/>
          </a:xfrm>
        </p:grpSpPr>
        <p:graphicFrame>
          <p:nvGraphicFramePr>
            <p:cNvPr id="56340" name="对象 13"/>
            <p:cNvGraphicFramePr>
              <a:graphicFrameLocks noChangeAspect="1"/>
            </p:cNvGraphicFramePr>
            <p:nvPr/>
          </p:nvGraphicFramePr>
          <p:xfrm>
            <a:off x="5580112" y="3573016"/>
            <a:ext cx="685800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67" name="Equation" r:id="rId21" imgW="203112" imgH="139639" progId="Equation.DSMT4">
                    <p:embed/>
                  </p:oleObj>
                </mc:Choice>
                <mc:Fallback>
                  <p:oleObj name="Equation" r:id="rId21" imgW="203112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112" y="3573016"/>
                          <a:ext cx="685800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1" name="对象 14"/>
            <p:cNvGraphicFramePr>
              <a:graphicFrameLocks noChangeAspect="1"/>
            </p:cNvGraphicFramePr>
            <p:nvPr/>
          </p:nvGraphicFramePr>
          <p:xfrm>
            <a:off x="5508104" y="3429000"/>
            <a:ext cx="719138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68" name="Equation" r:id="rId22" imgW="660113" imgH="660113" progId="Equation.DSMT4">
                    <p:embed/>
                  </p:oleObj>
                </mc:Choice>
                <mc:Fallback>
                  <p:oleObj name="Equation" r:id="rId22" imgW="660113" imgH="6601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104" y="3429000"/>
                          <a:ext cx="719138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2495600" y="2532858"/>
          <a:ext cx="2331424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69" name="Equation" r:id="rId23" imgW="901309" imgH="279279" progId="Equation.DSMT4">
                  <p:embed/>
                </p:oleObj>
              </mc:Choice>
              <mc:Fallback>
                <p:oleObj name="Equation" r:id="rId23" imgW="901309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2532858"/>
                        <a:ext cx="2331424" cy="7207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6"/>
          <p:cNvGraphicFramePr>
            <a:graphicFrameLocks noChangeAspect="1"/>
          </p:cNvGraphicFramePr>
          <p:nvPr>
            <p:extLst/>
          </p:nvPr>
        </p:nvGraphicFramePr>
        <p:xfrm>
          <a:off x="6722379" y="2463269"/>
          <a:ext cx="1888856" cy="7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0" name="Equation" r:id="rId25" imgW="774364" imgH="291973" progId="Equation.DSMT4">
                  <p:embed/>
                </p:oleObj>
              </mc:Choice>
              <mc:Fallback>
                <p:oleObj name="Equation" r:id="rId25" imgW="774364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2379" y="2463269"/>
                        <a:ext cx="1888856" cy="71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300344" y="3392204"/>
            <a:ext cx="11737304" cy="67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2207568" y="3480382"/>
          <a:ext cx="2698884" cy="1394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1" name="Equation" r:id="rId27" imgW="1079500" imgH="558800" progId="Equation.DSMT4">
                  <p:embed/>
                </p:oleObj>
              </mc:Choice>
              <mc:Fallback>
                <p:oleObj name="Equation" r:id="rId27" imgW="10795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3480382"/>
                        <a:ext cx="2698884" cy="1394089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6"/>
          <p:cNvGraphicFramePr>
            <a:graphicFrameLocks noChangeAspect="1"/>
          </p:cNvGraphicFramePr>
          <p:nvPr>
            <p:extLst/>
          </p:nvPr>
        </p:nvGraphicFramePr>
        <p:xfrm>
          <a:off x="6654593" y="3831310"/>
          <a:ext cx="3052928" cy="67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2" name="Equation" r:id="rId29" imgW="1257300" imgH="279400" progId="Equation.DSMT4">
                  <p:embed/>
                </p:oleObj>
              </mc:Choice>
              <mc:Fallback>
                <p:oleObj name="Equation" r:id="rId29" imgW="1257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593" y="3831310"/>
                        <a:ext cx="3052928" cy="677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1840947" y="4981963"/>
          <a:ext cx="3277630" cy="1332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3" name="Equation" r:id="rId31" imgW="1371600" imgH="558800" progId="Equation.DSMT4">
                  <p:embed/>
                </p:oleObj>
              </mc:Choice>
              <mc:Fallback>
                <p:oleObj name="Equation" r:id="rId31" imgW="13716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947" y="4981963"/>
                        <a:ext cx="3277630" cy="1332141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5303838" y="5140596"/>
            <a:ext cx="937319" cy="808685"/>
            <a:chOff x="3923482" y="5301902"/>
            <a:chExt cx="855662" cy="616666"/>
          </a:xfrm>
        </p:grpSpPr>
        <p:graphicFrame>
          <p:nvGraphicFramePr>
            <p:cNvPr id="56338" name="对象 24"/>
            <p:cNvGraphicFramePr>
              <a:graphicFrameLocks noChangeAspect="1"/>
            </p:cNvGraphicFramePr>
            <p:nvPr>
              <p:extLst/>
            </p:nvPr>
          </p:nvGraphicFramePr>
          <p:xfrm>
            <a:off x="4067945" y="5589241"/>
            <a:ext cx="533196" cy="329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74" name="Equation" r:id="rId33" imgW="203112" imgH="139639" progId="Equation.DSMT4">
                    <p:embed/>
                  </p:oleObj>
                </mc:Choice>
                <mc:Fallback>
                  <p:oleObj name="Equation" r:id="rId33" imgW="203112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5" y="5589241"/>
                          <a:ext cx="533196" cy="329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9" name="对象 25"/>
            <p:cNvGraphicFramePr>
              <a:graphicFrameLocks noChangeAspect="1"/>
            </p:cNvGraphicFramePr>
            <p:nvPr/>
          </p:nvGraphicFramePr>
          <p:xfrm>
            <a:off x="3923482" y="5301902"/>
            <a:ext cx="855662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75" name="Equation" r:id="rId34" imgW="736600" imgH="203200" progId="Equation.DSMT4">
                    <p:embed/>
                  </p:oleObj>
                </mc:Choice>
                <mc:Fallback>
                  <p:oleObj name="Equation" r:id="rId34" imgW="7366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482" y="5301902"/>
                          <a:ext cx="855662" cy="236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6672084" y="5290180"/>
          <a:ext cx="2475269" cy="731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6" name="Equation" r:id="rId35" imgW="990170" imgH="291973" progId="Equation.DSMT4">
                  <p:embed/>
                </p:oleObj>
              </mc:Choice>
              <mc:Fallback>
                <p:oleObj name="Equation" r:id="rId35" imgW="990170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84" y="5290180"/>
                        <a:ext cx="2475269" cy="731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008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039184"/>
              </p:ext>
            </p:extLst>
          </p:nvPr>
        </p:nvGraphicFramePr>
        <p:xfrm>
          <a:off x="2349856" y="834625"/>
          <a:ext cx="2659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4" name="Equation" r:id="rId3" imgW="1206500" imgH="228600" progId="Equation.DSMT4">
                  <p:embed/>
                </p:oleObj>
              </mc:Choice>
              <mc:Fallback>
                <p:oleObj name="Equation" r:id="rId3" imgW="1206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856" y="834625"/>
                        <a:ext cx="26590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84339"/>
              </p:ext>
            </p:extLst>
          </p:nvPr>
        </p:nvGraphicFramePr>
        <p:xfrm>
          <a:off x="5253125" y="624183"/>
          <a:ext cx="315753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5" name="Equation" r:id="rId5" imgW="1485255" imgH="317362" progId="Equation.DSMT4">
                  <p:embed/>
                </p:oleObj>
              </mc:Choice>
              <mc:Fallback>
                <p:oleObj name="Equation" r:id="rId5" imgW="1485255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125" y="624183"/>
                        <a:ext cx="3157537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454801"/>
              </p:ext>
            </p:extLst>
          </p:nvPr>
        </p:nvGraphicFramePr>
        <p:xfrm>
          <a:off x="7266025" y="1357274"/>
          <a:ext cx="10810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6" name="Equation" r:id="rId7" imgW="507780" imgH="203112" progId="Equation.DSMT4">
                  <p:embed/>
                </p:oleObj>
              </mc:Choice>
              <mc:Fallback>
                <p:oleObj name="Equation" r:id="rId7" imgW="50778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6025" y="1357274"/>
                        <a:ext cx="10810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049194"/>
              </p:ext>
            </p:extLst>
          </p:nvPr>
        </p:nvGraphicFramePr>
        <p:xfrm>
          <a:off x="1821753" y="1918099"/>
          <a:ext cx="8483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7" name="Equation" r:id="rId9" imgW="3848100" imgH="228600" progId="Equation.DSMT4">
                  <p:embed/>
                </p:oleObj>
              </mc:Choice>
              <mc:Fallback>
                <p:oleObj name="Equation" r:id="rId9" imgW="3848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753" y="1918099"/>
                        <a:ext cx="8483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3990219" y="2443770"/>
            <a:ext cx="3816350" cy="1139825"/>
            <a:chOff x="2913328" y="3092450"/>
            <a:chExt cx="3816424" cy="1139825"/>
          </a:xfrm>
        </p:grpSpPr>
        <p:graphicFrame>
          <p:nvGraphicFramePr>
            <p:cNvPr id="2" name="对象 9"/>
            <p:cNvGraphicFramePr>
              <a:graphicFrameLocks noChangeAspect="1"/>
            </p:cNvGraphicFramePr>
            <p:nvPr/>
          </p:nvGraphicFramePr>
          <p:xfrm>
            <a:off x="3799527" y="3788143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88" name="Equation" r:id="rId11" imgW="114102" imgH="126780" progId="Equation.DSMT4">
                    <p:embed/>
                  </p:oleObj>
                </mc:Choice>
                <mc:Fallback>
                  <p:oleObj name="Equation" r:id="rId11" imgW="114102" imgH="126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527" y="3788143"/>
                          <a:ext cx="114300" cy="127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4" name="对象 10"/>
            <p:cNvGraphicFramePr>
              <a:graphicFrameLocks noChangeAspect="1"/>
            </p:cNvGraphicFramePr>
            <p:nvPr/>
          </p:nvGraphicFramePr>
          <p:xfrm>
            <a:off x="4872402" y="3797548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89" name="Equation" r:id="rId13" imgW="114102" imgH="126780" progId="Equation.DSMT4">
                    <p:embed/>
                  </p:oleObj>
                </mc:Choice>
                <mc:Fallback>
                  <p:oleObj name="Equation" r:id="rId13" imgW="114102" imgH="126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402" y="3797548"/>
                          <a:ext cx="114300" cy="127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5" name="对象 11"/>
            <p:cNvGraphicFramePr>
              <a:graphicFrameLocks noChangeAspect="1"/>
            </p:cNvGraphicFramePr>
            <p:nvPr/>
          </p:nvGraphicFramePr>
          <p:xfrm>
            <a:off x="5607340" y="3797548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90" name="Equation" r:id="rId15" imgW="114102" imgH="126780" progId="Equation.DSMT4">
                    <p:embed/>
                  </p:oleObj>
                </mc:Choice>
                <mc:Fallback>
                  <p:oleObj name="Equation" r:id="rId15" imgW="114102" imgH="126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7340" y="3797548"/>
                          <a:ext cx="114300" cy="127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36" name="组合 55"/>
            <p:cNvGrpSpPr>
              <a:grpSpLocks/>
            </p:cNvGrpSpPr>
            <p:nvPr/>
          </p:nvGrpSpPr>
          <p:grpSpPr bwMode="auto">
            <a:xfrm>
              <a:off x="2913328" y="3092450"/>
              <a:ext cx="3816424" cy="1139825"/>
              <a:chOff x="2627784" y="2300362"/>
              <a:chExt cx="3816424" cy="1139825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>
                <a:off x="2627784" y="3068712"/>
                <a:ext cx="38164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0738" name="对象 12"/>
              <p:cNvGraphicFramePr>
                <a:graphicFrameLocks noChangeAspect="1"/>
              </p:cNvGraphicFramePr>
              <p:nvPr/>
            </p:nvGraphicFramePr>
            <p:xfrm>
              <a:off x="3377754" y="3040137"/>
              <a:ext cx="374650" cy="376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91" name="Equation" r:id="rId16" imgW="164885" imgH="164885" progId="Equation.DSMT4">
                      <p:embed/>
                    </p:oleObj>
                  </mc:Choice>
                  <mc:Fallback>
                    <p:oleObj name="Equation" r:id="rId16" imgW="164885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7754" y="3040137"/>
                            <a:ext cx="374650" cy="376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9" name="对象 13"/>
              <p:cNvGraphicFramePr>
                <a:graphicFrameLocks noChangeAspect="1"/>
              </p:cNvGraphicFramePr>
              <p:nvPr/>
            </p:nvGraphicFramePr>
            <p:xfrm>
              <a:off x="5166866" y="3081412"/>
              <a:ext cx="466725" cy="3270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92" name="Equation" r:id="rId18" imgW="164885" imgH="164885" progId="Equation.DSMT4">
                      <p:embed/>
                    </p:oleObj>
                  </mc:Choice>
                  <mc:Fallback>
                    <p:oleObj name="Equation" r:id="rId18" imgW="164885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6866" y="3081412"/>
                            <a:ext cx="466725" cy="3270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0" name="对象 14"/>
              <p:cNvGraphicFramePr>
                <a:graphicFrameLocks noChangeAspect="1"/>
              </p:cNvGraphicFramePr>
              <p:nvPr/>
            </p:nvGraphicFramePr>
            <p:xfrm>
              <a:off x="4484241" y="3075062"/>
              <a:ext cx="339725" cy="365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93" name="Equation" r:id="rId20" imgW="164814" imgH="177492" progId="Equation.DSMT4">
                      <p:embed/>
                    </p:oleObj>
                  </mc:Choice>
                  <mc:Fallback>
                    <p:oleObj name="Equation" r:id="rId20" imgW="164814" imgH="17749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4241" y="3075062"/>
                            <a:ext cx="339725" cy="365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741" name="组合 48"/>
              <p:cNvGrpSpPr>
                <a:grpSpLocks/>
              </p:cNvGrpSpPr>
              <p:nvPr/>
            </p:nvGrpSpPr>
            <p:grpSpPr bwMode="auto">
              <a:xfrm>
                <a:off x="2841539" y="2834126"/>
                <a:ext cx="1440160" cy="441453"/>
                <a:chOff x="2843808" y="2843531"/>
                <a:chExt cx="1440160" cy="441453"/>
              </a:xfrm>
            </p:grpSpPr>
            <p:sp>
              <p:nvSpPr>
                <p:cNvPr id="38" name="弧形 37"/>
                <p:cNvSpPr/>
                <p:nvPr/>
              </p:nvSpPr>
              <p:spPr>
                <a:xfrm>
                  <a:off x="3636547" y="2852692"/>
                  <a:ext cx="647713" cy="431800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0" name="弧形 39"/>
                <p:cNvSpPr/>
                <p:nvPr/>
              </p:nvSpPr>
              <p:spPr>
                <a:xfrm flipH="1">
                  <a:off x="2844369" y="2843167"/>
                  <a:ext cx="611200" cy="431800"/>
                </a:xfrm>
                <a:prstGeom prst="arc">
                  <a:avLst>
                    <a:gd name="adj1" fmla="val 16200000"/>
                    <a:gd name="adj2" fmla="val 135722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cxnSp>
              <p:nvCxnSpPr>
                <p:cNvPr id="42" name="直接连接符 41"/>
                <p:cNvCxnSpPr>
                  <a:stCxn id="40" idx="0"/>
                </p:cNvCxnSpPr>
                <p:nvPr/>
              </p:nvCxnSpPr>
              <p:spPr>
                <a:xfrm>
                  <a:off x="3150763" y="2843167"/>
                  <a:ext cx="822341" cy="95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742" name="组合 49"/>
              <p:cNvGrpSpPr>
                <a:grpSpLocks/>
              </p:cNvGrpSpPr>
              <p:nvPr/>
            </p:nvGrpSpPr>
            <p:grpSpPr bwMode="auto">
              <a:xfrm>
                <a:off x="4644008" y="2824721"/>
                <a:ext cx="1440160" cy="441453"/>
                <a:chOff x="2843808" y="2843531"/>
                <a:chExt cx="1440160" cy="441453"/>
              </a:xfrm>
            </p:grpSpPr>
            <p:sp>
              <p:nvSpPr>
                <p:cNvPr id="51" name="弧形 50"/>
                <p:cNvSpPr/>
                <p:nvPr/>
              </p:nvSpPr>
              <p:spPr>
                <a:xfrm>
                  <a:off x="3635925" y="2852572"/>
                  <a:ext cx="647713" cy="431800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52" name="弧形 51"/>
                <p:cNvSpPr/>
                <p:nvPr/>
              </p:nvSpPr>
              <p:spPr>
                <a:xfrm flipH="1">
                  <a:off x="2843748" y="2843047"/>
                  <a:ext cx="611199" cy="431800"/>
                </a:xfrm>
                <a:prstGeom prst="arc">
                  <a:avLst>
                    <a:gd name="adj1" fmla="val 16200000"/>
                    <a:gd name="adj2" fmla="val 135722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cxnSp>
              <p:nvCxnSpPr>
                <p:cNvPr id="53" name="直接连接符 52"/>
                <p:cNvCxnSpPr>
                  <a:stCxn id="52" idx="0"/>
                </p:cNvCxnSpPr>
                <p:nvPr/>
              </p:nvCxnSpPr>
              <p:spPr>
                <a:xfrm>
                  <a:off x="3150141" y="2843047"/>
                  <a:ext cx="822341" cy="95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30743" name="对象 53"/>
              <p:cNvGraphicFramePr>
                <a:graphicFrameLocks noChangeAspect="1"/>
              </p:cNvGraphicFramePr>
              <p:nvPr/>
            </p:nvGraphicFramePr>
            <p:xfrm>
              <a:off x="3128516" y="2300362"/>
              <a:ext cx="687388" cy="379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94" name="Equation" r:id="rId22" imgW="368140" imgH="203112" progId="Equation.DSMT4">
                      <p:embed/>
                    </p:oleObj>
                  </mc:Choice>
                  <mc:Fallback>
                    <p:oleObj name="Equation" r:id="rId22" imgW="368140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8516" y="2300362"/>
                            <a:ext cx="687388" cy="3794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4" name="对象 54"/>
              <p:cNvGraphicFramePr>
                <a:graphicFrameLocks noChangeAspect="1"/>
              </p:cNvGraphicFramePr>
              <p:nvPr/>
            </p:nvGraphicFramePr>
            <p:xfrm>
              <a:off x="5111304" y="2300362"/>
              <a:ext cx="649287" cy="384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95" name="Equation" r:id="rId24" imgW="342751" imgH="203112" progId="Equation.DSMT4">
                      <p:embed/>
                    </p:oleObj>
                  </mc:Choice>
                  <mc:Fallback>
                    <p:oleObj name="Equation" r:id="rId24" imgW="342751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1304" y="2300362"/>
                            <a:ext cx="649287" cy="384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489091"/>
              </p:ext>
            </p:extLst>
          </p:nvPr>
        </p:nvGraphicFramePr>
        <p:xfrm>
          <a:off x="2074949" y="3589947"/>
          <a:ext cx="46323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6" name="Equation" r:id="rId26" imgW="2120900" imgH="215900" progId="Equation.DSMT4">
                  <p:embed/>
                </p:oleObj>
              </mc:Choice>
              <mc:Fallback>
                <p:oleObj name="Equation" r:id="rId26" imgW="2120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949" y="3589947"/>
                        <a:ext cx="46323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250367"/>
              </p:ext>
            </p:extLst>
          </p:nvPr>
        </p:nvGraphicFramePr>
        <p:xfrm>
          <a:off x="7027069" y="3577248"/>
          <a:ext cx="27352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7" name="Equation" r:id="rId28" imgW="1143000" imgH="215900" progId="Equation.DSMT4">
                  <p:embed/>
                </p:oleObj>
              </mc:Choice>
              <mc:Fallback>
                <p:oleObj name="Equation" r:id="rId28" imgW="1143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069" y="3577248"/>
                        <a:ext cx="27352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062055"/>
              </p:ext>
            </p:extLst>
          </p:nvPr>
        </p:nvGraphicFramePr>
        <p:xfrm>
          <a:off x="2180519" y="4047331"/>
          <a:ext cx="46513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8" name="Equation" r:id="rId30" imgW="2057400" imgH="317500" progId="Equation.DSMT4">
                  <p:embed/>
                </p:oleObj>
              </mc:Choice>
              <mc:Fallback>
                <p:oleObj name="Equation" r:id="rId30" imgW="20574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519" y="4047331"/>
                        <a:ext cx="46513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872560"/>
              </p:ext>
            </p:extLst>
          </p:nvPr>
        </p:nvGraphicFramePr>
        <p:xfrm>
          <a:off x="2528889" y="5248278"/>
          <a:ext cx="73263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9" name="Equation" r:id="rId32" imgW="3302000" imgH="317500" progId="Equation.DSMT4">
                  <p:embed/>
                </p:oleObj>
              </mc:Choice>
              <mc:Fallback>
                <p:oleObj name="Equation" r:id="rId32" imgW="33020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9" y="5248278"/>
                        <a:ext cx="732631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961418"/>
              </p:ext>
            </p:extLst>
          </p:nvPr>
        </p:nvGraphicFramePr>
        <p:xfrm>
          <a:off x="2469125" y="1343425"/>
          <a:ext cx="4287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0" name="Equation" r:id="rId34" imgW="1943100" imgH="228600" progId="Equation.DSMT4">
                  <p:embed/>
                </p:oleObj>
              </mc:Choice>
              <mc:Fallback>
                <p:oleObj name="Equation" r:id="rId34" imgW="1943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125" y="1343425"/>
                        <a:ext cx="42878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297672"/>
              </p:ext>
            </p:extLst>
          </p:nvPr>
        </p:nvGraphicFramePr>
        <p:xfrm>
          <a:off x="3137255" y="4816798"/>
          <a:ext cx="18716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1" name="Equation" r:id="rId36" imgW="850531" imgH="203112" progId="Equation.DSMT4">
                  <p:embed/>
                </p:oleObj>
              </mc:Choice>
              <mc:Fallback>
                <p:oleObj name="Equation" r:id="rId36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7255" y="4816798"/>
                        <a:ext cx="18716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4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983432" y="252523"/>
            <a:ext cx="10297144" cy="5904656"/>
            <a:chOff x="469" y="480"/>
            <a:chExt cx="5341" cy="411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19289" y="919980"/>
            <a:ext cx="1112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 Century Schoolbook" panose="020406030507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180459"/>
              </p:ext>
            </p:extLst>
          </p:nvPr>
        </p:nvGraphicFramePr>
        <p:xfrm>
          <a:off x="3032126" y="933916"/>
          <a:ext cx="67103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4" name="Equation" r:id="rId3" imgW="2857500" imgH="292100" progId="Equation.DSMT4">
                  <p:embed/>
                </p:oleObj>
              </mc:Choice>
              <mc:Fallback>
                <p:oleObj name="Equation" r:id="rId3" imgW="2857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6" y="933916"/>
                        <a:ext cx="67103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346608"/>
              </p:ext>
            </p:extLst>
          </p:nvPr>
        </p:nvGraphicFramePr>
        <p:xfrm>
          <a:off x="2135188" y="1574488"/>
          <a:ext cx="61531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" name="Equation" r:id="rId5" imgW="2578100" imgH="317500" progId="Equation.DSMT4">
                  <p:embed/>
                </p:oleObj>
              </mc:Choice>
              <mc:Fallback>
                <p:oleObj name="Equation" r:id="rId5" imgW="25781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574488"/>
                        <a:ext cx="61531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460059"/>
              </p:ext>
            </p:extLst>
          </p:nvPr>
        </p:nvGraphicFramePr>
        <p:xfrm>
          <a:off x="2135188" y="2517464"/>
          <a:ext cx="60547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6" name="Equation" r:id="rId7" imgW="2578100" imgH="292100" progId="Equation.DSMT4">
                  <p:embed/>
                </p:oleObj>
              </mc:Choice>
              <mc:Fallback>
                <p:oleObj name="Equation" r:id="rId7" imgW="2578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517464"/>
                        <a:ext cx="605472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038324"/>
              </p:ext>
            </p:extLst>
          </p:nvPr>
        </p:nvGraphicFramePr>
        <p:xfrm>
          <a:off x="2063552" y="3861047"/>
          <a:ext cx="79629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7" name="Equation" r:id="rId9" imgW="3390840" imgH="622080" progId="Equation.DSMT4">
                  <p:embed/>
                </p:oleObj>
              </mc:Choice>
              <mc:Fallback>
                <p:oleObj name="Equation" r:id="rId9" imgW="339084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3861047"/>
                        <a:ext cx="796290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983442"/>
              </p:ext>
            </p:extLst>
          </p:nvPr>
        </p:nvGraphicFramePr>
        <p:xfrm>
          <a:off x="4404533" y="4858792"/>
          <a:ext cx="201771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8" name="Equation" r:id="rId11" imgW="888614" imgH="406224" progId="Equation.DSMT4">
                  <p:embed/>
                </p:oleObj>
              </mc:Choice>
              <mc:Fallback>
                <p:oleObj name="Equation" r:id="rId11" imgW="88861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533" y="4858792"/>
                        <a:ext cx="2017713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309176"/>
              </p:ext>
            </p:extLst>
          </p:nvPr>
        </p:nvGraphicFramePr>
        <p:xfrm>
          <a:off x="2239963" y="3047230"/>
          <a:ext cx="60483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9" name="Equation" r:id="rId13" imgW="2527300" imgH="317500" progId="Equation.DSMT4">
                  <p:embed/>
                </p:oleObj>
              </mc:Choice>
              <mc:Fallback>
                <p:oleObj name="Equation" r:id="rId13" imgW="25273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3047230"/>
                        <a:ext cx="604837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6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983432" y="620688"/>
            <a:ext cx="10225136" cy="4498311"/>
            <a:chOff x="469" y="480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2036766" y="1004142"/>
            <a:ext cx="2880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性质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 (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四则运算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40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676719"/>
              </p:ext>
            </p:extLst>
          </p:nvPr>
        </p:nvGraphicFramePr>
        <p:xfrm>
          <a:off x="5116660" y="1045092"/>
          <a:ext cx="51895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8" name="公式" r:id="rId3" imgW="2146300" imgH="292100" progId="Equation.3">
                  <p:embed/>
                </p:oleObj>
              </mc:Choice>
              <mc:Fallback>
                <p:oleObj name="公式" r:id="rId3" imgW="21463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660" y="1045092"/>
                        <a:ext cx="518953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821081"/>
              </p:ext>
            </p:extLst>
          </p:nvPr>
        </p:nvGraphicFramePr>
        <p:xfrm>
          <a:off x="2579450" y="1740564"/>
          <a:ext cx="511110" cy="41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9" name="公式" r:id="rId5" imgW="181145" imgH="161951" progId="Equation.3">
                  <p:embed/>
                </p:oleObj>
              </mc:Choice>
              <mc:Fallback>
                <p:oleObj name="公式" r:id="rId5" imgW="181145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450" y="1740564"/>
                        <a:ext cx="511110" cy="417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572938"/>
              </p:ext>
            </p:extLst>
          </p:nvPr>
        </p:nvGraphicFramePr>
        <p:xfrm>
          <a:off x="3042715" y="1621266"/>
          <a:ext cx="3240782" cy="73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0" name="公式" r:id="rId7" imgW="1333601" imgH="257175" progId="Equation.3">
                  <p:embed/>
                </p:oleObj>
              </mc:Choice>
              <mc:Fallback>
                <p:oleObj name="公式" r:id="rId7" imgW="1333601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715" y="1621266"/>
                        <a:ext cx="3240782" cy="73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428590"/>
              </p:ext>
            </p:extLst>
          </p:nvPr>
        </p:nvGraphicFramePr>
        <p:xfrm>
          <a:off x="3507751" y="2235882"/>
          <a:ext cx="4634806" cy="69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1" name="公式" r:id="rId9" imgW="2019314" imgH="257175" progId="Equation.3">
                  <p:embed/>
                </p:oleObj>
              </mc:Choice>
              <mc:Fallback>
                <p:oleObj name="公式" r:id="rId9" imgW="2019314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751" y="2235882"/>
                        <a:ext cx="4634806" cy="698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269980"/>
              </p:ext>
            </p:extLst>
          </p:nvPr>
        </p:nvGraphicFramePr>
        <p:xfrm>
          <a:off x="2459831" y="2869148"/>
          <a:ext cx="7318324" cy="696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2" name="公式" r:id="rId11" imgW="3209943" imgH="257175" progId="Equation.3">
                  <p:embed/>
                </p:oleObj>
              </mc:Choice>
              <mc:Fallback>
                <p:oleObj name="公式" r:id="rId11" imgW="3209943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831" y="2869148"/>
                        <a:ext cx="7318324" cy="696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37030"/>
              </p:ext>
            </p:extLst>
          </p:nvPr>
        </p:nvGraphicFramePr>
        <p:xfrm>
          <a:off x="2459831" y="3565695"/>
          <a:ext cx="5830887" cy="1311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3" name="公式" r:id="rId13" imgW="2657486" imgH="533464" progId="Equation.3">
                  <p:embed/>
                </p:oleObj>
              </mc:Choice>
              <mc:Fallback>
                <p:oleObj name="公式" r:id="rId13" imgW="2657486" imgH="53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831" y="3565695"/>
                        <a:ext cx="5830887" cy="1311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8712200" y="4276724"/>
            <a:ext cx="199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证明略</a:t>
            </a:r>
            <a:r>
              <a:rPr kumimoji="1" lang="en-US" altLang="zh-CN" sz="2800" b="1" dirty="0" smtClean="0">
                <a:solidFill>
                  <a:srgbClr val="336600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 sz="2800" b="1" dirty="0">
              <a:solidFill>
                <a:srgbClr val="33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32" name="Rectangle 12"/>
          <p:cNvSpPr>
            <a:spLocks noChangeArrowheads="1"/>
          </p:cNvSpPr>
          <p:nvPr/>
        </p:nvSpPr>
        <p:spPr bwMode="auto">
          <a:xfrm>
            <a:off x="2063688" y="5118999"/>
            <a:ext cx="7848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四则运算对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有限个存在极限的函数而言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特别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706186"/>
              </p:ext>
            </p:extLst>
          </p:nvPr>
        </p:nvGraphicFramePr>
        <p:xfrm>
          <a:off x="4151784" y="5646241"/>
          <a:ext cx="48307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4" name="Equation" r:id="rId15" imgW="2044700" imgH="304800" progId="Equation.DSMT4">
                  <p:embed/>
                </p:oleObj>
              </mc:Choice>
              <mc:Fallback>
                <p:oleObj name="Equation" r:id="rId15" imgW="20447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5646241"/>
                        <a:ext cx="483076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2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autoUpdateAnimBg="0"/>
      <p:bldP spid="440331" grpId="0"/>
      <p:bldP spid="44033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1711326" y="780274"/>
            <a:ext cx="850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79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553587"/>
              </p:ext>
            </p:extLst>
          </p:nvPr>
        </p:nvGraphicFramePr>
        <p:xfrm>
          <a:off x="2424113" y="781050"/>
          <a:ext cx="67691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4" name="Equation" r:id="rId3" imgW="2895480" imgH="241200" progId="Equation.DSMT4">
                  <p:embed/>
                </p:oleObj>
              </mc:Choice>
              <mc:Fallback>
                <p:oleObj name="Equation" r:id="rId3" imgW="2895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781050"/>
                        <a:ext cx="67691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188870"/>
              </p:ext>
            </p:extLst>
          </p:nvPr>
        </p:nvGraphicFramePr>
        <p:xfrm>
          <a:off x="2775046" y="1410500"/>
          <a:ext cx="263048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5" name="Equation" r:id="rId5" imgW="1231366" imgH="291973" progId="Equation.DSMT4">
                  <p:embed/>
                </p:oleObj>
              </mc:Choice>
              <mc:Fallback>
                <p:oleObj name="Equation" r:id="rId5" imgW="1231366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046" y="1410500"/>
                        <a:ext cx="2630487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1736493" y="1975477"/>
            <a:ext cx="828645" cy="54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33799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41413"/>
              </p:ext>
            </p:extLst>
          </p:nvPr>
        </p:nvGraphicFramePr>
        <p:xfrm>
          <a:off x="2423592" y="1960230"/>
          <a:ext cx="676910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6" name="Equation" r:id="rId7" imgW="3086100" imgH="889000" progId="Equation.DSMT4">
                  <p:embed/>
                </p:oleObj>
              </mc:Choice>
              <mc:Fallback>
                <p:oleObj name="Equation" r:id="rId7" imgW="30861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1960230"/>
                        <a:ext cx="6769100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Box 7"/>
          <p:cNvSpPr txBox="1">
            <a:spLocks noChangeArrowheads="1"/>
          </p:cNvSpPr>
          <p:nvPr/>
        </p:nvSpPr>
        <p:spPr bwMode="auto">
          <a:xfrm>
            <a:off x="1686876" y="3986628"/>
            <a:ext cx="911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801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376814"/>
              </p:ext>
            </p:extLst>
          </p:nvPr>
        </p:nvGraphicFramePr>
        <p:xfrm>
          <a:off x="2598101" y="3785148"/>
          <a:ext cx="801687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7" name="Equation" r:id="rId9" imgW="3568700" imgH="444500" progId="Equation.DSMT4">
                  <p:embed/>
                </p:oleObj>
              </mc:Choice>
              <mc:Fallback>
                <p:oleObj name="Equation" r:id="rId9" imgW="35687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101" y="3785148"/>
                        <a:ext cx="801687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586480"/>
              </p:ext>
            </p:extLst>
          </p:nvPr>
        </p:nvGraphicFramePr>
        <p:xfrm>
          <a:off x="1864121" y="4621610"/>
          <a:ext cx="2503688" cy="482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8" name="Equation" r:id="rId11" imgW="1181100" imgH="228600" progId="Equation.DSMT4">
                  <p:embed/>
                </p:oleObj>
              </mc:Choice>
              <mc:Fallback>
                <p:oleObj name="Equation" r:id="rId11" imgW="1181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121" y="4621610"/>
                        <a:ext cx="2503688" cy="482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456148"/>
              </p:ext>
            </p:extLst>
          </p:nvPr>
        </p:nvGraphicFramePr>
        <p:xfrm>
          <a:off x="3118721" y="4847915"/>
          <a:ext cx="58594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9" name="Equation" r:id="rId13" imgW="2641600" imgH="584200" progId="Equation.DSMT4">
                  <p:embed/>
                </p:oleObj>
              </mc:Choice>
              <mc:Fallback>
                <p:oleObj name="Equation" r:id="rId13" imgW="26416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721" y="4847915"/>
                        <a:ext cx="585946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753913" y="1971665"/>
            <a:ext cx="2630487" cy="38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4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338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2"/>
          <p:cNvSpPr txBox="1">
            <a:spLocks noChangeArrowheads="1"/>
          </p:cNvSpPr>
          <p:nvPr/>
        </p:nvSpPr>
        <p:spPr bwMode="auto">
          <a:xfrm>
            <a:off x="1683524" y="931414"/>
            <a:ext cx="909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652490"/>
              </p:ext>
            </p:extLst>
          </p:nvPr>
        </p:nvGraphicFramePr>
        <p:xfrm>
          <a:off x="2586832" y="773609"/>
          <a:ext cx="53340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4" name="Equation" r:id="rId3" imgW="2501900" imgH="406400" progId="Equation.DSMT4">
                  <p:embed/>
                </p:oleObj>
              </mc:Choice>
              <mc:Fallback>
                <p:oleObj name="Equation" r:id="rId3" imgW="2501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832" y="773609"/>
                        <a:ext cx="53340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83544" y="1700397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868145"/>
              </p:ext>
            </p:extLst>
          </p:nvPr>
        </p:nvGraphicFramePr>
        <p:xfrm>
          <a:off x="2688620" y="2157694"/>
          <a:ext cx="69754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5" name="Equation" r:id="rId5" imgW="3505200" imgH="406400" progId="Equation.DSMT4">
                  <p:embed/>
                </p:oleObj>
              </mc:Choice>
              <mc:Fallback>
                <p:oleObj name="Equation" r:id="rId5" imgW="35052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620" y="2157694"/>
                        <a:ext cx="697547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44939" y="1724336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因为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83544" y="3238363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所以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481533"/>
              </p:ext>
            </p:extLst>
          </p:nvPr>
        </p:nvGraphicFramePr>
        <p:xfrm>
          <a:off x="2896583" y="2999028"/>
          <a:ext cx="65595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6" name="Equation" r:id="rId7" imgW="3251200" imgH="584200" progId="Equation.DSMT4">
                  <p:embed/>
                </p:oleObj>
              </mc:Choice>
              <mc:Fallback>
                <p:oleObj name="Equation" r:id="rId7" imgW="32512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6583" y="2999028"/>
                        <a:ext cx="65595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30721"/>
              </p:ext>
            </p:extLst>
          </p:nvPr>
        </p:nvGraphicFramePr>
        <p:xfrm>
          <a:off x="1683524" y="4105079"/>
          <a:ext cx="57753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7" name="Equation" r:id="rId9" imgW="2628720" imgH="291960" progId="Equation.DSMT4">
                  <p:embed/>
                </p:oleObj>
              </mc:Choice>
              <mc:Fallback>
                <p:oleObj name="Equation" r:id="rId9" imgW="26287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524" y="4105079"/>
                        <a:ext cx="57753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387246"/>
              </p:ext>
            </p:extLst>
          </p:nvPr>
        </p:nvGraphicFramePr>
        <p:xfrm>
          <a:off x="3501305" y="5229200"/>
          <a:ext cx="47720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8" name="Equation" r:id="rId11" imgW="2171520" imgH="406080" progId="Equation.DSMT4">
                  <p:embed/>
                </p:oleObj>
              </mc:Choice>
              <mc:Fallback>
                <p:oleObj name="Equation" r:id="rId11" imgW="2171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305" y="5229200"/>
                        <a:ext cx="477202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331490"/>
              </p:ext>
            </p:extLst>
          </p:nvPr>
        </p:nvGraphicFramePr>
        <p:xfrm>
          <a:off x="3510480" y="4806077"/>
          <a:ext cx="41846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9" name="Equation" r:id="rId13" imgW="1904760" imgH="291960" progId="Equation.DSMT4">
                  <p:embed/>
                </p:oleObj>
              </mc:Choice>
              <mc:Fallback>
                <p:oleObj name="Equation" r:id="rId13" imgW="1904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480" y="4806077"/>
                        <a:ext cx="41846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61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554653"/>
              </p:ext>
            </p:extLst>
          </p:nvPr>
        </p:nvGraphicFramePr>
        <p:xfrm>
          <a:off x="2605401" y="603602"/>
          <a:ext cx="29225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4" name="Equation" r:id="rId3" imgW="1308100" imgH="419100" progId="Equation.DSMT4">
                  <p:embed/>
                </p:oleObj>
              </mc:Choice>
              <mc:Fallback>
                <p:oleObj name="Equation" r:id="rId3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401" y="603602"/>
                        <a:ext cx="292258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279506"/>
              </p:ext>
            </p:extLst>
          </p:nvPr>
        </p:nvGraphicFramePr>
        <p:xfrm>
          <a:off x="2244171" y="1581149"/>
          <a:ext cx="1370567" cy="8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5" name="Equation" r:id="rId5" imgW="660400" imgH="419100" progId="Equation.DSMT4">
                  <p:embed/>
                </p:oleObj>
              </mc:Choice>
              <mc:Fallback>
                <p:oleObj name="Equation" r:id="rId5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171" y="1581149"/>
                        <a:ext cx="1370567" cy="8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951924"/>
              </p:ext>
            </p:extLst>
          </p:nvPr>
        </p:nvGraphicFramePr>
        <p:xfrm>
          <a:off x="1785938" y="2577152"/>
          <a:ext cx="64500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6" name="Equation" r:id="rId7" imgW="2882900" imgH="419100" progId="Equation.DSMT4">
                  <p:embed/>
                </p:oleObj>
              </mc:Choice>
              <mc:Fallback>
                <p:oleObj name="Equation" r:id="rId7" imgW="2882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577152"/>
                        <a:ext cx="64500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699658" y="1744662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785938" y="3791665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495551" y="3541714"/>
          <a:ext cx="33131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7" name="Equation" r:id="rId9" imgW="1498600" imgH="419100" progId="Equation.DSMT4">
                  <p:embed/>
                </p:oleObj>
              </mc:Choice>
              <mc:Fallback>
                <p:oleObj name="Equation" r:id="rId9" imgW="1498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541714"/>
                        <a:ext cx="33131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Box 10"/>
          <p:cNvSpPr txBox="1">
            <a:spLocks noChangeArrowheads="1"/>
          </p:cNvSpPr>
          <p:nvPr/>
        </p:nvSpPr>
        <p:spPr bwMode="auto">
          <a:xfrm>
            <a:off x="1694307" y="815181"/>
            <a:ext cx="904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618312"/>
              </p:ext>
            </p:extLst>
          </p:nvPr>
        </p:nvGraphicFramePr>
        <p:xfrm>
          <a:off x="9192344" y="548369"/>
          <a:ext cx="20875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8" name="Equation" r:id="rId11" imgW="914400" imgH="419100" progId="Equation.DSMT4">
                  <p:embed/>
                </p:oleObj>
              </mc:Choice>
              <mc:Fallback>
                <p:oleObj name="Equation" r:id="rId11" imgW="914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2344" y="548369"/>
                        <a:ext cx="2087563" cy="95567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290062"/>
              </p:ext>
            </p:extLst>
          </p:nvPr>
        </p:nvGraphicFramePr>
        <p:xfrm>
          <a:off x="2599182" y="4666544"/>
          <a:ext cx="56927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9" name="Equation" r:id="rId13" imgW="2565400" imgH="292100" progId="Equation.DSMT4">
                  <p:embed/>
                </p:oleObj>
              </mc:Choice>
              <mc:Fallback>
                <p:oleObj name="Equation" r:id="rId13" imgW="2565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182" y="4666544"/>
                        <a:ext cx="56927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664100"/>
              </p:ext>
            </p:extLst>
          </p:nvPr>
        </p:nvGraphicFramePr>
        <p:xfrm>
          <a:off x="2973388" y="5212557"/>
          <a:ext cx="403383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0" name="Equation" r:id="rId15" imgW="1739900" imgH="406400" progId="Equation.DSMT4">
                  <p:embed/>
                </p:oleObj>
              </mc:Choice>
              <mc:Fallback>
                <p:oleObj name="Equation" r:id="rId15" imgW="1739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5212557"/>
                        <a:ext cx="4033837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808663" y="3573463"/>
          <a:ext cx="45085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1" name="Equation" r:id="rId17" imgW="2159000" imgH="482600" progId="Equation.DSMT4">
                  <p:embed/>
                </p:oleObj>
              </mc:Choice>
              <mc:Fallback>
                <p:oleObj name="Equation" r:id="rId17" imgW="2159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3573463"/>
                        <a:ext cx="45085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278568"/>
              </p:ext>
            </p:extLst>
          </p:nvPr>
        </p:nvGraphicFramePr>
        <p:xfrm>
          <a:off x="3522763" y="1620018"/>
          <a:ext cx="3097013" cy="86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2" name="Equation" r:id="rId19" imgW="1536700" imgH="431800" progId="Equation.DSMT4">
                  <p:embed/>
                </p:oleObj>
              </mc:Choice>
              <mc:Fallback>
                <p:oleObj name="Equation" r:id="rId19" imgW="1536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763" y="1620018"/>
                        <a:ext cx="3097013" cy="869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441970"/>
              </p:ext>
            </p:extLst>
          </p:nvPr>
        </p:nvGraphicFramePr>
        <p:xfrm>
          <a:off x="6552608" y="1609004"/>
          <a:ext cx="2135781" cy="84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3" name="Equation" r:id="rId21" imgW="1028254" imgH="406224" progId="Equation.DSMT4">
                  <p:embed/>
                </p:oleObj>
              </mc:Choice>
              <mc:Fallback>
                <p:oleObj name="Equation" r:id="rId21" imgW="102825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608" y="1609004"/>
                        <a:ext cx="2135781" cy="843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871168"/>
              </p:ext>
            </p:extLst>
          </p:nvPr>
        </p:nvGraphicFramePr>
        <p:xfrm>
          <a:off x="8663582" y="1619364"/>
          <a:ext cx="1844674" cy="776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4" name="Equation" r:id="rId23" imgW="964781" imgH="406224" progId="Equation.DSMT4">
                  <p:embed/>
                </p:oleObj>
              </mc:Choice>
              <mc:Fallback>
                <p:oleObj name="Equation" r:id="rId23" imgW="96478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3582" y="1619364"/>
                        <a:ext cx="1844674" cy="776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09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7152</TotalTime>
  <Words>277</Words>
  <Application>Microsoft Office PowerPoint</Application>
  <PresentationFormat>宽屏</PresentationFormat>
  <Paragraphs>73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New Century Schoolbook</vt:lpstr>
      <vt:lpstr>黑体</vt:lpstr>
      <vt:lpstr>华文楷体</vt:lpstr>
      <vt:lpstr>宋体</vt:lpstr>
      <vt:lpstr>Arial</vt:lpstr>
      <vt:lpstr>Calibri</vt:lpstr>
      <vt:lpstr>Times New Roman</vt:lpstr>
      <vt:lpstr>Wingdings</vt:lpstr>
      <vt:lpstr>Office 主题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181</cp:revision>
  <dcterms:created xsi:type="dcterms:W3CDTF">2009-06-13T01:14:34Z</dcterms:created>
  <dcterms:modified xsi:type="dcterms:W3CDTF">2021-10-10T07:37:11Z</dcterms:modified>
</cp:coreProperties>
</file>