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15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30" r:id="rId1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17" autoAdjust="0"/>
    <p:restoredTop sz="94238" autoAdjust="0"/>
  </p:normalViewPr>
  <p:slideViewPr>
    <p:cSldViewPr>
      <p:cViewPr varScale="1">
        <p:scale>
          <a:sx n="114" d="100"/>
          <a:sy n="114" d="100"/>
        </p:scale>
        <p:origin x="108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80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4" Type="http://schemas.openxmlformats.org/officeDocument/2006/relationships/image" Target="../media/image9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10" Type="http://schemas.openxmlformats.org/officeDocument/2006/relationships/image" Target="../media/image112.wmf"/><Relationship Id="rId4" Type="http://schemas.openxmlformats.org/officeDocument/2006/relationships/image" Target="../media/image106.wmf"/><Relationship Id="rId9" Type="http://schemas.openxmlformats.org/officeDocument/2006/relationships/image" Target="../media/image11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11" Type="http://schemas.openxmlformats.org/officeDocument/2006/relationships/image" Target="../media/image131.wmf"/><Relationship Id="rId5" Type="http://schemas.openxmlformats.org/officeDocument/2006/relationships/image" Target="../media/image125.wmf"/><Relationship Id="rId10" Type="http://schemas.openxmlformats.org/officeDocument/2006/relationships/image" Target="../media/image130.wmf"/><Relationship Id="rId4" Type="http://schemas.openxmlformats.org/officeDocument/2006/relationships/image" Target="../media/image124.wmf"/><Relationship Id="rId9" Type="http://schemas.openxmlformats.org/officeDocument/2006/relationships/image" Target="../media/image12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23.wmf"/><Relationship Id="rId18" Type="http://schemas.openxmlformats.org/officeDocument/2006/relationships/image" Target="../media/image28.wmf"/><Relationship Id="rId3" Type="http://schemas.openxmlformats.org/officeDocument/2006/relationships/image" Target="../media/image13.wmf"/><Relationship Id="rId21" Type="http://schemas.openxmlformats.org/officeDocument/2006/relationships/image" Target="../media/image31.wmf"/><Relationship Id="rId7" Type="http://schemas.openxmlformats.org/officeDocument/2006/relationships/image" Target="../media/image17.png"/><Relationship Id="rId12" Type="http://schemas.openxmlformats.org/officeDocument/2006/relationships/image" Target="../media/image22.wmf"/><Relationship Id="rId17" Type="http://schemas.openxmlformats.org/officeDocument/2006/relationships/image" Target="../media/image27.wmf"/><Relationship Id="rId2" Type="http://schemas.openxmlformats.org/officeDocument/2006/relationships/image" Target="../media/image12.wmf"/><Relationship Id="rId16" Type="http://schemas.openxmlformats.org/officeDocument/2006/relationships/image" Target="../media/image26.wmf"/><Relationship Id="rId20" Type="http://schemas.openxmlformats.org/officeDocument/2006/relationships/image" Target="../media/image30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5.wmf"/><Relationship Id="rId15" Type="http://schemas.openxmlformats.org/officeDocument/2006/relationships/image" Target="../media/image25.emf"/><Relationship Id="rId10" Type="http://schemas.openxmlformats.org/officeDocument/2006/relationships/image" Target="../media/image20.wmf"/><Relationship Id="rId19" Type="http://schemas.openxmlformats.org/officeDocument/2006/relationships/image" Target="../media/image29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Relationship Id="rId14" Type="http://schemas.openxmlformats.org/officeDocument/2006/relationships/image" Target="../media/image24.wmf"/><Relationship Id="rId22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e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image" Target="../media/image51.wmf"/><Relationship Id="rId18" Type="http://schemas.openxmlformats.org/officeDocument/2006/relationships/image" Target="../media/image56.e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12" Type="http://schemas.openxmlformats.org/officeDocument/2006/relationships/image" Target="../media/image50.wmf"/><Relationship Id="rId17" Type="http://schemas.openxmlformats.org/officeDocument/2006/relationships/image" Target="../media/image55.wmf"/><Relationship Id="rId2" Type="http://schemas.openxmlformats.org/officeDocument/2006/relationships/image" Target="../media/image40.wmf"/><Relationship Id="rId16" Type="http://schemas.openxmlformats.org/officeDocument/2006/relationships/image" Target="../media/image54.emf"/><Relationship Id="rId1" Type="http://schemas.openxmlformats.org/officeDocument/2006/relationships/image" Target="../media/image39.emf"/><Relationship Id="rId6" Type="http://schemas.openxmlformats.org/officeDocument/2006/relationships/image" Target="../media/image44.wmf"/><Relationship Id="rId11" Type="http://schemas.openxmlformats.org/officeDocument/2006/relationships/image" Target="../media/image49.wmf"/><Relationship Id="rId5" Type="http://schemas.openxmlformats.org/officeDocument/2006/relationships/image" Target="../media/image43.wmf"/><Relationship Id="rId15" Type="http://schemas.openxmlformats.org/officeDocument/2006/relationships/image" Target="../media/image53.wmf"/><Relationship Id="rId10" Type="http://schemas.openxmlformats.org/officeDocument/2006/relationships/image" Target="../media/image48.emf"/><Relationship Id="rId4" Type="http://schemas.openxmlformats.org/officeDocument/2006/relationships/image" Target="../media/image42.wmf"/><Relationship Id="rId9" Type="http://schemas.openxmlformats.org/officeDocument/2006/relationships/image" Target="../media/image47.wmf"/><Relationship Id="rId14" Type="http://schemas.openxmlformats.org/officeDocument/2006/relationships/image" Target="../media/image5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emf"/><Relationship Id="rId1" Type="http://schemas.openxmlformats.org/officeDocument/2006/relationships/image" Target="../media/image70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3.emf"/><Relationship Id="rId7" Type="http://schemas.openxmlformats.org/officeDocument/2006/relationships/image" Target="../media/image87.emf"/><Relationship Id="rId2" Type="http://schemas.openxmlformats.org/officeDocument/2006/relationships/image" Target="../media/image82.e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11" Type="http://schemas.openxmlformats.org/officeDocument/2006/relationships/image" Target="../media/image91.wmf"/><Relationship Id="rId5" Type="http://schemas.openxmlformats.org/officeDocument/2006/relationships/image" Target="../media/image85.wmf"/><Relationship Id="rId10" Type="http://schemas.openxmlformats.org/officeDocument/2006/relationships/image" Target="../media/image90.wmf"/><Relationship Id="rId4" Type="http://schemas.openxmlformats.org/officeDocument/2006/relationships/image" Target="../media/image84.wmf"/><Relationship Id="rId9" Type="http://schemas.openxmlformats.org/officeDocument/2006/relationships/image" Target="../media/image8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2021/10/10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="" xmlns:a16="http://schemas.microsoft.com/office/drawing/2014/main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="" xmlns:a16="http://schemas.microsoft.com/office/drawing/2014/main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2021/10/10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="" xmlns:a16="http://schemas.microsoft.com/office/drawing/2014/main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2021/10/10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="" xmlns:a16="http://schemas.microsoft.com/office/drawing/2014/main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="" xmlns:a16="http://schemas.microsoft.com/office/drawing/2014/main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="" xmlns:a16="http://schemas.microsoft.com/office/drawing/2014/main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2021/10/10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="" xmlns:a16="http://schemas.microsoft.com/office/drawing/2014/main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="" xmlns:a16="http://schemas.microsoft.com/office/drawing/2014/main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="" xmlns:a16="http://schemas.microsoft.com/office/drawing/2014/main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2021/10/10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="" xmlns:a16="http://schemas.microsoft.com/office/drawing/2014/main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2021/10/10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2021/10/10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25000"/>
                    </a14:imgEffect>
                    <a14:imgEffect>
                      <a14:colorTemperature colorTemp="9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="" xmlns:a16="http://schemas.microsoft.com/office/drawing/2014/main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="" xmlns:a16="http://schemas.microsoft.com/office/drawing/2014/main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88.wmf"/><Relationship Id="rId3" Type="http://schemas.openxmlformats.org/officeDocument/2006/relationships/oleObject" Target="../embeddings/oleObject80.bin"/><Relationship Id="rId21" Type="http://schemas.openxmlformats.org/officeDocument/2006/relationships/oleObject" Target="../embeddings/oleObject89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7.emf"/><Relationship Id="rId20" Type="http://schemas.openxmlformats.org/officeDocument/2006/relationships/image" Target="../media/image89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82.emf"/><Relationship Id="rId11" Type="http://schemas.openxmlformats.org/officeDocument/2006/relationships/oleObject" Target="../embeddings/oleObject84.bin"/><Relationship Id="rId24" Type="http://schemas.openxmlformats.org/officeDocument/2006/relationships/image" Target="../media/image91.wmf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23" Type="http://schemas.openxmlformats.org/officeDocument/2006/relationships/oleObject" Target="../embeddings/oleObject90.bin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88.bin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86.wmf"/><Relationship Id="rId22" Type="http://schemas.openxmlformats.org/officeDocument/2006/relationships/image" Target="../media/image9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9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00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0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0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10.wmf"/><Relationship Id="rId3" Type="http://schemas.openxmlformats.org/officeDocument/2006/relationships/oleObject" Target="../embeddings/oleObject102.bin"/><Relationship Id="rId21" Type="http://schemas.openxmlformats.org/officeDocument/2006/relationships/oleObject" Target="../embeddings/oleObject111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7.wmf"/><Relationship Id="rId17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9.wmf"/><Relationship Id="rId20" Type="http://schemas.openxmlformats.org/officeDocument/2006/relationships/image" Target="../media/image111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106.wmf"/><Relationship Id="rId19" Type="http://schemas.openxmlformats.org/officeDocument/2006/relationships/oleObject" Target="../embeddings/oleObject110.bin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08.wmf"/><Relationship Id="rId22" Type="http://schemas.openxmlformats.org/officeDocument/2006/relationships/image" Target="../media/image11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120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17.wmf"/><Relationship Id="rId1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9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10" Type="http://schemas.openxmlformats.org/officeDocument/2006/relationships/image" Target="../media/image116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1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128.wmf"/><Relationship Id="rId3" Type="http://schemas.openxmlformats.org/officeDocument/2006/relationships/oleObject" Target="../embeddings/oleObject120.bin"/><Relationship Id="rId21" Type="http://schemas.openxmlformats.org/officeDocument/2006/relationships/oleObject" Target="../embeddings/oleObject129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25.wmf"/><Relationship Id="rId17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7.wmf"/><Relationship Id="rId20" Type="http://schemas.openxmlformats.org/officeDocument/2006/relationships/image" Target="../media/image129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24.bin"/><Relationship Id="rId24" Type="http://schemas.openxmlformats.org/officeDocument/2006/relationships/image" Target="../media/image131.wmf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23" Type="http://schemas.openxmlformats.org/officeDocument/2006/relationships/oleObject" Target="../embeddings/oleObject130.bin"/><Relationship Id="rId10" Type="http://schemas.openxmlformats.org/officeDocument/2006/relationships/image" Target="../media/image124.wmf"/><Relationship Id="rId19" Type="http://schemas.openxmlformats.org/officeDocument/2006/relationships/oleObject" Target="../embeddings/oleObject128.bin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26.wmf"/><Relationship Id="rId22" Type="http://schemas.openxmlformats.org/officeDocument/2006/relationships/image" Target="../media/image13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e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8.emf"/><Relationship Id="rId26" Type="http://schemas.openxmlformats.org/officeDocument/2006/relationships/image" Target="../media/image22.wmf"/><Relationship Id="rId39" Type="http://schemas.openxmlformats.org/officeDocument/2006/relationships/oleObject" Target="../embeddings/oleObject28.bin"/><Relationship Id="rId21" Type="http://schemas.openxmlformats.org/officeDocument/2006/relationships/oleObject" Target="../embeddings/oleObject19.bin"/><Relationship Id="rId34" Type="http://schemas.openxmlformats.org/officeDocument/2006/relationships/image" Target="../media/image26.wmf"/><Relationship Id="rId42" Type="http://schemas.openxmlformats.org/officeDocument/2006/relationships/image" Target="../media/image30.wmf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png"/><Relationship Id="rId29" Type="http://schemas.openxmlformats.org/officeDocument/2006/relationships/oleObject" Target="../embeddings/oleObject23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21.wmf"/><Relationship Id="rId32" Type="http://schemas.openxmlformats.org/officeDocument/2006/relationships/image" Target="../media/image25.emf"/><Relationship Id="rId37" Type="http://schemas.openxmlformats.org/officeDocument/2006/relationships/oleObject" Target="../embeddings/oleObject27.bin"/><Relationship Id="rId40" Type="http://schemas.openxmlformats.org/officeDocument/2006/relationships/image" Target="../media/image29.wmf"/><Relationship Id="rId45" Type="http://schemas.openxmlformats.org/officeDocument/2006/relationships/oleObject" Target="../embeddings/oleObject31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28" Type="http://schemas.openxmlformats.org/officeDocument/2006/relationships/image" Target="../media/image23.wmf"/><Relationship Id="rId36" Type="http://schemas.openxmlformats.org/officeDocument/2006/relationships/image" Target="../media/image27.wmf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8.bin"/><Relationship Id="rId31" Type="http://schemas.openxmlformats.org/officeDocument/2006/relationships/oleObject" Target="../embeddings/oleObject24.bin"/><Relationship Id="rId44" Type="http://schemas.openxmlformats.org/officeDocument/2006/relationships/image" Target="../media/image31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Relationship Id="rId27" Type="http://schemas.openxmlformats.org/officeDocument/2006/relationships/oleObject" Target="../embeddings/oleObject22.bin"/><Relationship Id="rId30" Type="http://schemas.openxmlformats.org/officeDocument/2006/relationships/image" Target="../media/image24.wmf"/><Relationship Id="rId35" Type="http://schemas.openxmlformats.org/officeDocument/2006/relationships/oleObject" Target="../embeddings/oleObject26.bin"/><Relationship Id="rId43" Type="http://schemas.openxmlformats.org/officeDocument/2006/relationships/oleObject" Target="../embeddings/oleObject30.bin"/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7.bin"/><Relationship Id="rId25" Type="http://schemas.openxmlformats.org/officeDocument/2006/relationships/oleObject" Target="../embeddings/oleObject21.bin"/><Relationship Id="rId33" Type="http://schemas.openxmlformats.org/officeDocument/2006/relationships/oleObject" Target="../embeddings/oleObject25.bin"/><Relationship Id="rId38" Type="http://schemas.openxmlformats.org/officeDocument/2006/relationships/image" Target="../media/image28.wmf"/><Relationship Id="rId46" Type="http://schemas.openxmlformats.org/officeDocument/2006/relationships/image" Target="../media/image32.wmf"/><Relationship Id="rId20" Type="http://schemas.openxmlformats.org/officeDocument/2006/relationships/image" Target="../media/image19.wmf"/><Relationship Id="rId41" Type="http://schemas.openxmlformats.org/officeDocument/2006/relationships/oleObject" Target="../embeddings/oleObject2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6.w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8.w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6.wmf"/><Relationship Id="rId26" Type="http://schemas.openxmlformats.org/officeDocument/2006/relationships/image" Target="../media/image50.wmf"/><Relationship Id="rId21" Type="http://schemas.openxmlformats.org/officeDocument/2006/relationships/oleObject" Target="../embeddings/oleObject47.bin"/><Relationship Id="rId34" Type="http://schemas.openxmlformats.org/officeDocument/2006/relationships/image" Target="../media/image54.emf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45.bin"/><Relationship Id="rId25" Type="http://schemas.openxmlformats.org/officeDocument/2006/relationships/oleObject" Target="../embeddings/oleObject49.bin"/><Relationship Id="rId33" Type="http://schemas.openxmlformats.org/officeDocument/2006/relationships/oleObject" Target="../embeddings/oleObject53.bin"/><Relationship Id="rId38" Type="http://schemas.openxmlformats.org/officeDocument/2006/relationships/image" Target="../media/image5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.wmf"/><Relationship Id="rId20" Type="http://schemas.openxmlformats.org/officeDocument/2006/relationships/image" Target="../media/image47.wmf"/><Relationship Id="rId29" Type="http://schemas.openxmlformats.org/officeDocument/2006/relationships/oleObject" Target="../embeddings/oleObject51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49.wmf"/><Relationship Id="rId32" Type="http://schemas.openxmlformats.org/officeDocument/2006/relationships/image" Target="../media/image53.wmf"/><Relationship Id="rId37" Type="http://schemas.openxmlformats.org/officeDocument/2006/relationships/oleObject" Target="../embeddings/oleObject55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28" Type="http://schemas.openxmlformats.org/officeDocument/2006/relationships/image" Target="../media/image51.wmf"/><Relationship Id="rId36" Type="http://schemas.openxmlformats.org/officeDocument/2006/relationships/image" Target="../media/image55.wmf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46.bin"/><Relationship Id="rId31" Type="http://schemas.openxmlformats.org/officeDocument/2006/relationships/oleObject" Target="../embeddings/oleObject52.bin"/><Relationship Id="rId4" Type="http://schemas.openxmlformats.org/officeDocument/2006/relationships/image" Target="../media/image39.e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4.wmf"/><Relationship Id="rId22" Type="http://schemas.openxmlformats.org/officeDocument/2006/relationships/image" Target="../media/image48.emf"/><Relationship Id="rId27" Type="http://schemas.openxmlformats.org/officeDocument/2006/relationships/oleObject" Target="../embeddings/oleObject50.bin"/><Relationship Id="rId30" Type="http://schemas.openxmlformats.org/officeDocument/2006/relationships/image" Target="../media/image52.emf"/><Relationship Id="rId35" Type="http://schemas.openxmlformats.org/officeDocument/2006/relationships/oleObject" Target="../embeddings/oleObject54.bin"/><Relationship Id="rId8" Type="http://schemas.openxmlformats.org/officeDocument/2006/relationships/image" Target="../media/image41.wmf"/><Relationship Id="rId3" Type="http://schemas.openxmlformats.org/officeDocument/2006/relationships/oleObject" Target="../embeddings/oleObject3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8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287713" y="2708276"/>
            <a:ext cx="5688012" cy="708025"/>
          </a:xfrm>
          <a:prstGeom prst="rect">
            <a:avLst/>
          </a:prstGeom>
          <a:noFill/>
          <a:ln w="53975" cmpd="thickThin">
            <a:solidFill>
              <a:srgbClr val="FF0000"/>
            </a:solidFill>
          </a:ln>
          <a:effectLst/>
          <a:ex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四、两 </a:t>
            </a:r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个 重 要 极 限</a:t>
            </a:r>
          </a:p>
        </p:txBody>
      </p:sp>
    </p:spTree>
    <p:extLst>
      <p:ext uri="{BB962C8B-B14F-4D97-AF65-F5344CB8AC3E}">
        <p14:creationId xmlns:p14="http://schemas.microsoft.com/office/powerpoint/2010/main" val="165070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32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049583"/>
              </p:ext>
            </p:extLst>
          </p:nvPr>
        </p:nvGraphicFramePr>
        <p:xfrm>
          <a:off x="2657598" y="1938775"/>
          <a:ext cx="1690687" cy="936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68" name="公式" r:id="rId3" imgW="685502" imgH="406224" progId="Equation.3">
                  <p:embed/>
                </p:oleObj>
              </mc:Choice>
              <mc:Fallback>
                <p:oleObj name="公式" r:id="rId3" imgW="685502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598" y="1938775"/>
                        <a:ext cx="1690687" cy="936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555613"/>
              </p:ext>
            </p:extLst>
          </p:nvPr>
        </p:nvGraphicFramePr>
        <p:xfrm>
          <a:off x="6456040" y="1100481"/>
          <a:ext cx="2664296" cy="513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69" name="公式" r:id="rId5" imgW="1019200" imgH="161951" progId="Equation.3">
                  <p:embed/>
                </p:oleObj>
              </mc:Choice>
              <mc:Fallback>
                <p:oleObj name="公式" r:id="rId5" imgW="1019200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040" y="1100481"/>
                        <a:ext cx="2664296" cy="5137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653845"/>
              </p:ext>
            </p:extLst>
          </p:nvPr>
        </p:nvGraphicFramePr>
        <p:xfrm>
          <a:off x="6528048" y="2441179"/>
          <a:ext cx="2840965" cy="492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70" name="公式" r:id="rId7" imgW="1209715" imgH="181065" progId="Equation.3">
                  <p:embed/>
                </p:oleObj>
              </mc:Choice>
              <mc:Fallback>
                <p:oleObj name="公式" r:id="rId7" imgW="1209715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8048" y="2441179"/>
                        <a:ext cx="2840965" cy="492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759436"/>
              </p:ext>
            </p:extLst>
          </p:nvPr>
        </p:nvGraphicFramePr>
        <p:xfrm>
          <a:off x="5334657" y="4263442"/>
          <a:ext cx="3134975" cy="1044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71" name="公式" r:id="rId9" imgW="1333500" imgH="444500" progId="Equation.3">
                  <p:embed/>
                </p:oleObj>
              </mc:Choice>
              <mc:Fallback>
                <p:oleObj name="公式" r:id="rId9" imgW="13335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657" y="4263442"/>
                        <a:ext cx="3134975" cy="1044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346785"/>
              </p:ext>
            </p:extLst>
          </p:nvPr>
        </p:nvGraphicFramePr>
        <p:xfrm>
          <a:off x="6384677" y="4196720"/>
          <a:ext cx="2228326" cy="1370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72" name="公式" r:id="rId11" imgW="990170" imgH="609336" progId="Equation.3">
                  <p:embed/>
                </p:oleObj>
              </mc:Choice>
              <mc:Fallback>
                <p:oleObj name="公式" r:id="rId11" imgW="990170" imgH="6093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677" y="4196720"/>
                        <a:ext cx="2228326" cy="1370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934709"/>
              </p:ext>
            </p:extLst>
          </p:nvPr>
        </p:nvGraphicFramePr>
        <p:xfrm>
          <a:off x="8406958" y="4584367"/>
          <a:ext cx="957259" cy="594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73" name="Equation" r:id="rId13" imgW="368300" imgH="228600" progId="Equation.DSMT4">
                  <p:embed/>
                </p:oleObj>
              </mc:Choice>
              <mc:Fallback>
                <p:oleObj name="Equation" r:id="rId13" imgW="368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6958" y="4584367"/>
                        <a:ext cx="957259" cy="594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907308"/>
              </p:ext>
            </p:extLst>
          </p:nvPr>
        </p:nvGraphicFramePr>
        <p:xfrm>
          <a:off x="6528048" y="1810182"/>
          <a:ext cx="1941584" cy="47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74" name="公式" r:id="rId15" imgW="790514" imgH="161951" progId="Equation.3">
                  <p:embed/>
                </p:oleObj>
              </mc:Choice>
              <mc:Fallback>
                <p:oleObj name="公式" r:id="rId15" imgW="790514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8048" y="1810182"/>
                        <a:ext cx="1941584" cy="47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793853"/>
              </p:ext>
            </p:extLst>
          </p:nvPr>
        </p:nvGraphicFramePr>
        <p:xfrm>
          <a:off x="4321548" y="2171699"/>
          <a:ext cx="792484" cy="470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75" name="公式" r:id="rId17" imgW="279158" imgH="177646" progId="Equation.3">
                  <p:embed/>
                </p:oleObj>
              </mc:Choice>
              <mc:Fallback>
                <p:oleObj name="公式" r:id="rId17" imgW="279158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1548" y="2171699"/>
                        <a:ext cx="792484" cy="470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731312"/>
              </p:ext>
            </p:extLst>
          </p:nvPr>
        </p:nvGraphicFramePr>
        <p:xfrm>
          <a:off x="2646483" y="916566"/>
          <a:ext cx="2317901" cy="915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76" name="Equation" r:id="rId19" imgW="1028254" imgH="406224" progId="Equation.DSMT4">
                  <p:embed/>
                </p:oleObj>
              </mc:Choice>
              <mc:Fallback>
                <p:oleObj name="Equation" r:id="rId19" imgW="1028254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483" y="916566"/>
                        <a:ext cx="2317901" cy="915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195526"/>
              </p:ext>
            </p:extLst>
          </p:nvPr>
        </p:nvGraphicFramePr>
        <p:xfrm>
          <a:off x="2663211" y="4346664"/>
          <a:ext cx="2736800" cy="961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77" name="Equation" r:id="rId21" imgW="1155199" imgH="406224" progId="Equation.DSMT4">
                  <p:embed/>
                </p:oleObj>
              </mc:Choice>
              <mc:Fallback>
                <p:oleObj name="Equation" r:id="rId21" imgW="1155199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211" y="4346664"/>
                        <a:ext cx="2736800" cy="961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869925"/>
              </p:ext>
            </p:extLst>
          </p:nvPr>
        </p:nvGraphicFramePr>
        <p:xfrm>
          <a:off x="2813707" y="3087169"/>
          <a:ext cx="25209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78" name="Equation" r:id="rId23" imgW="1028254" imgH="406224" progId="Equation.DSMT4">
                  <p:embed/>
                </p:oleObj>
              </mc:Choice>
              <mc:Fallback>
                <p:oleObj name="Equation" r:id="rId23" imgW="1028254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707" y="3087169"/>
                        <a:ext cx="2520950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251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35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35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3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61675"/>
              </p:ext>
            </p:extLst>
          </p:nvPr>
        </p:nvGraphicFramePr>
        <p:xfrm>
          <a:off x="5447928" y="1206032"/>
          <a:ext cx="2630388" cy="1869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4" name="公式" r:id="rId3" imgW="1181100" imgH="838200" progId="Equation.3">
                  <p:embed/>
                </p:oleObj>
              </mc:Choice>
              <mc:Fallback>
                <p:oleObj name="公式" r:id="rId3" imgW="11811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928" y="1206032"/>
                        <a:ext cx="2630388" cy="1869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611931"/>
              </p:ext>
            </p:extLst>
          </p:nvPr>
        </p:nvGraphicFramePr>
        <p:xfrm>
          <a:off x="2673470" y="3068960"/>
          <a:ext cx="3725416" cy="241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5" name="公式" r:id="rId5" imgW="1651000" imgH="1066800" progId="Equation.3">
                  <p:embed/>
                </p:oleObj>
              </mc:Choice>
              <mc:Fallback>
                <p:oleObj name="公式" r:id="rId5" imgW="1651000" imgH="106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470" y="3068960"/>
                        <a:ext cx="3725416" cy="241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267669"/>
              </p:ext>
            </p:extLst>
          </p:nvPr>
        </p:nvGraphicFramePr>
        <p:xfrm>
          <a:off x="6404509" y="3861048"/>
          <a:ext cx="927661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6" name="公式" r:id="rId7" imgW="368300" imgH="228600" progId="Equation.3">
                  <p:embed/>
                </p:oleObj>
              </mc:Choice>
              <mc:Fallback>
                <p:oleObj name="公式" r:id="rId7" imgW="368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4509" y="3861048"/>
                        <a:ext cx="927661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232841"/>
              </p:ext>
            </p:extLst>
          </p:nvPr>
        </p:nvGraphicFramePr>
        <p:xfrm>
          <a:off x="2567608" y="1556792"/>
          <a:ext cx="2664296" cy="1230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7" name="Equation" r:id="rId9" imgW="1155700" imgH="533400" progId="Equation.DSMT4">
                  <p:embed/>
                </p:oleObj>
              </mc:Choice>
              <mc:Fallback>
                <p:oleObj name="Equation" r:id="rId9" imgW="11557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8" y="1556792"/>
                        <a:ext cx="2664296" cy="12301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513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3" name="对象 2"/>
          <p:cNvGraphicFramePr>
            <a:graphicFrameLocks noChangeAspect="1"/>
          </p:cNvGraphicFramePr>
          <p:nvPr/>
        </p:nvGraphicFramePr>
        <p:xfrm>
          <a:off x="2135189" y="3933826"/>
          <a:ext cx="3178175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9" name="Equation" r:id="rId3" imgW="1447800" imgH="508000" progId="Equation.DSMT4">
                  <p:embed/>
                </p:oleObj>
              </mc:Choice>
              <mc:Fallback>
                <p:oleObj name="Equation" r:id="rId3" imgW="14478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3933826"/>
                        <a:ext cx="3178175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723154"/>
              </p:ext>
            </p:extLst>
          </p:nvPr>
        </p:nvGraphicFramePr>
        <p:xfrm>
          <a:off x="2783682" y="5224411"/>
          <a:ext cx="10080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0" name="Equation" r:id="rId5" imgW="355292" imgH="203024" progId="Equation.DSMT4">
                  <p:embed/>
                </p:oleObj>
              </mc:Choice>
              <mc:Fallback>
                <p:oleObj name="Equation" r:id="rId5" imgW="355292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682" y="5224411"/>
                        <a:ext cx="10080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804265"/>
              </p:ext>
            </p:extLst>
          </p:nvPr>
        </p:nvGraphicFramePr>
        <p:xfrm>
          <a:off x="2165351" y="909638"/>
          <a:ext cx="3252787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1" name="Equation" r:id="rId7" imgW="1384300" imgH="520700" progId="Equation.DSMT4">
                  <p:embed/>
                </p:oleObj>
              </mc:Choice>
              <mc:Fallback>
                <p:oleObj name="Equation" r:id="rId7" imgW="13843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1" y="909638"/>
                        <a:ext cx="3252787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176572"/>
              </p:ext>
            </p:extLst>
          </p:nvPr>
        </p:nvGraphicFramePr>
        <p:xfrm>
          <a:off x="2351584" y="2240349"/>
          <a:ext cx="3673475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2" name="Equation" r:id="rId9" imgW="1651000" imgH="723900" progId="Equation.DSMT4">
                  <p:embed/>
                </p:oleObj>
              </mc:Choice>
              <mc:Fallback>
                <p:oleObj name="Equation" r:id="rId9" imgW="1651000" imgH="723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4" y="2240349"/>
                        <a:ext cx="3673475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550471"/>
              </p:ext>
            </p:extLst>
          </p:nvPr>
        </p:nvGraphicFramePr>
        <p:xfrm>
          <a:off x="5382500" y="511019"/>
          <a:ext cx="4271963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3" name="Equation" r:id="rId11" imgW="1866090" imgH="723586" progId="Equation.DSMT4">
                  <p:embed/>
                </p:oleObj>
              </mc:Choice>
              <mc:Fallback>
                <p:oleObj name="Equation" r:id="rId11" imgW="1866090" imgH="72358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2500" y="511019"/>
                        <a:ext cx="4271963" cy="165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246042"/>
              </p:ext>
            </p:extLst>
          </p:nvPr>
        </p:nvGraphicFramePr>
        <p:xfrm>
          <a:off x="6240016" y="2536225"/>
          <a:ext cx="8636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4" name="Equation" r:id="rId13" imgW="355292" imgH="304536" progId="Equation.DSMT4">
                  <p:embed/>
                </p:oleObj>
              </mc:Choice>
              <mc:Fallback>
                <p:oleObj name="Equation" r:id="rId13" imgW="355292" imgH="3045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016" y="2536225"/>
                        <a:ext cx="86360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232401" y="3573463"/>
          <a:ext cx="5154613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5" name="Equation" r:id="rId15" imgW="2451100" imgH="787400" progId="Equation.DSMT4">
                  <p:embed/>
                </p:oleObj>
              </mc:Choice>
              <mc:Fallback>
                <p:oleObj name="Equation" r:id="rId15" imgW="2451100" imgH="78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1" y="3573463"/>
                        <a:ext cx="5154613" cy="165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774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Box 2"/>
          <p:cNvSpPr txBox="1">
            <a:spLocks noChangeArrowheads="1"/>
          </p:cNvSpPr>
          <p:nvPr/>
        </p:nvSpPr>
        <p:spPr bwMode="auto">
          <a:xfrm>
            <a:off x="1698626" y="673102"/>
            <a:ext cx="9044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975406"/>
              </p:ext>
            </p:extLst>
          </p:nvPr>
        </p:nvGraphicFramePr>
        <p:xfrm>
          <a:off x="2745575" y="496888"/>
          <a:ext cx="65547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90" name="Equation" r:id="rId3" imgW="2933700" imgH="419100" progId="Equation.DSMT4">
                  <p:embed/>
                </p:oleObj>
              </mc:Choice>
              <mc:Fallback>
                <p:oleObj name="Equation" r:id="rId3" imgW="29337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5575" y="496888"/>
                        <a:ext cx="6554788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351088" y="2103438"/>
          <a:ext cx="35750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91" name="Equation" r:id="rId5" imgW="1497950" imgH="393529" progId="Equation.DSMT4">
                  <p:embed/>
                </p:oleObj>
              </mc:Choice>
              <mc:Fallback>
                <p:oleObj name="Equation" r:id="rId5" imgW="1497950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2103438"/>
                        <a:ext cx="35750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698626" y="2400301"/>
            <a:ext cx="542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证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024563" y="2398714"/>
          <a:ext cx="19431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92" name="Equation" r:id="rId7" imgW="812447" imgH="215806" progId="Equation.DSMT4">
                  <p:embed/>
                </p:oleObj>
              </mc:Choice>
              <mc:Fallback>
                <p:oleObj name="Equation" r:id="rId7" imgW="812447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3" y="2398714"/>
                        <a:ext cx="194310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8183564" y="2400301"/>
          <a:ext cx="11525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93" name="Equation" r:id="rId9" imgW="507780" imgH="203112" progId="Equation.DSMT4">
                  <p:embed/>
                </p:oleObj>
              </mc:Choice>
              <mc:Fallback>
                <p:oleObj name="Equation" r:id="rId9" imgW="50778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3564" y="2400301"/>
                        <a:ext cx="11525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063750" y="3141664"/>
          <a:ext cx="29654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94" name="Equation" r:id="rId11" imgW="1269449" imgH="215806" progId="Equation.DSMT4">
                  <p:embed/>
                </p:oleObj>
              </mc:Choice>
              <mc:Fallback>
                <p:oleObj name="Equation" r:id="rId11" imgW="126944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141664"/>
                        <a:ext cx="29654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232401" y="2852739"/>
          <a:ext cx="3167063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95" name="Equation" r:id="rId13" imgW="1358900" imgH="330200" progId="Equation.DSMT4">
                  <p:embed/>
                </p:oleObj>
              </mc:Choice>
              <mc:Fallback>
                <p:oleObj name="Equation" r:id="rId13" imgW="13589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1" y="2852739"/>
                        <a:ext cx="3167063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872159"/>
              </p:ext>
            </p:extLst>
          </p:nvPr>
        </p:nvGraphicFramePr>
        <p:xfrm>
          <a:off x="2154238" y="3747964"/>
          <a:ext cx="38163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96" name="Equation" r:id="rId15" imgW="1726451" imgH="406224" progId="Equation.DSMT4">
                  <p:embed/>
                </p:oleObj>
              </mc:Choice>
              <mc:Fallback>
                <p:oleObj name="Equation" r:id="rId15" imgW="1726451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8" y="3747964"/>
                        <a:ext cx="381635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794188"/>
              </p:ext>
            </p:extLst>
          </p:nvPr>
        </p:nvGraphicFramePr>
        <p:xfrm>
          <a:off x="2089944" y="4606610"/>
          <a:ext cx="3944937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97" name="Equation" r:id="rId17" imgW="1739900" imgH="444500" progId="Equation.DSMT4">
                  <p:embed/>
                </p:oleObj>
              </mc:Choice>
              <mc:Fallback>
                <p:oleObj name="Equation" r:id="rId17" imgW="17399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944" y="4606610"/>
                        <a:ext cx="3944937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436290"/>
              </p:ext>
            </p:extLst>
          </p:nvPr>
        </p:nvGraphicFramePr>
        <p:xfrm>
          <a:off x="2119305" y="5584318"/>
          <a:ext cx="43926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98" name="Equation" r:id="rId19" imgW="2005729" imgH="406224" progId="Equation.DSMT4">
                  <p:embed/>
                </p:oleObj>
              </mc:Choice>
              <mc:Fallback>
                <p:oleObj name="Equation" r:id="rId19" imgW="2005729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305" y="5584318"/>
                        <a:ext cx="439261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839724"/>
              </p:ext>
            </p:extLst>
          </p:nvPr>
        </p:nvGraphicFramePr>
        <p:xfrm>
          <a:off x="1271464" y="1278451"/>
          <a:ext cx="3434976" cy="930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99" name="Equation" r:id="rId21" imgW="1549400" imgH="419100" progId="Equation.DSMT4">
                  <p:embed/>
                </p:oleObj>
              </mc:Choice>
              <mc:Fallback>
                <p:oleObj name="Equation" r:id="rId21" imgW="1549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464" y="1278451"/>
                        <a:ext cx="3434976" cy="930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147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104993"/>
              </p:ext>
            </p:extLst>
          </p:nvPr>
        </p:nvGraphicFramePr>
        <p:xfrm>
          <a:off x="2207568" y="805984"/>
          <a:ext cx="316706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06" name="Equation" r:id="rId3" imgW="1282700" imgH="228600" progId="Equation.DSMT4">
                  <p:embed/>
                </p:oleObj>
              </mc:Choice>
              <mc:Fallback>
                <p:oleObj name="Equation" r:id="rId3" imgW="1282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805984"/>
                        <a:ext cx="3167062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037265"/>
              </p:ext>
            </p:extLst>
          </p:nvPr>
        </p:nvGraphicFramePr>
        <p:xfrm>
          <a:off x="5686426" y="867075"/>
          <a:ext cx="237490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07" name="Equation" r:id="rId5" imgW="1002865" imgH="279279" progId="Equation.DSMT4">
                  <p:embed/>
                </p:oleObj>
              </mc:Choice>
              <mc:Fallback>
                <p:oleObj name="Equation" r:id="rId5" imgW="1002865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6426" y="867075"/>
                        <a:ext cx="2374900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34881"/>
              </p:ext>
            </p:extLst>
          </p:nvPr>
        </p:nvGraphicFramePr>
        <p:xfrm>
          <a:off x="2711624" y="1487488"/>
          <a:ext cx="34639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08" name="Equation" r:id="rId7" imgW="1485255" imgH="215806" progId="Equation.DSMT4">
                  <p:embed/>
                </p:oleObj>
              </mc:Choice>
              <mc:Fallback>
                <p:oleObj name="Equation" r:id="rId7" imgW="1485255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624" y="1487488"/>
                        <a:ext cx="34639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639627"/>
              </p:ext>
            </p:extLst>
          </p:nvPr>
        </p:nvGraphicFramePr>
        <p:xfrm>
          <a:off x="2401888" y="2066925"/>
          <a:ext cx="44719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09" name="Equation" r:id="rId9" imgW="1803400" imgH="203200" progId="Equation.DSMT4">
                  <p:embed/>
                </p:oleObj>
              </mc:Choice>
              <mc:Fallback>
                <p:oleObj name="Equation" r:id="rId9" imgW="1803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2066925"/>
                        <a:ext cx="44719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566989" y="2636839"/>
          <a:ext cx="43068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10" name="Equation" r:id="rId11" imgW="2044700" imgH="444500" progId="Equation.DSMT4">
                  <p:embed/>
                </p:oleObj>
              </mc:Choice>
              <mc:Fallback>
                <p:oleObj name="Equation" r:id="rId11" imgW="20447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2636839"/>
                        <a:ext cx="430688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424113" y="3860801"/>
          <a:ext cx="455136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11" name="Equation" r:id="rId13" imgW="1892300" imgH="419100" progId="Equation.DSMT4">
                  <p:embed/>
                </p:oleObj>
              </mc:Choice>
              <mc:Fallback>
                <p:oleObj name="Equation" r:id="rId13" imgW="18923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3860801"/>
                        <a:ext cx="4551362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359150" y="5013325"/>
          <a:ext cx="2592388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12" name="Equation" r:id="rId15" imgW="1219200" imgH="419100" progId="Equation.DSMT4">
                  <p:embed/>
                </p:oleObj>
              </mc:Choice>
              <mc:Fallback>
                <p:oleObj name="Equation" r:id="rId15" imgW="12192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5013325"/>
                        <a:ext cx="2592388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166944"/>
              </p:ext>
            </p:extLst>
          </p:nvPr>
        </p:nvGraphicFramePr>
        <p:xfrm>
          <a:off x="5956444" y="5276056"/>
          <a:ext cx="7921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13" name="Equation" r:id="rId17" imgW="431425" imgH="177646" progId="Equation.DSMT4">
                  <p:embed/>
                </p:oleObj>
              </mc:Choice>
              <mc:Fallback>
                <p:oleObj name="Equation" r:id="rId17" imgW="431425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444" y="5276056"/>
                        <a:ext cx="79216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721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9456" y="836712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 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846132"/>
              </p:ext>
            </p:extLst>
          </p:nvPr>
        </p:nvGraphicFramePr>
        <p:xfrm>
          <a:off x="2336800" y="404813"/>
          <a:ext cx="668496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29" name="Equation" r:id="rId3" imgW="2946240" imgH="571320" progId="Equation.DSMT4">
                  <p:embed/>
                </p:oleObj>
              </mc:Choice>
              <mc:Fallback>
                <p:oleObj name="Equation" r:id="rId3" imgW="294624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6800" y="404813"/>
                        <a:ext cx="6684963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254791" y="144124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651439"/>
              </p:ext>
            </p:extLst>
          </p:nvPr>
        </p:nvGraphicFramePr>
        <p:xfrm>
          <a:off x="1254791" y="1702100"/>
          <a:ext cx="9073008" cy="1267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30" name="Equation" r:id="rId5" imgW="4178160" imgH="583920" progId="Equation.DSMT4">
                  <p:embed/>
                </p:oleObj>
              </mc:Choice>
              <mc:Fallback>
                <p:oleObj name="Equation" r:id="rId5" imgW="417816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4791" y="1702100"/>
                        <a:ext cx="9073008" cy="12670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898177" y="144049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注意到，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268999" y="312697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而</a:t>
            </a:r>
            <a:endParaRPr lang="zh-CN" altLang="en-US" sz="28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647339"/>
              </p:ext>
            </p:extLst>
          </p:nvPr>
        </p:nvGraphicFramePr>
        <p:xfrm>
          <a:off x="1898177" y="2926793"/>
          <a:ext cx="2660883" cy="88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31" name="Equation" r:id="rId7" imgW="1257120" imgH="419040" progId="Equation.DSMT4">
                  <p:embed/>
                </p:oleObj>
              </mc:Choice>
              <mc:Fallback>
                <p:oleObj name="Equation" r:id="rId7" imgW="12571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98177" y="2926793"/>
                        <a:ext cx="2660883" cy="886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35284"/>
              </p:ext>
            </p:extLst>
          </p:nvPr>
        </p:nvGraphicFramePr>
        <p:xfrm>
          <a:off x="4511824" y="2906509"/>
          <a:ext cx="5249492" cy="992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32" name="Equation" r:id="rId9" imgW="2552400" imgH="482400" progId="Equation.DSMT4">
                  <p:embed/>
                </p:oleObj>
              </mc:Choice>
              <mc:Fallback>
                <p:oleObj name="Equation" r:id="rId9" imgW="25524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11824" y="2906509"/>
                        <a:ext cx="5249492" cy="992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883229"/>
              </p:ext>
            </p:extLst>
          </p:nvPr>
        </p:nvGraphicFramePr>
        <p:xfrm>
          <a:off x="4528260" y="3736298"/>
          <a:ext cx="2824475" cy="852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33" name="Equation" r:id="rId11" imgW="1346040" imgH="406080" progId="Equation.DSMT4">
                  <p:embed/>
                </p:oleObj>
              </mc:Choice>
              <mc:Fallback>
                <p:oleObj name="Equation" r:id="rId11" imgW="13460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28260" y="3736298"/>
                        <a:ext cx="2824475" cy="8526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286889"/>
              </p:ext>
            </p:extLst>
          </p:nvPr>
        </p:nvGraphicFramePr>
        <p:xfrm>
          <a:off x="7352735" y="3751236"/>
          <a:ext cx="1594168" cy="822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34" name="Equation" r:id="rId13" imgW="787320" imgH="406080" progId="Equation.DSMT4">
                  <p:embed/>
                </p:oleObj>
              </mc:Choice>
              <mc:Fallback>
                <p:oleObj name="Equation" r:id="rId13" imgW="7873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352735" y="3751236"/>
                        <a:ext cx="1594168" cy="822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022181"/>
              </p:ext>
            </p:extLst>
          </p:nvPr>
        </p:nvGraphicFramePr>
        <p:xfrm>
          <a:off x="1854076" y="5320032"/>
          <a:ext cx="4025900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35" name="Equation" r:id="rId15" imgW="1854000" imgH="571320" progId="Equation.DSMT4">
                  <p:embed/>
                </p:oleObj>
              </mc:Choice>
              <mc:Fallback>
                <p:oleObj name="Equation" r:id="rId15" imgW="185400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54076" y="5320032"/>
                        <a:ext cx="4025900" cy="1239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679373"/>
              </p:ext>
            </p:extLst>
          </p:nvPr>
        </p:nvGraphicFramePr>
        <p:xfrm>
          <a:off x="5840857" y="5722616"/>
          <a:ext cx="1196873" cy="501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36" name="Equation" r:id="rId17" imgW="545760" imgH="228600" progId="Equation.DSMT4">
                  <p:embed/>
                </p:oleObj>
              </mc:Choice>
              <mc:Fallback>
                <p:oleObj name="Equation" r:id="rId17" imgW="545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840857" y="5722616"/>
                        <a:ext cx="1196873" cy="501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248181" y="567834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故</a:t>
            </a:r>
            <a:endParaRPr lang="zh-CN" altLang="en-US" sz="2800" b="1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06680"/>
              </p:ext>
            </p:extLst>
          </p:nvPr>
        </p:nvGraphicFramePr>
        <p:xfrm>
          <a:off x="1540868" y="4447318"/>
          <a:ext cx="2660883" cy="88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37" name="Equation" r:id="rId19" imgW="1257120" imgH="419040" progId="Equation.DSMT4">
                  <p:embed/>
                </p:oleObj>
              </mc:Choice>
              <mc:Fallback>
                <p:oleObj name="Equation" r:id="rId19" imgW="12571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40868" y="4447318"/>
                        <a:ext cx="2660883" cy="886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910333"/>
              </p:ext>
            </p:extLst>
          </p:nvPr>
        </p:nvGraphicFramePr>
        <p:xfrm>
          <a:off x="4168750" y="4455078"/>
          <a:ext cx="327818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38" name="Equation" r:id="rId21" imgW="1549080" imgH="419040" progId="Equation.DSMT4">
                  <p:embed/>
                </p:oleObj>
              </mc:Choice>
              <mc:Fallback>
                <p:oleObj name="Equation" r:id="rId21" imgW="15490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168750" y="4455078"/>
                        <a:ext cx="3278187" cy="88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184214"/>
              </p:ext>
            </p:extLst>
          </p:nvPr>
        </p:nvGraphicFramePr>
        <p:xfrm>
          <a:off x="7446937" y="4717434"/>
          <a:ext cx="593279" cy="43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39" name="Equation" r:id="rId23" imgW="279360" imgH="203040" progId="Equation.DSMT4">
                  <p:embed/>
                </p:oleObj>
              </mc:Choice>
              <mc:Fallback>
                <p:oleObj name="Equation" r:id="rId23" imgW="279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446937" y="4717434"/>
                        <a:ext cx="593279" cy="43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477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115" name="Group 3"/>
          <p:cNvGrpSpPr>
            <a:grpSpLocks/>
          </p:cNvGrpSpPr>
          <p:nvPr/>
        </p:nvGrpSpPr>
        <p:grpSpPr bwMode="auto">
          <a:xfrm>
            <a:off x="2121529" y="1153572"/>
            <a:ext cx="3228583" cy="823287"/>
            <a:chOff x="1424" y="234"/>
            <a:chExt cx="2204" cy="544"/>
          </a:xfrm>
        </p:grpSpPr>
        <p:sp>
          <p:nvSpPr>
            <p:cNvPr id="58388" name="Text Box 4"/>
            <p:cNvSpPr txBox="1">
              <a:spLocks noChangeArrowheads="1"/>
            </p:cNvSpPr>
            <p:nvPr/>
          </p:nvSpPr>
          <p:spPr bwMode="auto">
            <a:xfrm>
              <a:off x="1438" y="332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dirty="0">
                  <a:latin typeface="Times New Roman" panose="02020603050405020304" pitchFamily="18" charset="0"/>
                </a:rPr>
                <a:t>(1)</a:t>
              </a:r>
            </a:p>
          </p:txBody>
        </p:sp>
        <p:graphicFrame>
          <p:nvGraphicFramePr>
            <p:cNvPr id="5838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66609"/>
                </p:ext>
              </p:extLst>
            </p:nvPr>
          </p:nvGraphicFramePr>
          <p:xfrm>
            <a:off x="1424" y="234"/>
            <a:ext cx="2204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76" name="公式" r:id="rId3" imgW="1257257" imgH="352399" progId="Equation.3">
                    <p:embed/>
                  </p:oleObj>
                </mc:Choice>
                <mc:Fallback>
                  <p:oleObj name="公式" r:id="rId3" imgW="1257257" imgH="3523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4" y="234"/>
                          <a:ext cx="2204" cy="544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6118" name="Group 6"/>
          <p:cNvGrpSpPr>
            <a:grpSpLocks/>
          </p:cNvGrpSpPr>
          <p:nvPr/>
        </p:nvGrpSpPr>
        <p:grpSpPr bwMode="auto">
          <a:xfrm>
            <a:off x="2927648" y="1810213"/>
            <a:ext cx="6697662" cy="2665413"/>
            <a:chOff x="657" y="1434"/>
            <a:chExt cx="4491" cy="1951"/>
          </a:xfrm>
        </p:grpSpPr>
        <p:graphicFrame>
          <p:nvGraphicFramePr>
            <p:cNvPr id="58375" name="Object 7"/>
            <p:cNvGraphicFramePr>
              <a:graphicFrameLocks noChangeAspect="1"/>
            </p:cNvGraphicFramePr>
            <p:nvPr/>
          </p:nvGraphicFramePr>
          <p:xfrm>
            <a:off x="657" y="1607"/>
            <a:ext cx="4310" cy="17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77" name="位图图像" r:id="rId5" imgW="4336156" imgH="2781541" progId="Paint.Picture">
                    <p:embed/>
                  </p:oleObj>
                </mc:Choice>
                <mc:Fallback>
                  <p:oleObj name="位图图像" r:id="rId5" imgW="4336156" imgH="278154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607"/>
                          <a:ext cx="4310" cy="17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6" name="Object 8"/>
            <p:cNvGraphicFramePr>
              <a:graphicFrameLocks noChangeAspect="1"/>
            </p:cNvGraphicFramePr>
            <p:nvPr/>
          </p:nvGraphicFramePr>
          <p:xfrm>
            <a:off x="3051" y="1783"/>
            <a:ext cx="872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78" name="Equation" r:id="rId7" imgW="599999" imgH="371514" progId="Equation.3">
                    <p:embed/>
                  </p:oleObj>
                </mc:Choice>
                <mc:Fallback>
                  <p:oleObj name="Equation" r:id="rId7" imgW="599999" imgH="3715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1" y="1783"/>
                          <a:ext cx="872" cy="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77" name="Rectangle 9"/>
            <p:cNvSpPr>
              <a:spLocks noChangeArrowheads="1"/>
            </p:cNvSpPr>
            <p:nvPr/>
          </p:nvSpPr>
          <p:spPr bwMode="auto">
            <a:xfrm>
              <a:off x="2608" y="1480"/>
              <a:ext cx="409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8378" name="Rectangle 10"/>
            <p:cNvSpPr>
              <a:spLocks noChangeArrowheads="1"/>
            </p:cNvSpPr>
            <p:nvPr/>
          </p:nvSpPr>
          <p:spPr bwMode="auto">
            <a:xfrm>
              <a:off x="2562" y="2568"/>
              <a:ext cx="409" cy="7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8379" name="Line 11"/>
            <p:cNvSpPr>
              <a:spLocks noChangeShapeType="1"/>
            </p:cNvSpPr>
            <p:nvPr/>
          </p:nvSpPr>
          <p:spPr bwMode="auto">
            <a:xfrm flipV="1">
              <a:off x="2789" y="1525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0" name="Rectangle 12"/>
            <p:cNvSpPr>
              <a:spLocks noChangeArrowheads="1"/>
            </p:cNvSpPr>
            <p:nvPr/>
          </p:nvSpPr>
          <p:spPr bwMode="auto">
            <a:xfrm>
              <a:off x="4739" y="2387"/>
              <a:ext cx="409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8381" name="Line 13"/>
            <p:cNvSpPr>
              <a:spLocks noChangeShapeType="1"/>
            </p:cNvSpPr>
            <p:nvPr/>
          </p:nvSpPr>
          <p:spPr bwMode="auto">
            <a:xfrm>
              <a:off x="930" y="2523"/>
              <a:ext cx="39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8382" name="Object 14"/>
            <p:cNvGraphicFramePr>
              <a:graphicFrameLocks noChangeAspect="1"/>
            </p:cNvGraphicFramePr>
            <p:nvPr/>
          </p:nvGraphicFramePr>
          <p:xfrm>
            <a:off x="4865" y="2523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79" name="公式" r:id="rId9" imgW="104800" imgH="104608" progId="Equation.3">
                    <p:embed/>
                  </p:oleObj>
                </mc:Choice>
                <mc:Fallback>
                  <p:oleObj name="公式" r:id="rId9" imgW="104800" imgH="1046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5" y="2523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3" name="Object 15"/>
            <p:cNvGraphicFramePr>
              <a:graphicFrameLocks noChangeAspect="1"/>
            </p:cNvGraphicFramePr>
            <p:nvPr/>
          </p:nvGraphicFramePr>
          <p:xfrm>
            <a:off x="2560" y="2568"/>
            <a:ext cx="17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80" name="公式" r:id="rId11" imgW="85714" imgH="104608" progId="Equation.3">
                    <p:embed/>
                  </p:oleObj>
                </mc:Choice>
                <mc:Fallback>
                  <p:oleObj name="公式" r:id="rId11" imgW="85714" imgH="1046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0" y="2568"/>
                          <a:ext cx="17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4" name="Object 16"/>
            <p:cNvGraphicFramePr>
              <a:graphicFrameLocks noChangeAspect="1"/>
            </p:cNvGraphicFramePr>
            <p:nvPr/>
          </p:nvGraphicFramePr>
          <p:xfrm>
            <a:off x="2597" y="1434"/>
            <a:ext cx="19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81" name="公式" r:id="rId13" imgW="104800" imgH="123722" progId="Equation.3">
                    <p:embed/>
                  </p:oleObj>
                </mc:Choice>
                <mc:Fallback>
                  <p:oleObj name="公式" r:id="rId13" imgW="104800" imgH="1237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7" y="1434"/>
                          <a:ext cx="19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85" name="Oval 17"/>
            <p:cNvSpPr>
              <a:spLocks noChangeArrowheads="1"/>
            </p:cNvSpPr>
            <p:nvPr/>
          </p:nvSpPr>
          <p:spPr bwMode="auto">
            <a:xfrm>
              <a:off x="2739" y="1746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8386" name="Text Box 18"/>
            <p:cNvSpPr txBox="1">
              <a:spLocks noChangeArrowheads="1"/>
            </p:cNvSpPr>
            <p:nvPr/>
          </p:nvSpPr>
          <p:spPr bwMode="auto">
            <a:xfrm>
              <a:off x="2517" y="1616"/>
              <a:ext cx="480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graphicFrame>
          <p:nvGraphicFramePr>
            <p:cNvPr id="58387" name="Object 19"/>
            <p:cNvGraphicFramePr>
              <a:graphicFrameLocks noChangeAspect="1"/>
            </p:cNvGraphicFramePr>
            <p:nvPr/>
          </p:nvGraphicFramePr>
          <p:xfrm>
            <a:off x="2744" y="1755"/>
            <a:ext cx="91" cy="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82" name="Equation" r:id="rId15" imgW="76345" imgH="76110" progId="Equation.3">
                    <p:embed/>
                  </p:oleObj>
                </mc:Choice>
                <mc:Fallback>
                  <p:oleObj name="Equation" r:id="rId15" imgW="76345" imgH="7611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1755"/>
                          <a:ext cx="91" cy="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35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861017"/>
              </p:ext>
            </p:extLst>
          </p:nvPr>
        </p:nvGraphicFramePr>
        <p:xfrm>
          <a:off x="3735820" y="5120644"/>
          <a:ext cx="491331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83" name="Equation" r:id="rId17" imgW="2209800" imgH="444500" progId="Equation.DSMT4">
                  <p:embed/>
                </p:oleObj>
              </mc:Choice>
              <mc:Fallback>
                <p:oleObj name="Equation" r:id="rId17" imgW="22098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820" y="5120644"/>
                        <a:ext cx="4913312" cy="990600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574654"/>
              </p:ext>
            </p:extLst>
          </p:nvPr>
        </p:nvGraphicFramePr>
        <p:xfrm>
          <a:off x="2528653" y="3903702"/>
          <a:ext cx="6962775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84" name="Equation" r:id="rId19" imgW="3073400" imgH="495300" progId="Equation.DSMT4">
                  <p:embed/>
                </p:oleObj>
              </mc:Choice>
              <mc:Fallback>
                <p:oleObj name="Equation" r:id="rId19" imgW="30734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653" y="3903702"/>
                        <a:ext cx="6962775" cy="112236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05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71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540709"/>
              </p:ext>
            </p:extLst>
          </p:nvPr>
        </p:nvGraphicFramePr>
        <p:xfrm>
          <a:off x="2115632" y="137494"/>
          <a:ext cx="6840538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2" name="公式" r:id="rId3" imgW="2882900" imgH="406400" progId="Equation.3">
                  <p:embed/>
                </p:oleObj>
              </mc:Choice>
              <mc:Fallback>
                <p:oleObj name="公式" r:id="rId3" imgW="28829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5632" y="137494"/>
                        <a:ext cx="6840538" cy="9477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662568"/>
              </p:ext>
            </p:extLst>
          </p:nvPr>
        </p:nvGraphicFramePr>
        <p:xfrm>
          <a:off x="1377857" y="857369"/>
          <a:ext cx="514191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3" name="公式" r:id="rId5" imgW="2032000" imgH="215900" progId="Equation.3">
                  <p:embed/>
                </p:oleObj>
              </mc:Choice>
              <mc:Fallback>
                <p:oleObj name="公式" r:id="rId5" imgW="20320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857" y="857369"/>
                        <a:ext cx="5141913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807674"/>
              </p:ext>
            </p:extLst>
          </p:nvPr>
        </p:nvGraphicFramePr>
        <p:xfrm>
          <a:off x="1369316" y="1419283"/>
          <a:ext cx="38893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4" name="公式" r:id="rId7" imgW="1612900" imgH="215900" progId="Equation.3">
                  <p:embed/>
                </p:oleObj>
              </mc:Choice>
              <mc:Fallback>
                <p:oleObj name="公式" r:id="rId7" imgW="1612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9316" y="1419283"/>
                        <a:ext cx="38893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661500"/>
              </p:ext>
            </p:extLst>
          </p:nvPr>
        </p:nvGraphicFramePr>
        <p:xfrm>
          <a:off x="5310125" y="1430455"/>
          <a:ext cx="2822845" cy="490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5" name="公式" r:id="rId9" imgW="1244060" imgH="215806" progId="Equation.3">
                  <p:embed/>
                </p:oleObj>
              </mc:Choice>
              <mc:Fallback>
                <p:oleObj name="公式" r:id="rId9" imgW="124406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0125" y="1430455"/>
                        <a:ext cx="2822845" cy="4904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7142" name="Group 6"/>
          <p:cNvGrpSpPr>
            <a:grpSpLocks/>
          </p:cNvGrpSpPr>
          <p:nvPr/>
        </p:nvGrpSpPr>
        <p:grpSpPr bwMode="auto">
          <a:xfrm>
            <a:off x="8972550" y="1300164"/>
            <a:ext cx="1371600" cy="2200275"/>
            <a:chOff x="4692" y="271"/>
            <a:chExt cx="816" cy="1341"/>
          </a:xfrm>
        </p:grpSpPr>
        <p:sp>
          <p:nvSpPr>
            <p:cNvPr id="59425" name="AutoShape 7"/>
            <p:cNvSpPr>
              <a:spLocks noChangeArrowheads="1"/>
            </p:cNvSpPr>
            <p:nvPr/>
          </p:nvSpPr>
          <p:spPr bwMode="auto">
            <a:xfrm flipH="1">
              <a:off x="4692" y="438"/>
              <a:ext cx="636" cy="998"/>
            </a:xfrm>
            <a:prstGeom prst="rtTriangle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9426" name="Object 8"/>
            <p:cNvGraphicFramePr>
              <a:graphicFrameLocks noChangeAspect="1"/>
            </p:cNvGraphicFramePr>
            <p:nvPr/>
          </p:nvGraphicFramePr>
          <p:xfrm>
            <a:off x="5328" y="1424"/>
            <a:ext cx="180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16" name="公式" r:id="rId11" imgW="317225" imgH="317225" progId="Equation.3">
                    <p:embed/>
                  </p:oleObj>
                </mc:Choice>
                <mc:Fallback>
                  <p:oleObj name="公式" r:id="rId11" imgW="317225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1424"/>
                          <a:ext cx="180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27" name="Object 9"/>
            <p:cNvGraphicFramePr>
              <a:graphicFrameLocks noChangeAspect="1"/>
            </p:cNvGraphicFramePr>
            <p:nvPr/>
          </p:nvGraphicFramePr>
          <p:xfrm>
            <a:off x="5280" y="271"/>
            <a:ext cx="180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17" name="公式" r:id="rId13" imgW="317362" imgH="330057" progId="Equation.3">
                    <p:embed/>
                  </p:oleObj>
                </mc:Choice>
                <mc:Fallback>
                  <p:oleObj name="公式" r:id="rId13" imgW="317362" imgH="3300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271"/>
                          <a:ext cx="180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7146" name="Group 10"/>
          <p:cNvGrpSpPr>
            <a:grpSpLocks/>
          </p:cNvGrpSpPr>
          <p:nvPr/>
        </p:nvGrpSpPr>
        <p:grpSpPr bwMode="auto">
          <a:xfrm>
            <a:off x="8991600" y="2374900"/>
            <a:ext cx="990600" cy="838200"/>
            <a:chOff x="4704" y="912"/>
            <a:chExt cx="624" cy="528"/>
          </a:xfrm>
        </p:grpSpPr>
        <p:sp>
          <p:nvSpPr>
            <p:cNvPr id="59423" name="Line 11"/>
            <p:cNvSpPr>
              <a:spLocks noChangeShapeType="1"/>
            </p:cNvSpPr>
            <p:nvPr/>
          </p:nvSpPr>
          <p:spPr bwMode="auto">
            <a:xfrm>
              <a:off x="4704" y="1440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4" name="Line 12"/>
            <p:cNvSpPr>
              <a:spLocks noChangeShapeType="1"/>
            </p:cNvSpPr>
            <p:nvPr/>
          </p:nvSpPr>
          <p:spPr bwMode="auto">
            <a:xfrm flipV="1">
              <a:off x="4704" y="912"/>
              <a:ext cx="33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47149" name="Object 13"/>
          <p:cNvGraphicFramePr>
            <a:graphicFrameLocks noChangeAspect="1"/>
          </p:cNvGraphicFramePr>
          <p:nvPr/>
        </p:nvGraphicFramePr>
        <p:xfrm>
          <a:off x="8966201" y="2308226"/>
          <a:ext cx="109061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8" name="BMP 图象" r:id="rId15" imgW="1142857" imgH="895238" progId="Paint.Picture">
                  <p:embed/>
                </p:oleObj>
              </mc:Choice>
              <mc:Fallback>
                <p:oleObj name="BMP 图象" r:id="rId15" imgW="1142857" imgH="8952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6201" y="2308226"/>
                        <a:ext cx="1090613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150" name="AutoShape 14"/>
          <p:cNvSpPr>
            <a:spLocks noChangeArrowheads="1"/>
          </p:cNvSpPr>
          <p:nvPr/>
        </p:nvSpPr>
        <p:spPr bwMode="auto">
          <a:xfrm>
            <a:off x="8975725" y="2349500"/>
            <a:ext cx="1081088" cy="863600"/>
          </a:xfrm>
          <a:prstGeom prst="triangle">
            <a:avLst>
              <a:gd name="adj" fmla="val 50310"/>
            </a:avLst>
          </a:prstGeom>
          <a:solidFill>
            <a:srgbClr val="66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347151" name="Object 15"/>
          <p:cNvGraphicFramePr>
            <a:graphicFrameLocks noChangeAspect="1"/>
          </p:cNvGraphicFramePr>
          <p:nvPr/>
        </p:nvGraphicFramePr>
        <p:xfrm>
          <a:off x="9099550" y="3013076"/>
          <a:ext cx="20955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9" name="公式" r:id="rId17" imgW="228687" imgH="218946" progId="Equation.3">
                  <p:embed/>
                </p:oleObj>
              </mc:Choice>
              <mc:Fallback>
                <p:oleObj name="公式" r:id="rId17" imgW="228687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9550" y="3013076"/>
                        <a:ext cx="209550" cy="20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52" name="Object 16"/>
          <p:cNvGraphicFramePr>
            <a:graphicFrameLocks noChangeAspect="1"/>
          </p:cNvGraphicFramePr>
          <p:nvPr/>
        </p:nvGraphicFramePr>
        <p:xfrm>
          <a:off x="8763001" y="3200400"/>
          <a:ext cx="2063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0" name="公式" r:id="rId19" imgW="228501" imgH="253890" progId="Equation.3">
                  <p:embed/>
                </p:oleObj>
              </mc:Choice>
              <mc:Fallback>
                <p:oleObj name="公式" r:id="rId19" imgW="228501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1" y="3200400"/>
                        <a:ext cx="20637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7153" name="Group 17"/>
          <p:cNvGrpSpPr>
            <a:grpSpLocks/>
          </p:cNvGrpSpPr>
          <p:nvPr/>
        </p:nvGrpSpPr>
        <p:grpSpPr bwMode="auto">
          <a:xfrm>
            <a:off x="9363076" y="1941514"/>
            <a:ext cx="333375" cy="1558925"/>
            <a:chOff x="4908" y="675"/>
            <a:chExt cx="210" cy="982"/>
          </a:xfrm>
        </p:grpSpPr>
        <p:graphicFrame>
          <p:nvGraphicFramePr>
            <p:cNvPr id="59420" name="Object 18"/>
            <p:cNvGraphicFramePr>
              <a:graphicFrameLocks noChangeAspect="1"/>
            </p:cNvGraphicFramePr>
            <p:nvPr/>
          </p:nvGraphicFramePr>
          <p:xfrm>
            <a:off x="4908" y="675"/>
            <a:ext cx="180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21" name="公式" r:id="rId21" imgW="317225" imgH="317225" progId="Equation.3">
                    <p:embed/>
                  </p:oleObj>
                </mc:Choice>
                <mc:Fallback>
                  <p:oleObj name="公式" r:id="rId21" imgW="317225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8" y="675"/>
                          <a:ext cx="180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21" name="Line 19"/>
            <p:cNvSpPr>
              <a:spLocks noChangeShapeType="1"/>
            </p:cNvSpPr>
            <p:nvPr/>
          </p:nvSpPr>
          <p:spPr bwMode="auto">
            <a:xfrm flipH="1">
              <a:off x="5012" y="920"/>
              <a:ext cx="0" cy="5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9422" name="Object 20"/>
            <p:cNvGraphicFramePr>
              <a:graphicFrameLocks noChangeAspect="1"/>
            </p:cNvGraphicFramePr>
            <p:nvPr/>
          </p:nvGraphicFramePr>
          <p:xfrm>
            <a:off x="4924" y="1476"/>
            <a:ext cx="194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22" name="公式" r:id="rId23" imgW="342603" imgH="317225" progId="Equation.3">
                    <p:embed/>
                  </p:oleObj>
                </mc:Choice>
                <mc:Fallback>
                  <p:oleObj name="公式" r:id="rId23" imgW="342603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4" y="1476"/>
                          <a:ext cx="194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7157" name="Oval 21"/>
          <p:cNvSpPr>
            <a:spLocks noChangeArrowheads="1"/>
          </p:cNvSpPr>
          <p:nvPr/>
        </p:nvSpPr>
        <p:spPr bwMode="auto">
          <a:xfrm>
            <a:off x="8040689" y="2166939"/>
            <a:ext cx="1982787" cy="198278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C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34715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307529"/>
              </p:ext>
            </p:extLst>
          </p:nvPr>
        </p:nvGraphicFramePr>
        <p:xfrm>
          <a:off x="1377857" y="3738114"/>
          <a:ext cx="302418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3" name="公式" r:id="rId25" imgW="1244600" imgH="203200" progId="Equation.3">
                  <p:embed/>
                </p:oleObj>
              </mc:Choice>
              <mc:Fallback>
                <p:oleObj name="公式" r:id="rId25" imgW="1244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857" y="3738114"/>
                        <a:ext cx="3024188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5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025125"/>
              </p:ext>
            </p:extLst>
          </p:nvPr>
        </p:nvGraphicFramePr>
        <p:xfrm>
          <a:off x="1478427" y="4145047"/>
          <a:ext cx="4264278" cy="783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4" name="公式" r:id="rId27" imgW="4622800" imgH="889000" progId="Equation.3">
                  <p:embed/>
                </p:oleObj>
              </mc:Choice>
              <mc:Fallback>
                <p:oleObj name="公式" r:id="rId27" imgW="46228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8427" y="4145047"/>
                        <a:ext cx="4264278" cy="7830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6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460021"/>
              </p:ext>
            </p:extLst>
          </p:nvPr>
        </p:nvGraphicFramePr>
        <p:xfrm>
          <a:off x="2322657" y="5852223"/>
          <a:ext cx="2304058" cy="620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5" name="公式" r:id="rId29" imgW="1040948" imgH="279279" progId="Equation.3">
                  <p:embed/>
                </p:oleObj>
              </mc:Choice>
              <mc:Fallback>
                <p:oleObj name="公式" r:id="rId29" imgW="1040948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657" y="5852223"/>
                        <a:ext cx="2304058" cy="6201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6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749673"/>
              </p:ext>
            </p:extLst>
          </p:nvPr>
        </p:nvGraphicFramePr>
        <p:xfrm>
          <a:off x="6947546" y="5700257"/>
          <a:ext cx="1897061" cy="828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6" name="公式" r:id="rId31" imgW="866858" imgH="352399" progId="Equation.3">
                  <p:embed/>
                </p:oleObj>
              </mc:Choice>
              <mc:Fallback>
                <p:oleObj name="公式" r:id="rId31" imgW="866858" imgH="352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7546" y="5700257"/>
                        <a:ext cx="1897061" cy="8289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162" name="Text Box 26"/>
          <p:cNvSpPr txBox="1">
            <a:spLocks noChangeArrowheads="1"/>
          </p:cNvSpPr>
          <p:nvPr/>
        </p:nvSpPr>
        <p:spPr bwMode="auto">
          <a:xfrm>
            <a:off x="1522777" y="308640"/>
            <a:ext cx="609600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34716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121152"/>
              </p:ext>
            </p:extLst>
          </p:nvPr>
        </p:nvGraphicFramePr>
        <p:xfrm>
          <a:off x="4537231" y="3580944"/>
          <a:ext cx="287972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7" name="公式" r:id="rId33" imgW="1256755" imgH="406224" progId="Equation.3">
                  <p:embed/>
                </p:oleObj>
              </mc:Choice>
              <mc:Fallback>
                <p:oleObj name="公式" r:id="rId33" imgW="1256755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7231" y="3580944"/>
                        <a:ext cx="2879725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164" name="Rectangle 28"/>
          <p:cNvSpPr>
            <a:spLocks noChangeArrowheads="1"/>
          </p:cNvSpPr>
          <p:nvPr/>
        </p:nvSpPr>
        <p:spPr bwMode="auto">
          <a:xfrm>
            <a:off x="2004069" y="4880990"/>
            <a:ext cx="6840538" cy="9144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34716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229636"/>
              </p:ext>
            </p:extLst>
          </p:nvPr>
        </p:nvGraphicFramePr>
        <p:xfrm>
          <a:off x="5480387" y="4956082"/>
          <a:ext cx="2589303" cy="843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8" name="公式" r:id="rId35" imgW="1205977" imgH="393529" progId="Equation.3">
                  <p:embed/>
                </p:oleObj>
              </mc:Choice>
              <mc:Fallback>
                <p:oleObj name="公式" r:id="rId35" imgW="120597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387" y="4956082"/>
                        <a:ext cx="2589303" cy="8437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6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982176"/>
              </p:ext>
            </p:extLst>
          </p:nvPr>
        </p:nvGraphicFramePr>
        <p:xfrm>
          <a:off x="4935538" y="5834063"/>
          <a:ext cx="1955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9" name="Equation" r:id="rId37" imgW="850680" imgH="203040" progId="Equation.DSMT4">
                  <p:embed/>
                </p:oleObj>
              </mc:Choice>
              <mc:Fallback>
                <p:oleObj name="Equation" r:id="rId37" imgW="850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538" y="5834063"/>
                        <a:ext cx="1955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6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971283"/>
              </p:ext>
            </p:extLst>
          </p:nvPr>
        </p:nvGraphicFramePr>
        <p:xfrm>
          <a:off x="2109749" y="4956082"/>
          <a:ext cx="3358020" cy="883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30" name="公式" r:id="rId39" imgW="1497950" imgH="393529" progId="Equation.3">
                  <p:embed/>
                </p:oleObj>
              </mc:Choice>
              <mc:Fallback>
                <p:oleObj name="公式" r:id="rId39" imgW="149795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49" y="4956082"/>
                        <a:ext cx="3358020" cy="883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7168" name="Group 32"/>
          <p:cNvGrpSpPr>
            <a:grpSpLocks/>
          </p:cNvGrpSpPr>
          <p:nvPr/>
        </p:nvGrpSpPr>
        <p:grpSpPr bwMode="auto">
          <a:xfrm>
            <a:off x="1369171" y="1894091"/>
            <a:ext cx="5983288" cy="538163"/>
            <a:chOff x="324" y="1186"/>
            <a:chExt cx="3769" cy="339"/>
          </a:xfrm>
        </p:grpSpPr>
        <p:graphicFrame>
          <p:nvGraphicFramePr>
            <p:cNvPr id="59418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4112358"/>
                </p:ext>
              </p:extLst>
            </p:nvPr>
          </p:nvGraphicFramePr>
          <p:xfrm>
            <a:off x="324" y="1228"/>
            <a:ext cx="3769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31" name="Equation" r:id="rId41" imgW="2743200" imgH="215900" progId="Equation.DSMT4">
                    <p:embed/>
                  </p:oleObj>
                </mc:Choice>
                <mc:Fallback>
                  <p:oleObj name="Equation" r:id="rId41" imgW="2743200" imgH="215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" y="1228"/>
                          <a:ext cx="3769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19" name="Text Box 34"/>
            <p:cNvSpPr txBox="1">
              <a:spLocks noChangeArrowheads="1"/>
            </p:cNvSpPr>
            <p:nvPr/>
          </p:nvSpPr>
          <p:spPr bwMode="auto">
            <a:xfrm>
              <a:off x="2650" y="1186"/>
              <a:ext cx="388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dirty="0">
                  <a:latin typeface="Times New Roman" panose="02020603050405020304" pitchFamily="18" charset="0"/>
                </a:rPr>
                <a:t>(</a:t>
              </a:r>
            </a:p>
          </p:txBody>
        </p:sp>
      </p:grpSp>
      <p:sp>
        <p:nvSpPr>
          <p:cNvPr id="347171" name="Text Box 35"/>
          <p:cNvSpPr txBox="1">
            <a:spLocks noChangeArrowheads="1"/>
          </p:cNvSpPr>
          <p:nvPr/>
        </p:nvSpPr>
        <p:spPr bwMode="auto">
          <a:xfrm>
            <a:off x="9232901" y="5780743"/>
            <a:ext cx="15811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证毕</a:t>
            </a:r>
            <a:endParaRPr kumimoji="1" lang="zh-CN" altLang="en-US" sz="2800" b="1" dirty="0">
              <a:solidFill>
                <a:srgbClr val="0033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588441"/>
              </p:ext>
            </p:extLst>
          </p:nvPr>
        </p:nvGraphicFramePr>
        <p:xfrm>
          <a:off x="1522777" y="2336952"/>
          <a:ext cx="3391165" cy="617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32" name="Equation" r:id="rId43" imgW="1523880" imgH="241200" progId="Equation.DSMT4">
                  <p:embed/>
                </p:oleObj>
              </mc:Choice>
              <mc:Fallback>
                <p:oleObj name="Equation" r:id="rId43" imgW="1523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522777" y="2336952"/>
                        <a:ext cx="3391165" cy="617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706260" y="2927526"/>
            <a:ext cx="4855836" cy="858490"/>
            <a:chOff x="1921186" y="2893592"/>
            <a:chExt cx="4855836" cy="858490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0714325"/>
                </p:ext>
              </p:extLst>
            </p:nvPr>
          </p:nvGraphicFramePr>
          <p:xfrm>
            <a:off x="1921186" y="2893592"/>
            <a:ext cx="4855836" cy="858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33" name="Equation" r:id="rId45" imgW="2298600" imgH="406080" progId="Equation.DSMT4">
                    <p:embed/>
                  </p:oleObj>
                </mc:Choice>
                <mc:Fallback>
                  <p:oleObj name="Equation" r:id="rId45" imgW="2298600" imgH="406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1921186" y="2893592"/>
                          <a:ext cx="4855836" cy="8584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4642741" y="3026633"/>
              <a:ext cx="615950" cy="212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dirty="0">
                  <a:latin typeface="Times New Roman" panose="02020603050405020304" pitchFamily="18" charset="0"/>
                </a:rPr>
                <a:t>(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004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4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7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4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4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4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4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4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4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4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4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4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4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50" grpId="0" animBg="1"/>
      <p:bldP spid="347157" grpId="0" animBg="1"/>
      <p:bldP spid="347164" grpId="0" animBg="1"/>
      <p:bldP spid="34717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3"/>
          <p:cNvSpPr txBox="1">
            <a:spLocks noChangeArrowheads="1"/>
          </p:cNvSpPr>
          <p:nvPr/>
        </p:nvSpPr>
        <p:spPr bwMode="auto">
          <a:xfrm>
            <a:off x="1937488" y="937907"/>
            <a:ext cx="11064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(2)</a:t>
            </a:r>
          </a:p>
        </p:txBody>
      </p:sp>
      <p:grpSp>
        <p:nvGrpSpPr>
          <p:cNvPr id="60419" name="组合 1"/>
          <p:cNvGrpSpPr>
            <a:grpSpLocks/>
          </p:cNvGrpSpPr>
          <p:nvPr/>
        </p:nvGrpSpPr>
        <p:grpSpPr bwMode="auto">
          <a:xfrm>
            <a:off x="2655777" y="812005"/>
            <a:ext cx="6369750" cy="816016"/>
            <a:chOff x="539750" y="411144"/>
            <a:chExt cx="6468803" cy="815805"/>
          </a:xfrm>
        </p:grpSpPr>
        <p:graphicFrame>
          <p:nvGraphicFramePr>
            <p:cNvPr id="6042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7546009"/>
                </p:ext>
              </p:extLst>
            </p:nvPr>
          </p:nvGraphicFramePr>
          <p:xfrm>
            <a:off x="539750" y="411144"/>
            <a:ext cx="6468803" cy="815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86" name="Equation" r:id="rId3" imgW="2752570" imgH="390628" progId="Equation.DSMT4">
                    <p:embed/>
                  </p:oleObj>
                </mc:Choice>
                <mc:Fallback>
                  <p:oleObj name="Equation" r:id="rId3" imgW="2752570" imgH="39062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750" y="411144"/>
                          <a:ext cx="6468803" cy="815805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0425" name="Group 7"/>
            <p:cNvGrpSpPr>
              <a:grpSpLocks/>
            </p:cNvGrpSpPr>
            <p:nvPr/>
          </p:nvGrpSpPr>
          <p:grpSpPr bwMode="auto">
            <a:xfrm>
              <a:off x="3453054" y="468514"/>
              <a:ext cx="1210716" cy="412434"/>
              <a:chOff x="2385" y="304"/>
              <a:chExt cx="839" cy="250"/>
            </a:xfrm>
          </p:grpSpPr>
          <p:graphicFrame>
            <p:nvGraphicFramePr>
              <p:cNvPr id="60426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83103974"/>
                  </p:ext>
                </p:extLst>
              </p:nvPr>
            </p:nvGraphicFramePr>
            <p:xfrm>
              <a:off x="2385" y="304"/>
              <a:ext cx="766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587" name="公式" r:id="rId5" imgW="660113" imgH="215806" progId="Equation.3">
                      <p:embed/>
                    </p:oleObj>
                  </mc:Choice>
                  <mc:Fallback>
                    <p:oleObj name="公式" r:id="rId5" imgW="660113" imgH="21580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85" y="304"/>
                            <a:ext cx="766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0427" name="Line 9"/>
              <p:cNvSpPr>
                <a:spLocks noChangeShapeType="1"/>
              </p:cNvSpPr>
              <p:nvPr/>
            </p:nvSpPr>
            <p:spPr bwMode="auto">
              <a:xfrm>
                <a:off x="2427" y="545"/>
                <a:ext cx="797" cy="3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59398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381154"/>
              </p:ext>
            </p:extLst>
          </p:nvPr>
        </p:nvGraphicFramePr>
        <p:xfrm>
          <a:off x="3647728" y="4027734"/>
          <a:ext cx="4752006" cy="1107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8" name="Equation" r:id="rId7" imgW="2235200" imgH="520700" progId="Equation.DSMT4">
                  <p:embed/>
                </p:oleObj>
              </mc:Choice>
              <mc:Fallback>
                <p:oleObj name="Equation" r:id="rId7" imgW="22352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7728" y="4027734"/>
                        <a:ext cx="4752006" cy="1107221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550669"/>
              </p:ext>
            </p:extLst>
          </p:nvPr>
        </p:nvGraphicFramePr>
        <p:xfrm>
          <a:off x="3043976" y="5186326"/>
          <a:ext cx="5905151" cy="870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9" name="Equation" r:id="rId9" imgW="2578100" imgH="381000" progId="Equation.DSMT4">
                  <p:embed/>
                </p:oleObj>
              </mc:Choice>
              <mc:Fallback>
                <p:oleObj name="Equation" r:id="rId9" imgW="25781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976" y="5186326"/>
                        <a:ext cx="5905151" cy="870839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963993"/>
              </p:ext>
            </p:extLst>
          </p:nvPr>
        </p:nvGraphicFramePr>
        <p:xfrm>
          <a:off x="2814538" y="1794915"/>
          <a:ext cx="6627813" cy="1055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0" name="Equation" r:id="rId11" imgW="3111500" imgH="495300" progId="Equation.DSMT4">
                  <p:embed/>
                </p:oleObj>
              </mc:Choice>
              <mc:Fallback>
                <p:oleObj name="Equation" r:id="rId11" imgW="31115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538" y="1794915"/>
                        <a:ext cx="6627813" cy="1055449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986460"/>
              </p:ext>
            </p:extLst>
          </p:nvPr>
        </p:nvGraphicFramePr>
        <p:xfrm>
          <a:off x="2655777" y="2901735"/>
          <a:ext cx="6945336" cy="1074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1" name="Equation" r:id="rId13" imgW="3200400" imgH="495300" progId="Equation.DSMT4">
                  <p:embed/>
                </p:oleObj>
              </mc:Choice>
              <mc:Fallback>
                <p:oleObj name="Equation" r:id="rId13" imgW="32004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777" y="2901735"/>
                        <a:ext cx="6945336" cy="107462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967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Text Box 2"/>
          <p:cNvSpPr txBox="1">
            <a:spLocks noChangeArrowheads="1"/>
          </p:cNvSpPr>
          <p:nvPr/>
        </p:nvSpPr>
        <p:spPr bwMode="auto">
          <a:xfrm>
            <a:off x="1903141" y="974940"/>
            <a:ext cx="60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491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368638"/>
              </p:ext>
            </p:extLst>
          </p:nvPr>
        </p:nvGraphicFramePr>
        <p:xfrm>
          <a:off x="2701781" y="840648"/>
          <a:ext cx="2168575" cy="848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16" name="公式" r:id="rId3" imgW="961942" imgH="352399" progId="Equation.3">
                  <p:embed/>
                </p:oleObj>
              </mc:Choice>
              <mc:Fallback>
                <p:oleObj name="公式" r:id="rId3" imgW="961942" imgH="352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781" y="840648"/>
                        <a:ext cx="2168575" cy="848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243949"/>
              </p:ext>
            </p:extLst>
          </p:nvPr>
        </p:nvGraphicFramePr>
        <p:xfrm>
          <a:off x="2394644" y="1909090"/>
          <a:ext cx="1735609" cy="414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17" name="公式" r:id="rId5" imgW="748975" imgH="177723" progId="Equation.3">
                  <p:embed/>
                </p:oleObj>
              </mc:Choice>
              <mc:Fallback>
                <p:oleObj name="公式" r:id="rId5" imgW="748975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4644" y="1909090"/>
                        <a:ext cx="1735609" cy="4140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925169"/>
              </p:ext>
            </p:extLst>
          </p:nvPr>
        </p:nvGraphicFramePr>
        <p:xfrm>
          <a:off x="6691314" y="1927981"/>
          <a:ext cx="3126103" cy="474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18" name="公式" r:id="rId7" imgW="1422400" imgH="215900" progId="Equation.3">
                  <p:embed/>
                </p:oleObj>
              </mc:Choice>
              <mc:Fallback>
                <p:oleObj name="公式" r:id="rId7" imgW="14224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1314" y="1927981"/>
                        <a:ext cx="3126103" cy="4747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316660"/>
              </p:ext>
            </p:extLst>
          </p:nvPr>
        </p:nvGraphicFramePr>
        <p:xfrm>
          <a:off x="4365531" y="2507698"/>
          <a:ext cx="5048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19" name="公式" r:id="rId9" imgW="266469" imgH="203024" progId="Equation.3">
                  <p:embed/>
                </p:oleObj>
              </mc:Choice>
              <mc:Fallback>
                <p:oleObj name="公式" r:id="rId9" imgW="266469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531" y="2507698"/>
                        <a:ext cx="50482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068818"/>
              </p:ext>
            </p:extLst>
          </p:nvPr>
        </p:nvGraphicFramePr>
        <p:xfrm>
          <a:off x="8003800" y="2465226"/>
          <a:ext cx="9461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20" name="公式" r:id="rId11" imgW="431613" imgH="203112" progId="Equation.3">
                  <p:embed/>
                </p:oleObj>
              </mc:Choice>
              <mc:Fallback>
                <p:oleObj name="公式" r:id="rId11" imgW="43161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3800" y="2465226"/>
                        <a:ext cx="9461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324837"/>
              </p:ext>
            </p:extLst>
          </p:nvPr>
        </p:nvGraphicFramePr>
        <p:xfrm>
          <a:off x="6216559" y="2603338"/>
          <a:ext cx="306387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21" name="公式" r:id="rId13" imgW="139700" imgH="139700" progId="Equation.3">
                  <p:embed/>
                </p:oleObj>
              </mc:Choice>
              <mc:Fallback>
                <p:oleObj name="公式" r:id="rId13" imgW="1397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559" y="2603338"/>
                        <a:ext cx="306387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9193" name="Group 9"/>
          <p:cNvGrpSpPr>
            <a:grpSpLocks/>
          </p:cNvGrpSpPr>
          <p:nvPr/>
        </p:nvGrpSpPr>
        <p:grpSpPr bwMode="auto">
          <a:xfrm>
            <a:off x="2869415" y="2421017"/>
            <a:ext cx="5214937" cy="952500"/>
            <a:chOff x="1927" y="386"/>
            <a:chExt cx="3285" cy="600"/>
          </a:xfrm>
        </p:grpSpPr>
        <p:graphicFrame>
          <p:nvGraphicFramePr>
            <p:cNvPr id="61464" name="Object 10"/>
            <p:cNvGraphicFramePr>
              <a:graphicFrameLocks noChangeAspect="1"/>
            </p:cNvGraphicFramePr>
            <p:nvPr/>
          </p:nvGraphicFramePr>
          <p:xfrm>
            <a:off x="4267" y="386"/>
            <a:ext cx="945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22" name="公式" r:id="rId15" imgW="685800" imgH="431800" progId="Equation.3">
                    <p:embed/>
                  </p:oleObj>
                </mc:Choice>
                <mc:Fallback>
                  <p:oleObj name="公式" r:id="rId15" imgW="6858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" y="386"/>
                          <a:ext cx="945" cy="5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65" name="Object 11"/>
            <p:cNvGraphicFramePr>
              <a:graphicFrameLocks noChangeAspect="1"/>
            </p:cNvGraphicFramePr>
            <p:nvPr/>
          </p:nvGraphicFramePr>
          <p:xfrm>
            <a:off x="1927" y="391"/>
            <a:ext cx="1051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23" name="公式" r:id="rId17" imgW="761669" imgH="431613" progId="Equation.3">
                    <p:embed/>
                  </p:oleObj>
                </mc:Choice>
                <mc:Fallback>
                  <p:oleObj name="公式" r:id="rId17" imgW="761669" imgH="4316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391"/>
                          <a:ext cx="1051" cy="5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66" name="Object 12"/>
            <p:cNvGraphicFramePr>
              <a:graphicFrameLocks noChangeAspect="1"/>
            </p:cNvGraphicFramePr>
            <p:nvPr/>
          </p:nvGraphicFramePr>
          <p:xfrm>
            <a:off x="3243" y="421"/>
            <a:ext cx="823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24" name="公式" r:id="rId19" imgW="596641" imgH="406224" progId="Equation.3">
                    <p:embed/>
                  </p:oleObj>
                </mc:Choice>
                <mc:Fallback>
                  <p:oleObj name="公式" r:id="rId19" imgW="596641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421"/>
                          <a:ext cx="823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9197" name="Rectangle 13"/>
          <p:cNvSpPr>
            <a:spLocks noChangeArrowheads="1"/>
          </p:cNvSpPr>
          <p:nvPr/>
        </p:nvSpPr>
        <p:spPr bwMode="auto">
          <a:xfrm>
            <a:off x="5405730" y="668508"/>
            <a:ext cx="2592388" cy="1058862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34919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673952"/>
              </p:ext>
            </p:extLst>
          </p:nvPr>
        </p:nvGraphicFramePr>
        <p:xfrm>
          <a:off x="4884264" y="785288"/>
          <a:ext cx="5231248" cy="913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25" name="公式" r:id="rId21" imgW="2209829" imgH="352399" progId="Equation.3">
                  <p:embed/>
                </p:oleObj>
              </mc:Choice>
              <mc:Fallback>
                <p:oleObj name="公式" r:id="rId21" imgW="2209829" imgH="352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264" y="785288"/>
                        <a:ext cx="5231248" cy="913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364759"/>
              </p:ext>
            </p:extLst>
          </p:nvPr>
        </p:nvGraphicFramePr>
        <p:xfrm>
          <a:off x="4480433" y="1921478"/>
          <a:ext cx="1992903" cy="466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26" name="公式" r:id="rId23" imgW="926698" imgH="215806" progId="Equation.3">
                  <p:embed/>
                </p:oleObj>
              </mc:Choice>
              <mc:Fallback>
                <p:oleObj name="公式" r:id="rId23" imgW="92669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0433" y="1921478"/>
                        <a:ext cx="1992903" cy="466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20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836163"/>
              </p:ext>
            </p:extLst>
          </p:nvPr>
        </p:nvGraphicFramePr>
        <p:xfrm>
          <a:off x="2423592" y="3434278"/>
          <a:ext cx="3413322" cy="93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27" name="公式" r:id="rId25" imgW="1536700" imgH="419100" progId="Equation.3">
                  <p:embed/>
                </p:oleObj>
              </mc:Choice>
              <mc:Fallback>
                <p:oleObj name="公式" r:id="rId25" imgW="1536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3434278"/>
                        <a:ext cx="3413322" cy="93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20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452460"/>
              </p:ext>
            </p:extLst>
          </p:nvPr>
        </p:nvGraphicFramePr>
        <p:xfrm>
          <a:off x="6082458" y="3408791"/>
          <a:ext cx="3109167" cy="981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28" name="公式" r:id="rId27" imgW="1460500" imgH="419100" progId="Equation.3">
                  <p:embed/>
                </p:oleObj>
              </mc:Choice>
              <mc:Fallback>
                <p:oleObj name="公式" r:id="rId27" imgW="1460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2458" y="3408791"/>
                        <a:ext cx="3109167" cy="9811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20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298673"/>
              </p:ext>
            </p:extLst>
          </p:nvPr>
        </p:nvGraphicFramePr>
        <p:xfrm>
          <a:off x="2207941" y="4443519"/>
          <a:ext cx="2735535" cy="909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29" name="公式" r:id="rId29" imgW="1181259" imgH="371514" progId="Equation.3">
                  <p:embed/>
                </p:oleObj>
              </mc:Choice>
              <mc:Fallback>
                <p:oleObj name="公式" r:id="rId29" imgW="1181259" imgH="3715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941" y="4443519"/>
                        <a:ext cx="2735535" cy="909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20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38997"/>
              </p:ext>
            </p:extLst>
          </p:nvPr>
        </p:nvGraphicFramePr>
        <p:xfrm>
          <a:off x="5640028" y="4450731"/>
          <a:ext cx="2102572" cy="836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30" name="公式" r:id="rId31" imgW="990170" imgH="393529" progId="Equation.3">
                  <p:embed/>
                </p:oleObj>
              </mc:Choice>
              <mc:Fallback>
                <p:oleObj name="公式" r:id="rId31" imgW="99017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0028" y="4450731"/>
                        <a:ext cx="2102572" cy="836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9204" name="Group 20"/>
          <p:cNvGrpSpPr>
            <a:grpSpLocks/>
          </p:cNvGrpSpPr>
          <p:nvPr/>
        </p:nvGrpSpPr>
        <p:grpSpPr bwMode="auto">
          <a:xfrm>
            <a:off x="7896225" y="4438658"/>
            <a:ext cx="1709738" cy="631826"/>
            <a:chOff x="4014" y="2796"/>
            <a:chExt cx="1077" cy="398"/>
          </a:xfrm>
        </p:grpSpPr>
        <p:graphicFrame>
          <p:nvGraphicFramePr>
            <p:cNvPr id="61460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2021284"/>
                </p:ext>
              </p:extLst>
            </p:nvPr>
          </p:nvGraphicFramePr>
          <p:xfrm>
            <a:off x="4044" y="2796"/>
            <a:ext cx="755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31" name="公式" r:id="rId33" imgW="543088" imgH="181065" progId="Equation.3">
                    <p:embed/>
                  </p:oleObj>
                </mc:Choice>
                <mc:Fallback>
                  <p:oleObj name="公式" r:id="rId33" imgW="543088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4" y="2796"/>
                          <a:ext cx="755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61" name="Line 22"/>
            <p:cNvSpPr>
              <a:spLocks noChangeShapeType="1"/>
            </p:cNvSpPr>
            <p:nvPr/>
          </p:nvSpPr>
          <p:spPr bwMode="auto">
            <a:xfrm flipV="1">
              <a:off x="4014" y="306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2" name="Line 23"/>
            <p:cNvSpPr>
              <a:spLocks noChangeShapeType="1"/>
            </p:cNvSpPr>
            <p:nvPr/>
          </p:nvSpPr>
          <p:spPr bwMode="auto">
            <a:xfrm>
              <a:off x="4014" y="3113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463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4491414"/>
                </p:ext>
              </p:extLst>
            </p:nvPr>
          </p:nvGraphicFramePr>
          <p:xfrm>
            <a:off x="4926" y="2993"/>
            <a:ext cx="165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32" name="公式" r:id="rId35" imgW="114201" imgH="139579" progId="Equation.3">
                    <p:embed/>
                  </p:oleObj>
                </mc:Choice>
                <mc:Fallback>
                  <p:oleObj name="公式" r:id="rId35" imgW="114201" imgH="1395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6" y="2993"/>
                          <a:ext cx="165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920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480367"/>
              </p:ext>
            </p:extLst>
          </p:nvPr>
        </p:nvGraphicFramePr>
        <p:xfrm>
          <a:off x="4482543" y="5219296"/>
          <a:ext cx="3199829" cy="85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33" name="公式" r:id="rId37" imgW="1438402" imgH="352399" progId="Equation.3">
                  <p:embed/>
                </p:oleObj>
              </mc:Choice>
              <mc:Fallback>
                <p:oleObj name="公式" r:id="rId37" imgW="1438402" imgH="352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2543" y="5219296"/>
                        <a:ext cx="3199829" cy="85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210" name="Text Box 26"/>
          <p:cNvSpPr txBox="1">
            <a:spLocks noChangeArrowheads="1"/>
          </p:cNvSpPr>
          <p:nvPr/>
        </p:nvSpPr>
        <p:spPr bwMode="auto">
          <a:xfrm>
            <a:off x="8401050" y="5352622"/>
            <a:ext cx="15811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证毕</a:t>
            </a:r>
            <a:endParaRPr kumimoji="1" lang="zh-CN" altLang="en-US" sz="2800" b="1" dirty="0">
              <a:solidFill>
                <a:srgbClr val="0033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3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4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4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4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49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4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34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750"/>
                                        <p:tgtEl>
                                          <p:spTgt spid="34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34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4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6" grpId="0" autoUpdateAnimBg="0"/>
      <p:bldP spid="349197" grpId="0" animBg="1"/>
      <p:bldP spid="34921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02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563522"/>
              </p:ext>
            </p:extLst>
          </p:nvPr>
        </p:nvGraphicFramePr>
        <p:xfrm>
          <a:off x="3789158" y="797117"/>
          <a:ext cx="23447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93" name="Equation" r:id="rId3" imgW="888840" imgH="215640" progId="Equation.DSMT4">
                  <p:embed/>
                </p:oleObj>
              </mc:Choice>
              <mc:Fallback>
                <p:oleObj name="Equation" r:id="rId3" imgW="8888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9158" y="797117"/>
                        <a:ext cx="2344738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858848"/>
              </p:ext>
            </p:extLst>
          </p:nvPr>
        </p:nvGraphicFramePr>
        <p:xfrm>
          <a:off x="2999655" y="3326745"/>
          <a:ext cx="3523309" cy="935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94" name="公式" r:id="rId5" imgW="1587500" imgH="419100" progId="Equation.3">
                  <p:embed/>
                </p:oleObj>
              </mc:Choice>
              <mc:Fallback>
                <p:oleObj name="公式" r:id="rId5" imgW="1587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655" y="3326745"/>
                        <a:ext cx="3523309" cy="9358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416047"/>
              </p:ext>
            </p:extLst>
          </p:nvPr>
        </p:nvGraphicFramePr>
        <p:xfrm>
          <a:off x="2783632" y="4171604"/>
          <a:ext cx="4355791" cy="98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95" name="公式" r:id="rId7" imgW="1917700" imgH="419100" progId="Equation.3">
                  <p:embed/>
                </p:oleObj>
              </mc:Choice>
              <mc:Fallback>
                <p:oleObj name="公式" r:id="rId7" imgW="1917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632" y="4171604"/>
                        <a:ext cx="4355791" cy="98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741573"/>
              </p:ext>
            </p:extLst>
          </p:nvPr>
        </p:nvGraphicFramePr>
        <p:xfrm>
          <a:off x="2999655" y="5229200"/>
          <a:ext cx="1440161" cy="47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96" name="公式" r:id="rId9" imgW="672808" imgH="203112" progId="Equation.3">
                  <p:embed/>
                </p:oleObj>
              </mc:Choice>
              <mc:Fallback>
                <p:oleObj name="公式" r:id="rId9" imgW="67280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655" y="5229200"/>
                        <a:ext cx="1440161" cy="47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626317"/>
              </p:ext>
            </p:extLst>
          </p:nvPr>
        </p:nvGraphicFramePr>
        <p:xfrm>
          <a:off x="2647636" y="1353207"/>
          <a:ext cx="1900151" cy="936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97" name="Equation" r:id="rId11" imgW="825142" imgH="406224" progId="Equation.DSMT4">
                  <p:embed/>
                </p:oleObj>
              </mc:Choice>
              <mc:Fallback>
                <p:oleObj name="Equation" r:id="rId11" imgW="825142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636" y="1353207"/>
                        <a:ext cx="1900151" cy="936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258194"/>
              </p:ext>
            </p:extLst>
          </p:nvPr>
        </p:nvGraphicFramePr>
        <p:xfrm>
          <a:off x="4749152" y="1340791"/>
          <a:ext cx="3411703" cy="982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98" name="Equation" r:id="rId13" imgW="1409088" imgH="406224" progId="Equation.DSMT4">
                  <p:embed/>
                </p:oleObj>
              </mc:Choice>
              <mc:Fallback>
                <p:oleObj name="Equation" r:id="rId13" imgW="1409088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152" y="1340791"/>
                        <a:ext cx="3411703" cy="982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580387"/>
              </p:ext>
            </p:extLst>
          </p:nvPr>
        </p:nvGraphicFramePr>
        <p:xfrm>
          <a:off x="2611303" y="2347771"/>
          <a:ext cx="2620601" cy="939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99" name="Equation" r:id="rId15" imgW="1168400" imgH="419100" progId="Equation.DSMT4">
                  <p:embed/>
                </p:oleObj>
              </mc:Choice>
              <mc:Fallback>
                <p:oleObj name="Equation" r:id="rId15" imgW="1168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303" y="2347771"/>
                        <a:ext cx="2620601" cy="939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567656" y="780160"/>
            <a:ext cx="1120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例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24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378974"/>
              </p:ext>
            </p:extLst>
          </p:nvPr>
        </p:nvGraphicFramePr>
        <p:xfrm>
          <a:off x="2905840" y="620688"/>
          <a:ext cx="2881063" cy="1016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40" name="公式" r:id="rId3" imgW="1028254" imgH="393529" progId="Equation.3">
                  <p:embed/>
                </p:oleObj>
              </mc:Choice>
              <mc:Fallback>
                <p:oleObj name="公式" r:id="rId3" imgW="102825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840" y="620688"/>
                        <a:ext cx="2881063" cy="1016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424611"/>
              </p:ext>
            </p:extLst>
          </p:nvPr>
        </p:nvGraphicFramePr>
        <p:xfrm>
          <a:off x="3222168" y="1756907"/>
          <a:ext cx="2564735" cy="1425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41" name="公式" r:id="rId5" imgW="914400" imgH="571500" progId="Equation.3">
                  <p:embed/>
                </p:oleObj>
              </mc:Choice>
              <mc:Fallback>
                <p:oleObj name="公式" r:id="rId5" imgW="9144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168" y="1756907"/>
                        <a:ext cx="2564735" cy="14257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503821"/>
              </p:ext>
            </p:extLst>
          </p:nvPr>
        </p:nvGraphicFramePr>
        <p:xfrm>
          <a:off x="5812730" y="1756907"/>
          <a:ext cx="2625627" cy="2024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42" name="公式" r:id="rId7" imgW="939800" imgH="838200" progId="Equation.3">
                  <p:embed/>
                </p:oleObj>
              </mc:Choice>
              <mc:Fallback>
                <p:oleObj name="公式" r:id="rId7" imgW="9398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2730" y="1756907"/>
                        <a:ext cx="2625627" cy="2024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860028"/>
              </p:ext>
            </p:extLst>
          </p:nvPr>
        </p:nvGraphicFramePr>
        <p:xfrm>
          <a:off x="3139807" y="3436270"/>
          <a:ext cx="2601486" cy="2008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43" name="公式" r:id="rId9" imgW="1054100" imgH="812800" progId="Equation.3">
                  <p:embed/>
                </p:oleObj>
              </mc:Choice>
              <mc:Fallback>
                <p:oleObj name="公式" r:id="rId9" imgW="10541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9807" y="3436270"/>
                        <a:ext cx="2601486" cy="2008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756432"/>
              </p:ext>
            </p:extLst>
          </p:nvPr>
        </p:nvGraphicFramePr>
        <p:xfrm>
          <a:off x="5591944" y="3934867"/>
          <a:ext cx="1168560" cy="1011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44" name="公式" r:id="rId11" imgW="469696" imgH="406224" progId="Equation.3">
                  <p:embed/>
                </p:oleObj>
              </mc:Choice>
              <mc:Fallback>
                <p:oleObj name="公式" r:id="rId11" imgW="469696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944" y="3934867"/>
                        <a:ext cx="1168560" cy="1011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939968"/>
              </p:ext>
            </p:extLst>
          </p:nvPr>
        </p:nvGraphicFramePr>
        <p:xfrm>
          <a:off x="6683929" y="3885048"/>
          <a:ext cx="865143" cy="1061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45" name="公式" r:id="rId13" imgW="330057" imgH="406224" progId="Equation.3">
                  <p:embed/>
                </p:oleObj>
              </mc:Choice>
              <mc:Fallback>
                <p:oleObj name="公式" r:id="rId13" imgW="33005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929" y="3885048"/>
                        <a:ext cx="865143" cy="10614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230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22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928793"/>
              </p:ext>
            </p:extLst>
          </p:nvPr>
        </p:nvGraphicFramePr>
        <p:xfrm>
          <a:off x="2567608" y="836712"/>
          <a:ext cx="3096344" cy="134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15" name="公式" r:id="rId3" imgW="1345616" imgH="583947" progId="Equation.3">
                  <p:embed/>
                </p:oleObj>
              </mc:Choice>
              <mc:Fallback>
                <p:oleObj name="公式" r:id="rId3" imgW="1345616" imgH="5839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8" y="836712"/>
                        <a:ext cx="3096344" cy="134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401041"/>
              </p:ext>
            </p:extLst>
          </p:nvPr>
        </p:nvGraphicFramePr>
        <p:xfrm>
          <a:off x="6863015" y="908720"/>
          <a:ext cx="27432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16" name="公式" r:id="rId5" imgW="1304798" imgH="428509" progId="Equation.3">
                  <p:embed/>
                </p:oleObj>
              </mc:Choice>
              <mc:Fallback>
                <p:oleObj name="公式" r:id="rId5" imgW="1304798" imgH="4285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3015" y="908720"/>
                        <a:ext cx="27432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029808"/>
              </p:ext>
            </p:extLst>
          </p:nvPr>
        </p:nvGraphicFramePr>
        <p:xfrm>
          <a:off x="6357833" y="4840136"/>
          <a:ext cx="104796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17" name="Equation" r:id="rId7" imgW="393359" imgH="215713" progId="Equation.3">
                  <p:embed/>
                </p:oleObj>
              </mc:Choice>
              <mc:Fallback>
                <p:oleObj name="Equation" r:id="rId7" imgW="393359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833" y="4840136"/>
                        <a:ext cx="1047960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098233"/>
              </p:ext>
            </p:extLst>
          </p:nvPr>
        </p:nvGraphicFramePr>
        <p:xfrm>
          <a:off x="2855640" y="4149080"/>
          <a:ext cx="3455863" cy="1958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18" name="公式" r:id="rId9" imgW="1435100" imgH="812800" progId="Equation.3">
                  <p:embed/>
                </p:oleObj>
              </mc:Choice>
              <mc:Fallback>
                <p:oleObj name="公式" r:id="rId9" imgW="14351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640" y="4149080"/>
                        <a:ext cx="3455863" cy="19581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795248"/>
              </p:ext>
            </p:extLst>
          </p:nvPr>
        </p:nvGraphicFramePr>
        <p:xfrm>
          <a:off x="2855640" y="2348880"/>
          <a:ext cx="4679999" cy="1926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19" name="公式" r:id="rId11" imgW="2006600" imgH="825500" progId="Equation.3">
                  <p:embed/>
                </p:oleObj>
              </mc:Choice>
              <mc:Fallback>
                <p:oleObj name="公式" r:id="rId11" imgW="20066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640" y="2348880"/>
                        <a:ext cx="4679999" cy="19265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726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851206"/>
              </p:ext>
            </p:extLst>
          </p:nvPr>
        </p:nvGraphicFramePr>
        <p:xfrm>
          <a:off x="2376675" y="927489"/>
          <a:ext cx="2271712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88" name="Equation" r:id="rId3" imgW="914400" imgH="431800" progId="Equation.DSMT4">
                  <p:embed/>
                </p:oleObj>
              </mc:Choice>
              <mc:Fallback>
                <p:oleObj name="Equation" r:id="rId3" imgW="9144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675" y="927489"/>
                        <a:ext cx="2271712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385976"/>
              </p:ext>
            </p:extLst>
          </p:nvPr>
        </p:nvGraphicFramePr>
        <p:xfrm>
          <a:off x="2927648" y="2177375"/>
          <a:ext cx="4219575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89" name="Equation" r:id="rId5" imgW="1777229" imgH="545863" progId="Equation.DSMT4">
                  <p:embed/>
                </p:oleObj>
              </mc:Choice>
              <mc:Fallback>
                <p:oleObj name="Equation" r:id="rId5" imgW="1777229" imgH="5458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648" y="2177375"/>
                        <a:ext cx="4219575" cy="129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249684"/>
              </p:ext>
            </p:extLst>
          </p:nvPr>
        </p:nvGraphicFramePr>
        <p:xfrm>
          <a:off x="2476944" y="4005263"/>
          <a:ext cx="2422525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90" name="Equation" r:id="rId7" imgW="1028254" imgH="406224" progId="Equation.DSMT4">
                  <p:embed/>
                </p:oleObj>
              </mc:Choice>
              <mc:Fallback>
                <p:oleObj name="Equation" r:id="rId7" imgW="1028254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944" y="4005263"/>
                        <a:ext cx="2422525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679983"/>
              </p:ext>
            </p:extLst>
          </p:nvPr>
        </p:nvGraphicFramePr>
        <p:xfrm>
          <a:off x="4702176" y="927489"/>
          <a:ext cx="316865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91" name="Equation" r:id="rId9" imgW="1358310" imgH="431613" progId="Equation.DSMT4">
                  <p:embed/>
                </p:oleObj>
              </mc:Choice>
              <mc:Fallback>
                <p:oleObj name="Equation" r:id="rId9" imgW="1358310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176" y="927489"/>
                        <a:ext cx="316865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608097"/>
              </p:ext>
            </p:extLst>
          </p:nvPr>
        </p:nvGraphicFramePr>
        <p:xfrm>
          <a:off x="4799856" y="3499644"/>
          <a:ext cx="2663825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92" name="Equation" r:id="rId11" imgW="1117600" imgH="825500" progId="Equation.DSMT4">
                  <p:embed/>
                </p:oleObj>
              </mc:Choice>
              <mc:Fallback>
                <p:oleObj name="Equation" r:id="rId11" imgW="1117600" imgH="825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856" y="3499644"/>
                        <a:ext cx="2663825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580769"/>
              </p:ext>
            </p:extLst>
          </p:nvPr>
        </p:nvGraphicFramePr>
        <p:xfrm>
          <a:off x="7463681" y="4149080"/>
          <a:ext cx="172878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93" name="Equation" r:id="rId13" imgW="710891" imgH="203112" progId="Equation.DSMT4">
                  <p:embed/>
                </p:oleObj>
              </mc:Choice>
              <mc:Fallback>
                <p:oleObj name="Equation" r:id="rId13" imgW="71089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3681" y="4149080"/>
                        <a:ext cx="1728788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905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7149</TotalTime>
  <Words>34</Words>
  <Application>Microsoft Office PowerPoint</Application>
  <PresentationFormat>宽屏</PresentationFormat>
  <Paragraphs>18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黑体</vt:lpstr>
      <vt:lpstr>华文楷体</vt:lpstr>
      <vt:lpstr>宋体</vt:lpstr>
      <vt:lpstr>Arial</vt:lpstr>
      <vt:lpstr>Calibri</vt:lpstr>
      <vt:lpstr>Times New Roman</vt:lpstr>
      <vt:lpstr>Office 主题</vt:lpstr>
      <vt:lpstr>公式</vt:lpstr>
      <vt:lpstr>位图图像</vt:lpstr>
      <vt:lpstr>Equation</vt:lpstr>
      <vt:lpstr>BMP 图象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Microsoft 帐户</cp:lastModifiedBy>
  <cp:revision>181</cp:revision>
  <dcterms:created xsi:type="dcterms:W3CDTF">2009-06-13T01:14:34Z</dcterms:created>
  <dcterms:modified xsi:type="dcterms:W3CDTF">2021-10-10T07:39:30Z</dcterms:modified>
</cp:coreProperties>
</file>