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30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w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w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e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e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18" Type="http://schemas.openxmlformats.org/officeDocument/2006/relationships/image" Target="../media/image158.emf"/><Relationship Id="rId3" Type="http://schemas.openxmlformats.org/officeDocument/2006/relationships/image" Target="../media/image6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17" Type="http://schemas.openxmlformats.org/officeDocument/2006/relationships/image" Target="../media/image157.wmf"/><Relationship Id="rId2" Type="http://schemas.openxmlformats.org/officeDocument/2006/relationships/image" Target="../media/image8.wmf"/><Relationship Id="rId16" Type="http://schemas.openxmlformats.org/officeDocument/2006/relationships/image" Target="../media/image156.wmf"/><Relationship Id="rId1" Type="http://schemas.openxmlformats.org/officeDocument/2006/relationships/image" Target="../media/image144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5" Type="http://schemas.openxmlformats.org/officeDocument/2006/relationships/image" Target="../media/image155.wmf"/><Relationship Id="rId10" Type="http://schemas.openxmlformats.org/officeDocument/2006/relationships/image" Target="../media/image150.emf"/><Relationship Id="rId4" Type="http://schemas.openxmlformats.org/officeDocument/2006/relationships/image" Target="../media/image7.wmf"/><Relationship Id="rId9" Type="http://schemas.openxmlformats.org/officeDocument/2006/relationships/image" Target="../media/image149.wmf"/><Relationship Id="rId14" Type="http://schemas.openxmlformats.org/officeDocument/2006/relationships/image" Target="../media/image15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67.emf"/><Relationship Id="rId3" Type="http://schemas.openxmlformats.org/officeDocument/2006/relationships/image" Target="../media/image161.wmf"/><Relationship Id="rId7" Type="http://schemas.openxmlformats.org/officeDocument/2006/relationships/image" Target="../media/image7.wmf"/><Relationship Id="rId12" Type="http://schemas.openxmlformats.org/officeDocument/2006/relationships/image" Target="../media/image166.e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6.wmf"/><Relationship Id="rId11" Type="http://schemas.openxmlformats.org/officeDocument/2006/relationships/image" Target="../media/image165.emf"/><Relationship Id="rId5" Type="http://schemas.openxmlformats.org/officeDocument/2006/relationships/image" Target="../media/image8.wmf"/><Relationship Id="rId10" Type="http://schemas.openxmlformats.org/officeDocument/2006/relationships/image" Target="../media/image164.wmf"/><Relationship Id="rId4" Type="http://schemas.openxmlformats.org/officeDocument/2006/relationships/image" Target="../media/image162.wmf"/><Relationship Id="rId9" Type="http://schemas.openxmlformats.org/officeDocument/2006/relationships/image" Target="../media/image16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emf"/><Relationship Id="rId7" Type="http://schemas.openxmlformats.org/officeDocument/2006/relationships/image" Target="../media/image174.wmf"/><Relationship Id="rId2" Type="http://schemas.openxmlformats.org/officeDocument/2006/relationships/image" Target="../media/image169.png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178.emf"/><Relationship Id="rId5" Type="http://schemas.openxmlformats.org/officeDocument/2006/relationships/image" Target="../media/image172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81.wmf"/><Relationship Id="rId7" Type="http://schemas.openxmlformats.org/officeDocument/2006/relationships/image" Target="../media/image8.wmf"/><Relationship Id="rId12" Type="http://schemas.openxmlformats.org/officeDocument/2006/relationships/image" Target="../media/image187.e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emf"/><Relationship Id="rId11" Type="http://schemas.openxmlformats.org/officeDocument/2006/relationships/image" Target="../media/image186.emf"/><Relationship Id="rId5" Type="http://schemas.openxmlformats.org/officeDocument/2006/relationships/image" Target="../media/image183.wmf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image" Target="../media/image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5" Type="http://schemas.openxmlformats.org/officeDocument/2006/relationships/image" Target="../media/image192.emf"/><Relationship Id="rId4" Type="http://schemas.openxmlformats.org/officeDocument/2006/relationships/image" Target="../media/image19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2" Type="http://schemas.openxmlformats.org/officeDocument/2006/relationships/image" Target="../media/image194.emf"/><Relationship Id="rId1" Type="http://schemas.openxmlformats.org/officeDocument/2006/relationships/image" Target="../media/image193.wmf"/><Relationship Id="rId6" Type="http://schemas.openxmlformats.org/officeDocument/2006/relationships/image" Target="../media/image198.emf"/><Relationship Id="rId11" Type="http://schemas.openxmlformats.org/officeDocument/2006/relationships/image" Target="../media/image203.emf"/><Relationship Id="rId5" Type="http://schemas.openxmlformats.org/officeDocument/2006/relationships/image" Target="../media/image197.emf"/><Relationship Id="rId10" Type="http://schemas.openxmlformats.org/officeDocument/2006/relationships/image" Target="../media/image202.emf"/><Relationship Id="rId4" Type="http://schemas.openxmlformats.org/officeDocument/2006/relationships/image" Target="../media/image196.wmf"/><Relationship Id="rId9" Type="http://schemas.openxmlformats.org/officeDocument/2006/relationships/image" Target="../media/image20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26.w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5" Type="http://schemas.openxmlformats.org/officeDocument/2006/relationships/image" Target="../media/image208.wmf"/><Relationship Id="rId4" Type="http://schemas.openxmlformats.org/officeDocument/2006/relationships/image" Target="../media/image20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3" Type="http://schemas.openxmlformats.org/officeDocument/2006/relationships/image" Target="../media/image211.emf"/><Relationship Id="rId7" Type="http://schemas.openxmlformats.org/officeDocument/2006/relationships/image" Target="../media/image215.w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10" Type="http://schemas.openxmlformats.org/officeDocument/2006/relationships/image" Target="../media/image218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3" Type="http://schemas.openxmlformats.org/officeDocument/2006/relationships/image" Target="../media/image224.emf"/><Relationship Id="rId7" Type="http://schemas.openxmlformats.org/officeDocument/2006/relationships/image" Target="../media/image228.emf"/><Relationship Id="rId12" Type="http://schemas.openxmlformats.org/officeDocument/2006/relationships/image" Target="../media/image233.emf"/><Relationship Id="rId2" Type="http://schemas.openxmlformats.org/officeDocument/2006/relationships/image" Target="../media/image223.emf"/><Relationship Id="rId1" Type="http://schemas.openxmlformats.org/officeDocument/2006/relationships/image" Target="../media/image222.wmf"/><Relationship Id="rId6" Type="http://schemas.openxmlformats.org/officeDocument/2006/relationships/image" Target="../media/image227.emf"/><Relationship Id="rId11" Type="http://schemas.openxmlformats.org/officeDocument/2006/relationships/image" Target="../media/image232.emf"/><Relationship Id="rId5" Type="http://schemas.openxmlformats.org/officeDocument/2006/relationships/image" Target="../media/image226.wmf"/><Relationship Id="rId10" Type="http://schemas.openxmlformats.org/officeDocument/2006/relationships/image" Target="../media/image231.emf"/><Relationship Id="rId4" Type="http://schemas.openxmlformats.org/officeDocument/2006/relationships/image" Target="../media/image225.wmf"/><Relationship Id="rId9" Type="http://schemas.openxmlformats.org/officeDocument/2006/relationships/image" Target="../media/image23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13" Type="http://schemas.openxmlformats.org/officeDocument/2006/relationships/image" Target="../media/image246.emf"/><Relationship Id="rId3" Type="http://schemas.openxmlformats.org/officeDocument/2006/relationships/image" Target="../media/image236.emf"/><Relationship Id="rId7" Type="http://schemas.openxmlformats.org/officeDocument/2006/relationships/image" Target="../media/image240.emf"/><Relationship Id="rId12" Type="http://schemas.openxmlformats.org/officeDocument/2006/relationships/image" Target="../media/image245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6" Type="http://schemas.openxmlformats.org/officeDocument/2006/relationships/image" Target="../media/image239.emf"/><Relationship Id="rId11" Type="http://schemas.openxmlformats.org/officeDocument/2006/relationships/image" Target="../media/image244.emf"/><Relationship Id="rId5" Type="http://schemas.openxmlformats.org/officeDocument/2006/relationships/image" Target="../media/image238.emf"/><Relationship Id="rId10" Type="http://schemas.openxmlformats.org/officeDocument/2006/relationships/image" Target="../media/image243.emf"/><Relationship Id="rId4" Type="http://schemas.openxmlformats.org/officeDocument/2006/relationships/image" Target="../media/image237.emf"/><Relationship Id="rId9" Type="http://schemas.openxmlformats.org/officeDocument/2006/relationships/image" Target="../media/image24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2" Type="http://schemas.openxmlformats.org/officeDocument/2006/relationships/image" Target="../media/image248.emf"/><Relationship Id="rId1" Type="http://schemas.openxmlformats.org/officeDocument/2006/relationships/image" Target="../media/image247.emf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10" Type="http://schemas.openxmlformats.org/officeDocument/2006/relationships/image" Target="../media/image256.emf"/><Relationship Id="rId4" Type="http://schemas.openxmlformats.org/officeDocument/2006/relationships/image" Target="../media/image250.emf"/><Relationship Id="rId9" Type="http://schemas.openxmlformats.org/officeDocument/2006/relationships/image" Target="../media/image255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image" Target="../media/image259.wmf"/><Relationship Id="rId7" Type="http://schemas.openxmlformats.org/officeDocument/2006/relationships/image" Target="../media/image8.w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263.emf"/><Relationship Id="rId4" Type="http://schemas.openxmlformats.org/officeDocument/2006/relationships/image" Target="../media/image260.wmf"/><Relationship Id="rId9" Type="http://schemas.openxmlformats.org/officeDocument/2006/relationships/image" Target="../media/image262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3" Type="http://schemas.openxmlformats.org/officeDocument/2006/relationships/image" Target="../media/image7.wmf"/><Relationship Id="rId7" Type="http://schemas.openxmlformats.org/officeDocument/2006/relationships/image" Target="../media/image267.emf"/><Relationship Id="rId12" Type="http://schemas.openxmlformats.org/officeDocument/2006/relationships/image" Target="../media/image272.emf"/><Relationship Id="rId2" Type="http://schemas.openxmlformats.org/officeDocument/2006/relationships/image" Target="../media/image6.wmf"/><Relationship Id="rId1" Type="http://schemas.openxmlformats.org/officeDocument/2006/relationships/image" Target="../media/image264.wmf"/><Relationship Id="rId6" Type="http://schemas.openxmlformats.org/officeDocument/2006/relationships/image" Target="../media/image266.wmf"/><Relationship Id="rId11" Type="http://schemas.openxmlformats.org/officeDocument/2006/relationships/image" Target="../media/image271.emf"/><Relationship Id="rId5" Type="http://schemas.openxmlformats.org/officeDocument/2006/relationships/image" Target="../media/image265.emf"/><Relationship Id="rId10" Type="http://schemas.openxmlformats.org/officeDocument/2006/relationships/image" Target="../media/image270.wmf"/><Relationship Id="rId4" Type="http://schemas.openxmlformats.org/officeDocument/2006/relationships/image" Target="../media/image259.wmf"/><Relationship Id="rId9" Type="http://schemas.openxmlformats.org/officeDocument/2006/relationships/image" Target="../media/image26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2.emf"/><Relationship Id="rId3" Type="http://schemas.openxmlformats.org/officeDocument/2006/relationships/image" Target="../media/image275.wmf"/><Relationship Id="rId7" Type="http://schemas.openxmlformats.org/officeDocument/2006/relationships/image" Target="../media/image279.emf"/><Relationship Id="rId12" Type="http://schemas.openxmlformats.org/officeDocument/2006/relationships/image" Target="../media/image8.wmf"/><Relationship Id="rId2" Type="http://schemas.openxmlformats.org/officeDocument/2006/relationships/image" Target="../media/image274.emf"/><Relationship Id="rId1" Type="http://schemas.openxmlformats.org/officeDocument/2006/relationships/image" Target="../media/image273.emf"/><Relationship Id="rId6" Type="http://schemas.openxmlformats.org/officeDocument/2006/relationships/image" Target="../media/image278.emf"/><Relationship Id="rId11" Type="http://schemas.openxmlformats.org/officeDocument/2006/relationships/image" Target="../media/image7.wmf"/><Relationship Id="rId5" Type="http://schemas.openxmlformats.org/officeDocument/2006/relationships/image" Target="../media/image277.wmf"/><Relationship Id="rId10" Type="http://schemas.openxmlformats.org/officeDocument/2006/relationships/image" Target="../media/image6.wmf"/><Relationship Id="rId4" Type="http://schemas.openxmlformats.org/officeDocument/2006/relationships/image" Target="../media/image276.wmf"/><Relationship Id="rId9" Type="http://schemas.openxmlformats.org/officeDocument/2006/relationships/image" Target="../media/image28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2.e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12" Type="http://schemas.openxmlformats.org/officeDocument/2006/relationships/image" Target="../media/image8.wmf"/><Relationship Id="rId17" Type="http://schemas.openxmlformats.org/officeDocument/2006/relationships/image" Target="../media/image294.wmf"/><Relationship Id="rId2" Type="http://schemas.openxmlformats.org/officeDocument/2006/relationships/image" Target="../media/image284.wmf"/><Relationship Id="rId16" Type="http://schemas.openxmlformats.org/officeDocument/2006/relationships/image" Target="../media/image293.e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7.wmf"/><Relationship Id="rId5" Type="http://schemas.openxmlformats.org/officeDocument/2006/relationships/image" Target="../media/image287.emf"/><Relationship Id="rId15" Type="http://schemas.openxmlformats.org/officeDocument/2006/relationships/image" Target="../media/image145.wmf"/><Relationship Id="rId10" Type="http://schemas.openxmlformats.org/officeDocument/2006/relationships/image" Target="../media/image6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Relationship Id="rId14" Type="http://schemas.openxmlformats.org/officeDocument/2006/relationships/image" Target="../media/image1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13" Type="http://schemas.openxmlformats.org/officeDocument/2006/relationships/image" Target="../media/image283.wmf"/><Relationship Id="rId3" Type="http://schemas.openxmlformats.org/officeDocument/2006/relationships/image" Target="../media/image297.wmf"/><Relationship Id="rId7" Type="http://schemas.openxmlformats.org/officeDocument/2006/relationships/image" Target="../media/image276.wmf"/><Relationship Id="rId12" Type="http://schemas.openxmlformats.org/officeDocument/2006/relationships/image" Target="../media/image305.wmf"/><Relationship Id="rId2" Type="http://schemas.openxmlformats.org/officeDocument/2006/relationships/image" Target="../media/image296.emf"/><Relationship Id="rId16" Type="http://schemas.openxmlformats.org/officeDocument/2006/relationships/image" Target="../media/image306.emf"/><Relationship Id="rId1" Type="http://schemas.openxmlformats.org/officeDocument/2006/relationships/image" Target="../media/image295.emf"/><Relationship Id="rId6" Type="http://schemas.openxmlformats.org/officeDocument/2006/relationships/image" Target="../media/image300.emf"/><Relationship Id="rId11" Type="http://schemas.openxmlformats.org/officeDocument/2006/relationships/image" Target="../media/image304.emf"/><Relationship Id="rId5" Type="http://schemas.openxmlformats.org/officeDocument/2006/relationships/image" Target="../media/image299.wmf"/><Relationship Id="rId15" Type="http://schemas.openxmlformats.org/officeDocument/2006/relationships/image" Target="../media/image285.wmf"/><Relationship Id="rId10" Type="http://schemas.openxmlformats.org/officeDocument/2006/relationships/image" Target="../media/image303.emf"/><Relationship Id="rId4" Type="http://schemas.openxmlformats.org/officeDocument/2006/relationships/image" Target="../media/image298.emf"/><Relationship Id="rId9" Type="http://schemas.openxmlformats.org/officeDocument/2006/relationships/image" Target="../media/image302.emf"/><Relationship Id="rId14" Type="http://schemas.openxmlformats.org/officeDocument/2006/relationships/image" Target="../media/image28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13" Type="http://schemas.openxmlformats.org/officeDocument/2006/relationships/image" Target="../media/image315.emf"/><Relationship Id="rId3" Type="http://schemas.openxmlformats.org/officeDocument/2006/relationships/image" Target="../media/image309.emf"/><Relationship Id="rId7" Type="http://schemas.openxmlformats.org/officeDocument/2006/relationships/image" Target="../media/image8.wmf"/><Relationship Id="rId12" Type="http://schemas.openxmlformats.org/officeDocument/2006/relationships/image" Target="../media/image314.emf"/><Relationship Id="rId2" Type="http://schemas.openxmlformats.org/officeDocument/2006/relationships/image" Target="../media/image308.emf"/><Relationship Id="rId1" Type="http://schemas.openxmlformats.org/officeDocument/2006/relationships/image" Target="../media/image307.emf"/><Relationship Id="rId6" Type="http://schemas.openxmlformats.org/officeDocument/2006/relationships/image" Target="../media/image7.wmf"/><Relationship Id="rId11" Type="http://schemas.openxmlformats.org/officeDocument/2006/relationships/image" Target="../media/image313.emf"/><Relationship Id="rId5" Type="http://schemas.openxmlformats.org/officeDocument/2006/relationships/image" Target="../media/image6.wmf"/><Relationship Id="rId10" Type="http://schemas.openxmlformats.org/officeDocument/2006/relationships/image" Target="../media/image312.wmf"/><Relationship Id="rId4" Type="http://schemas.openxmlformats.org/officeDocument/2006/relationships/image" Target="../media/image310.wmf"/><Relationship Id="rId9" Type="http://schemas.openxmlformats.org/officeDocument/2006/relationships/image" Target="../media/image14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emf"/><Relationship Id="rId2" Type="http://schemas.openxmlformats.org/officeDocument/2006/relationships/image" Target="../media/image317.wmf"/><Relationship Id="rId1" Type="http://schemas.openxmlformats.org/officeDocument/2006/relationships/image" Target="../media/image316.emf"/><Relationship Id="rId5" Type="http://schemas.openxmlformats.org/officeDocument/2006/relationships/image" Target="../media/image320.emf"/><Relationship Id="rId4" Type="http://schemas.openxmlformats.org/officeDocument/2006/relationships/image" Target="../media/image31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image" Target="../media/image333.e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12" Type="http://schemas.openxmlformats.org/officeDocument/2006/relationships/image" Target="../media/image332.wmf"/><Relationship Id="rId17" Type="http://schemas.openxmlformats.org/officeDocument/2006/relationships/image" Target="../media/image337.wmf"/><Relationship Id="rId2" Type="http://schemas.openxmlformats.org/officeDocument/2006/relationships/image" Target="../media/image322.wmf"/><Relationship Id="rId16" Type="http://schemas.openxmlformats.org/officeDocument/2006/relationships/image" Target="../media/image336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11" Type="http://schemas.openxmlformats.org/officeDocument/2006/relationships/image" Target="../media/image331.wmf"/><Relationship Id="rId5" Type="http://schemas.openxmlformats.org/officeDocument/2006/relationships/image" Target="../media/image325.wmf"/><Relationship Id="rId15" Type="http://schemas.openxmlformats.org/officeDocument/2006/relationships/image" Target="../media/image335.wmf"/><Relationship Id="rId10" Type="http://schemas.openxmlformats.org/officeDocument/2006/relationships/image" Target="../media/image330.wmf"/><Relationship Id="rId4" Type="http://schemas.openxmlformats.org/officeDocument/2006/relationships/image" Target="../media/image324.wmf"/><Relationship Id="rId9" Type="http://schemas.openxmlformats.org/officeDocument/2006/relationships/image" Target="../media/image329.wmf"/><Relationship Id="rId14" Type="http://schemas.openxmlformats.org/officeDocument/2006/relationships/image" Target="../media/image334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13" Type="http://schemas.openxmlformats.org/officeDocument/2006/relationships/image" Target="../media/image285.wmf"/><Relationship Id="rId3" Type="http://schemas.openxmlformats.org/officeDocument/2006/relationships/image" Target="../media/image340.emf"/><Relationship Id="rId7" Type="http://schemas.openxmlformats.org/officeDocument/2006/relationships/image" Target="../media/image344.emf"/><Relationship Id="rId12" Type="http://schemas.openxmlformats.org/officeDocument/2006/relationships/image" Target="../media/image284.wmf"/><Relationship Id="rId17" Type="http://schemas.openxmlformats.org/officeDocument/2006/relationships/image" Target="../media/image351.emf"/><Relationship Id="rId2" Type="http://schemas.openxmlformats.org/officeDocument/2006/relationships/image" Target="../media/image339.wmf"/><Relationship Id="rId16" Type="http://schemas.openxmlformats.org/officeDocument/2006/relationships/image" Target="../media/image350.wmf"/><Relationship Id="rId1" Type="http://schemas.openxmlformats.org/officeDocument/2006/relationships/image" Target="../media/image338.wmf"/><Relationship Id="rId6" Type="http://schemas.openxmlformats.org/officeDocument/2006/relationships/image" Target="../media/image343.emf"/><Relationship Id="rId11" Type="http://schemas.openxmlformats.org/officeDocument/2006/relationships/image" Target="../media/image283.wmf"/><Relationship Id="rId5" Type="http://schemas.openxmlformats.org/officeDocument/2006/relationships/image" Target="../media/image342.emf"/><Relationship Id="rId15" Type="http://schemas.openxmlformats.org/officeDocument/2006/relationships/image" Target="../media/image349.emf"/><Relationship Id="rId10" Type="http://schemas.openxmlformats.org/officeDocument/2006/relationships/image" Target="../media/image347.emf"/><Relationship Id="rId4" Type="http://schemas.openxmlformats.org/officeDocument/2006/relationships/image" Target="../media/image341.emf"/><Relationship Id="rId9" Type="http://schemas.openxmlformats.org/officeDocument/2006/relationships/image" Target="../media/image346.emf"/><Relationship Id="rId14" Type="http://schemas.openxmlformats.org/officeDocument/2006/relationships/image" Target="../media/image348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emf"/><Relationship Id="rId13" Type="http://schemas.openxmlformats.org/officeDocument/2006/relationships/image" Target="../media/image364.emf"/><Relationship Id="rId18" Type="http://schemas.openxmlformats.org/officeDocument/2006/relationships/image" Target="../media/image284.wmf"/><Relationship Id="rId3" Type="http://schemas.openxmlformats.org/officeDocument/2006/relationships/image" Target="../media/image354.wmf"/><Relationship Id="rId21" Type="http://schemas.openxmlformats.org/officeDocument/2006/relationships/image" Target="../media/image369.emf"/><Relationship Id="rId7" Type="http://schemas.openxmlformats.org/officeDocument/2006/relationships/image" Target="../media/image358.emf"/><Relationship Id="rId12" Type="http://schemas.openxmlformats.org/officeDocument/2006/relationships/image" Target="../media/image363.emf"/><Relationship Id="rId17" Type="http://schemas.openxmlformats.org/officeDocument/2006/relationships/image" Target="../media/image283.wmf"/><Relationship Id="rId2" Type="http://schemas.openxmlformats.org/officeDocument/2006/relationships/image" Target="../media/image353.wmf"/><Relationship Id="rId16" Type="http://schemas.openxmlformats.org/officeDocument/2006/relationships/image" Target="../media/image367.emf"/><Relationship Id="rId20" Type="http://schemas.openxmlformats.org/officeDocument/2006/relationships/image" Target="../media/image368.emf"/><Relationship Id="rId1" Type="http://schemas.openxmlformats.org/officeDocument/2006/relationships/image" Target="../media/image352.emf"/><Relationship Id="rId6" Type="http://schemas.openxmlformats.org/officeDocument/2006/relationships/image" Target="../media/image357.emf"/><Relationship Id="rId11" Type="http://schemas.openxmlformats.org/officeDocument/2006/relationships/image" Target="../media/image362.emf"/><Relationship Id="rId5" Type="http://schemas.openxmlformats.org/officeDocument/2006/relationships/image" Target="../media/image356.wmf"/><Relationship Id="rId15" Type="http://schemas.openxmlformats.org/officeDocument/2006/relationships/image" Target="../media/image366.emf"/><Relationship Id="rId10" Type="http://schemas.openxmlformats.org/officeDocument/2006/relationships/image" Target="../media/image361.wmf"/><Relationship Id="rId19" Type="http://schemas.openxmlformats.org/officeDocument/2006/relationships/image" Target="../media/image285.wmf"/><Relationship Id="rId4" Type="http://schemas.openxmlformats.org/officeDocument/2006/relationships/image" Target="../media/image355.wmf"/><Relationship Id="rId9" Type="http://schemas.openxmlformats.org/officeDocument/2006/relationships/image" Target="../media/image360.wmf"/><Relationship Id="rId14" Type="http://schemas.openxmlformats.org/officeDocument/2006/relationships/image" Target="../media/image365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wmf"/><Relationship Id="rId3" Type="http://schemas.openxmlformats.org/officeDocument/2006/relationships/image" Target="../media/image372.emf"/><Relationship Id="rId7" Type="http://schemas.openxmlformats.org/officeDocument/2006/relationships/image" Target="../media/image376.wmf"/><Relationship Id="rId12" Type="http://schemas.openxmlformats.org/officeDocument/2006/relationships/image" Target="../media/image381.wmf"/><Relationship Id="rId2" Type="http://schemas.openxmlformats.org/officeDocument/2006/relationships/image" Target="../media/image371.wmf"/><Relationship Id="rId1" Type="http://schemas.openxmlformats.org/officeDocument/2006/relationships/image" Target="../media/image370.wmf"/><Relationship Id="rId6" Type="http://schemas.openxmlformats.org/officeDocument/2006/relationships/image" Target="../media/image375.wmf"/><Relationship Id="rId11" Type="http://schemas.openxmlformats.org/officeDocument/2006/relationships/image" Target="../media/image380.wmf"/><Relationship Id="rId5" Type="http://schemas.openxmlformats.org/officeDocument/2006/relationships/image" Target="../media/image374.wmf"/><Relationship Id="rId10" Type="http://schemas.openxmlformats.org/officeDocument/2006/relationships/image" Target="../media/image379.wmf"/><Relationship Id="rId4" Type="http://schemas.openxmlformats.org/officeDocument/2006/relationships/image" Target="../media/image373.wmf"/><Relationship Id="rId9" Type="http://schemas.openxmlformats.org/officeDocument/2006/relationships/image" Target="../media/image37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image" Target="../media/image394.wmf"/><Relationship Id="rId3" Type="http://schemas.openxmlformats.org/officeDocument/2006/relationships/image" Target="../media/image384.wmf"/><Relationship Id="rId7" Type="http://schemas.openxmlformats.org/officeDocument/2006/relationships/image" Target="../media/image388.wmf"/><Relationship Id="rId12" Type="http://schemas.openxmlformats.org/officeDocument/2006/relationships/image" Target="../media/image393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Relationship Id="rId6" Type="http://schemas.openxmlformats.org/officeDocument/2006/relationships/image" Target="../media/image387.wmf"/><Relationship Id="rId11" Type="http://schemas.openxmlformats.org/officeDocument/2006/relationships/image" Target="../media/image392.wmf"/><Relationship Id="rId5" Type="http://schemas.openxmlformats.org/officeDocument/2006/relationships/image" Target="../media/image386.wmf"/><Relationship Id="rId10" Type="http://schemas.openxmlformats.org/officeDocument/2006/relationships/image" Target="../media/image391.wmf"/><Relationship Id="rId4" Type="http://schemas.openxmlformats.org/officeDocument/2006/relationships/image" Target="../media/image385.wmf"/><Relationship Id="rId9" Type="http://schemas.openxmlformats.org/officeDocument/2006/relationships/image" Target="../media/image390.wmf"/><Relationship Id="rId14" Type="http://schemas.openxmlformats.org/officeDocument/2006/relationships/image" Target="../media/image39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3" Type="http://schemas.openxmlformats.org/officeDocument/2006/relationships/image" Target="../media/image398.wmf"/><Relationship Id="rId7" Type="http://schemas.openxmlformats.org/officeDocument/2006/relationships/image" Target="../media/image402.wmf"/><Relationship Id="rId2" Type="http://schemas.openxmlformats.org/officeDocument/2006/relationships/image" Target="../media/image397.wmf"/><Relationship Id="rId1" Type="http://schemas.openxmlformats.org/officeDocument/2006/relationships/image" Target="../media/image396.wmf"/><Relationship Id="rId6" Type="http://schemas.openxmlformats.org/officeDocument/2006/relationships/image" Target="../media/image401.wmf"/><Relationship Id="rId5" Type="http://schemas.openxmlformats.org/officeDocument/2006/relationships/image" Target="../media/image400.wmf"/><Relationship Id="rId4" Type="http://schemas.openxmlformats.org/officeDocument/2006/relationships/image" Target="../media/image399.wmf"/><Relationship Id="rId9" Type="http://schemas.openxmlformats.org/officeDocument/2006/relationships/image" Target="../media/image40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wmf"/><Relationship Id="rId3" Type="http://schemas.openxmlformats.org/officeDocument/2006/relationships/image" Target="../media/image407.wmf"/><Relationship Id="rId7" Type="http://schemas.openxmlformats.org/officeDocument/2006/relationships/image" Target="../media/image411.wmf"/><Relationship Id="rId2" Type="http://schemas.openxmlformats.org/officeDocument/2006/relationships/image" Target="../media/image406.wmf"/><Relationship Id="rId1" Type="http://schemas.openxmlformats.org/officeDocument/2006/relationships/image" Target="../media/image405.wmf"/><Relationship Id="rId6" Type="http://schemas.openxmlformats.org/officeDocument/2006/relationships/image" Target="../media/image410.wmf"/><Relationship Id="rId5" Type="http://schemas.openxmlformats.org/officeDocument/2006/relationships/image" Target="../media/image409.wmf"/><Relationship Id="rId4" Type="http://schemas.openxmlformats.org/officeDocument/2006/relationships/image" Target="../media/image408.wmf"/><Relationship Id="rId9" Type="http://schemas.openxmlformats.org/officeDocument/2006/relationships/image" Target="../media/image4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wmf"/><Relationship Id="rId2" Type="http://schemas.openxmlformats.org/officeDocument/2006/relationships/image" Target="../media/image415.wmf"/><Relationship Id="rId1" Type="http://schemas.openxmlformats.org/officeDocument/2006/relationships/image" Target="../media/image414.wmf"/><Relationship Id="rId6" Type="http://schemas.openxmlformats.org/officeDocument/2006/relationships/image" Target="../media/image419.wmf"/><Relationship Id="rId5" Type="http://schemas.openxmlformats.org/officeDocument/2006/relationships/image" Target="../media/image418.wmf"/><Relationship Id="rId4" Type="http://schemas.openxmlformats.org/officeDocument/2006/relationships/image" Target="../media/image4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5" Type="http://schemas.openxmlformats.org/officeDocument/2006/relationships/image" Target="../media/image8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3" Type="http://schemas.openxmlformats.org/officeDocument/2006/relationships/image" Target="../media/image90.w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11" Type="http://schemas.openxmlformats.org/officeDocument/2006/relationships/image" Target="../media/image98.emf"/><Relationship Id="rId5" Type="http://schemas.openxmlformats.org/officeDocument/2006/relationships/image" Target="../media/image92.wmf"/><Relationship Id="rId10" Type="http://schemas.openxmlformats.org/officeDocument/2006/relationships/image" Target="../media/image97.e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10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wmf"/><Relationship Id="rId17" Type="http://schemas.openxmlformats.org/officeDocument/2006/relationships/image" Target="../media/image118.wmf"/><Relationship Id="rId2" Type="http://schemas.openxmlformats.org/officeDocument/2006/relationships/image" Target="../media/image103.wmf"/><Relationship Id="rId16" Type="http://schemas.openxmlformats.org/officeDocument/2006/relationships/image" Target="../media/image117.e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emf"/><Relationship Id="rId5" Type="http://schemas.openxmlformats.org/officeDocument/2006/relationships/image" Target="../media/image106.wmf"/><Relationship Id="rId15" Type="http://schemas.openxmlformats.org/officeDocument/2006/relationships/image" Target="../media/image11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emf"/><Relationship Id="rId14" Type="http://schemas.openxmlformats.org/officeDocument/2006/relationships/image" Target="../media/image1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FE6E830-C921-433E-B36E-75DE42831B1A}" type="slidenum">
              <a:rPr lang="en-US" altLang="zh-CN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159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9.emf"/><Relationship Id="rId26" Type="http://schemas.openxmlformats.org/officeDocument/2006/relationships/image" Target="../media/image113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117.e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3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2.emf"/><Relationship Id="rId32" Type="http://schemas.openxmlformats.org/officeDocument/2006/relationships/image" Target="../media/image116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14.emf"/><Relationship Id="rId36" Type="http://schemas.openxmlformats.org/officeDocument/2006/relationships/image" Target="../media/image118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15.wmf"/><Relationship Id="rId35" Type="http://schemas.openxmlformats.org/officeDocument/2006/relationships/oleObject" Target="../embeddings/oleObject119.bin"/><Relationship Id="rId8" Type="http://schemas.openxmlformats.org/officeDocument/2006/relationships/image" Target="../media/image10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image" Target="../media/image124.wmf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5.e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2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9" Type="http://schemas.openxmlformats.org/officeDocument/2006/relationships/oleObject" Target="../embeddings/oleObject165.bin"/><Relationship Id="rId21" Type="http://schemas.openxmlformats.org/officeDocument/2006/relationships/oleObject" Target="../embeddings/oleObject156.bin"/><Relationship Id="rId34" Type="http://schemas.openxmlformats.org/officeDocument/2006/relationships/image" Target="../media/image156.wmf"/><Relationship Id="rId42" Type="http://schemas.openxmlformats.org/officeDocument/2006/relationships/oleObject" Target="../embeddings/oleObject168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29" Type="http://schemas.openxmlformats.org/officeDocument/2006/relationships/oleObject" Target="../embeddings/oleObject160.bin"/><Relationship Id="rId41" Type="http://schemas.openxmlformats.org/officeDocument/2006/relationships/oleObject" Target="../embeddings/oleObject16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51.wmf"/><Relationship Id="rId32" Type="http://schemas.openxmlformats.org/officeDocument/2006/relationships/image" Target="../media/image155.wmf"/><Relationship Id="rId37" Type="http://schemas.openxmlformats.org/officeDocument/2006/relationships/oleObject" Target="../embeddings/oleObject164.bin"/><Relationship Id="rId40" Type="http://schemas.openxmlformats.org/officeDocument/2006/relationships/oleObject" Target="../embeddings/oleObject166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153.wmf"/><Relationship Id="rId36" Type="http://schemas.openxmlformats.org/officeDocument/2006/relationships/image" Target="../media/image157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55.bin"/><Relationship Id="rId31" Type="http://schemas.openxmlformats.org/officeDocument/2006/relationships/oleObject" Target="../embeddings/oleObject161.bin"/><Relationship Id="rId44" Type="http://schemas.openxmlformats.org/officeDocument/2006/relationships/oleObject" Target="../embeddings/oleObject170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6.wmf"/><Relationship Id="rId22" Type="http://schemas.openxmlformats.org/officeDocument/2006/relationships/image" Target="../media/image150.emf"/><Relationship Id="rId27" Type="http://schemas.openxmlformats.org/officeDocument/2006/relationships/oleObject" Target="../embeddings/oleObject159.bin"/><Relationship Id="rId30" Type="http://schemas.openxmlformats.org/officeDocument/2006/relationships/image" Target="../media/image154.wmf"/><Relationship Id="rId35" Type="http://schemas.openxmlformats.org/officeDocument/2006/relationships/oleObject" Target="../embeddings/oleObject163.bin"/><Relationship Id="rId43" Type="http://schemas.openxmlformats.org/officeDocument/2006/relationships/oleObject" Target="../embeddings/oleObject169.bin"/><Relationship Id="rId8" Type="http://schemas.openxmlformats.org/officeDocument/2006/relationships/image" Target="../media/image6.wmf"/><Relationship Id="rId3" Type="http://schemas.openxmlformats.org/officeDocument/2006/relationships/oleObject" Target="../embeddings/oleObject147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33" Type="http://schemas.openxmlformats.org/officeDocument/2006/relationships/oleObject" Target="../embeddings/oleObject162.bin"/><Relationship Id="rId38" Type="http://schemas.openxmlformats.org/officeDocument/2006/relationships/image" Target="../media/image15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45.wmf"/><Relationship Id="rId26" Type="http://schemas.openxmlformats.org/officeDocument/2006/relationships/image" Target="../media/image166.e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78.bin"/><Relationship Id="rId25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63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165.emf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1.bin"/><Relationship Id="rId28" Type="http://schemas.openxmlformats.org/officeDocument/2006/relationships/image" Target="../media/image167.e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6.wmf"/><Relationship Id="rId22" Type="http://schemas.openxmlformats.org/officeDocument/2006/relationships/image" Target="../media/image164.wmf"/><Relationship Id="rId27" Type="http://schemas.openxmlformats.org/officeDocument/2006/relationships/oleObject" Target="../embeddings/oleObject18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7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9.png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78.e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6.wmf"/><Relationship Id="rId26" Type="http://schemas.openxmlformats.org/officeDocument/2006/relationships/image" Target="../media/image187.e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86.e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10" Type="http://schemas.openxmlformats.org/officeDocument/2006/relationships/image" Target="../media/image182.e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84.emf"/><Relationship Id="rId22" Type="http://schemas.openxmlformats.org/officeDocument/2006/relationships/image" Target="../media/image18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91.emf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210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47" Type="http://schemas.openxmlformats.org/officeDocument/2006/relationships/oleObject" Target="../embeddings/oleObject24.bin"/><Relationship Id="rId50" Type="http://schemas.openxmlformats.org/officeDocument/2006/relationships/oleObject" Target="../embeddings/oleObject26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emf"/><Relationship Id="rId45" Type="http://schemas.openxmlformats.org/officeDocument/2006/relationships/oleObject" Target="../embeddings/oleObject22.bin"/><Relationship Id="rId53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emf"/><Relationship Id="rId52" Type="http://schemas.openxmlformats.org/officeDocument/2006/relationships/oleObject" Target="../embeddings/oleObject27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oleObject" Target="../embeddings/oleObject25.bin"/><Relationship Id="rId8" Type="http://schemas.openxmlformats.org/officeDocument/2006/relationships/image" Target="../media/image4.emf"/><Relationship Id="rId51" Type="http://schemas.openxmlformats.org/officeDocument/2006/relationships/image" Target="../media/image24.e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oleObject" Target="../embeddings/oleObject23.bin"/><Relationship Id="rId20" Type="http://schemas.openxmlformats.org/officeDocument/2006/relationships/image" Target="../media/image10.emf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image" Target="../media/image2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00.e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97.emf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emf"/><Relationship Id="rId20" Type="http://schemas.openxmlformats.org/officeDocument/2006/relationships/image" Target="../media/image201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203.e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198.emf"/><Relationship Id="rId22" Type="http://schemas.openxmlformats.org/officeDocument/2006/relationships/image" Target="../media/image20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5.e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07.emf"/><Relationship Id="rId4" Type="http://schemas.openxmlformats.org/officeDocument/2006/relationships/image" Target="../media/image204.emf"/><Relationship Id="rId9" Type="http://schemas.openxmlformats.org/officeDocument/2006/relationships/oleObject" Target="../embeddings/oleObject22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16.emf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0" Type="http://schemas.openxmlformats.org/officeDocument/2006/relationships/image" Target="../media/image217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212.e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14.emf"/><Relationship Id="rId22" Type="http://schemas.openxmlformats.org/officeDocument/2006/relationships/image" Target="../media/image21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19.wmf"/><Relationship Id="rId9" Type="http://schemas.openxmlformats.org/officeDocument/2006/relationships/image" Target="../media/image2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229.emf"/><Relationship Id="rId26" Type="http://schemas.openxmlformats.org/officeDocument/2006/relationships/image" Target="../media/image233.emf"/><Relationship Id="rId3" Type="http://schemas.openxmlformats.org/officeDocument/2006/relationships/oleObject" Target="../embeddings/oleObject242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49.bin"/><Relationship Id="rId25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8.emf"/><Relationship Id="rId20" Type="http://schemas.openxmlformats.org/officeDocument/2006/relationships/image" Target="../media/image230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3.emf"/><Relationship Id="rId11" Type="http://schemas.openxmlformats.org/officeDocument/2006/relationships/oleObject" Target="../embeddings/oleObject246.bin"/><Relationship Id="rId24" Type="http://schemas.openxmlformats.org/officeDocument/2006/relationships/image" Target="../media/image232.emf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23" Type="http://schemas.openxmlformats.org/officeDocument/2006/relationships/oleObject" Target="../embeddings/oleObject252.bin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27.emf"/><Relationship Id="rId22" Type="http://schemas.openxmlformats.org/officeDocument/2006/relationships/image" Target="../media/image23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41.emf"/><Relationship Id="rId26" Type="http://schemas.openxmlformats.org/officeDocument/2006/relationships/image" Target="../media/image245.e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38.emf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emf"/><Relationship Id="rId20" Type="http://schemas.openxmlformats.org/officeDocument/2006/relationships/image" Target="../media/image242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5.e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44.e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28" Type="http://schemas.openxmlformats.org/officeDocument/2006/relationships/image" Target="../media/image246.emf"/><Relationship Id="rId10" Type="http://schemas.openxmlformats.org/officeDocument/2006/relationships/image" Target="../media/image237.e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34.e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39.emf"/><Relationship Id="rId22" Type="http://schemas.openxmlformats.org/officeDocument/2006/relationships/image" Target="../media/image243.emf"/><Relationship Id="rId27" Type="http://schemas.openxmlformats.org/officeDocument/2006/relationships/oleObject" Target="../embeddings/oleObject26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54.e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51.emf"/><Relationship Id="rId1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3.emf"/><Relationship Id="rId20" Type="http://schemas.openxmlformats.org/officeDocument/2006/relationships/image" Target="../media/image255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10" Type="http://schemas.openxmlformats.org/officeDocument/2006/relationships/image" Target="../media/image250.emf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247.e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52.emf"/><Relationship Id="rId22" Type="http://schemas.openxmlformats.org/officeDocument/2006/relationships/image" Target="../media/image25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61.emf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86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262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8.e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60.wmf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7.wmf"/><Relationship Id="rId22" Type="http://schemas.openxmlformats.org/officeDocument/2006/relationships/image" Target="../media/image26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92.bin"/><Relationship Id="rId18" Type="http://schemas.openxmlformats.org/officeDocument/2006/relationships/image" Target="../media/image268.emf"/><Relationship Id="rId26" Type="http://schemas.openxmlformats.org/officeDocument/2006/relationships/image" Target="../media/image272.emf"/><Relationship Id="rId3" Type="http://schemas.openxmlformats.org/officeDocument/2006/relationships/oleObject" Target="../embeddings/oleObject287.bin"/><Relationship Id="rId21" Type="http://schemas.openxmlformats.org/officeDocument/2006/relationships/oleObject" Target="../embeddings/oleObject296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65.emf"/><Relationship Id="rId17" Type="http://schemas.openxmlformats.org/officeDocument/2006/relationships/oleObject" Target="../embeddings/oleObject294.bin"/><Relationship Id="rId25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emf"/><Relationship Id="rId20" Type="http://schemas.openxmlformats.org/officeDocument/2006/relationships/image" Target="../media/image26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91.bin"/><Relationship Id="rId24" Type="http://schemas.openxmlformats.org/officeDocument/2006/relationships/image" Target="../media/image271.emf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297.bin"/><Relationship Id="rId10" Type="http://schemas.openxmlformats.org/officeDocument/2006/relationships/image" Target="../media/image259.wmf"/><Relationship Id="rId19" Type="http://schemas.openxmlformats.org/officeDocument/2006/relationships/oleObject" Target="../embeddings/oleObject295.bin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66.wmf"/><Relationship Id="rId22" Type="http://schemas.openxmlformats.org/officeDocument/2006/relationships/image" Target="../media/image27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280.wmf"/><Relationship Id="rId26" Type="http://schemas.openxmlformats.org/officeDocument/2006/relationships/image" Target="../media/image8.wmf"/><Relationship Id="rId3" Type="http://schemas.openxmlformats.org/officeDocument/2006/relationships/oleObject" Target="../embeddings/oleObject299.bin"/><Relationship Id="rId21" Type="http://schemas.openxmlformats.org/officeDocument/2006/relationships/oleObject" Target="../embeddings/oleObject308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306.bin"/><Relationship Id="rId25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9.emf"/><Relationship Id="rId20" Type="http://schemas.openxmlformats.org/officeDocument/2006/relationships/image" Target="../media/image28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74.e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7.wmf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23" Type="http://schemas.openxmlformats.org/officeDocument/2006/relationships/oleObject" Target="../embeddings/oleObject309.bin"/><Relationship Id="rId28" Type="http://schemas.openxmlformats.org/officeDocument/2006/relationships/image" Target="../media/image282.emf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307.bin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78.emf"/><Relationship Id="rId22" Type="http://schemas.openxmlformats.org/officeDocument/2006/relationships/image" Target="../media/image6.wmf"/><Relationship Id="rId27" Type="http://schemas.openxmlformats.org/officeDocument/2006/relationships/oleObject" Target="../embeddings/oleObject3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3.w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8.wmf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9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7.emf"/><Relationship Id="rId18" Type="http://schemas.openxmlformats.org/officeDocument/2006/relationships/oleObject" Target="../embeddings/oleObject319.bin"/><Relationship Id="rId26" Type="http://schemas.openxmlformats.org/officeDocument/2006/relationships/oleObject" Target="../embeddings/oleObject323.bin"/><Relationship Id="rId21" Type="http://schemas.openxmlformats.org/officeDocument/2006/relationships/image" Target="../media/image291.wmf"/><Relationship Id="rId34" Type="http://schemas.openxmlformats.org/officeDocument/2006/relationships/oleObject" Target="../embeddings/oleObject327.bin"/><Relationship Id="rId7" Type="http://schemas.openxmlformats.org/officeDocument/2006/relationships/image" Target="../media/image284.wmf"/><Relationship Id="rId12" Type="http://schemas.openxmlformats.org/officeDocument/2006/relationships/oleObject" Target="../embeddings/oleObject316.bin"/><Relationship Id="rId17" Type="http://schemas.openxmlformats.org/officeDocument/2006/relationships/image" Target="../media/image289.wmf"/><Relationship Id="rId25" Type="http://schemas.openxmlformats.org/officeDocument/2006/relationships/image" Target="../media/image7.wmf"/><Relationship Id="rId33" Type="http://schemas.openxmlformats.org/officeDocument/2006/relationships/image" Target="../media/image145.wmf"/><Relationship Id="rId38" Type="http://schemas.openxmlformats.org/officeDocument/2006/relationships/image" Target="../media/image2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8.bin"/><Relationship Id="rId20" Type="http://schemas.openxmlformats.org/officeDocument/2006/relationships/oleObject" Target="../embeddings/oleObject320.bin"/><Relationship Id="rId29" Type="http://schemas.openxmlformats.org/officeDocument/2006/relationships/image" Target="../media/image292.e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286.wmf"/><Relationship Id="rId24" Type="http://schemas.openxmlformats.org/officeDocument/2006/relationships/oleObject" Target="../embeddings/oleObject322.bin"/><Relationship Id="rId32" Type="http://schemas.openxmlformats.org/officeDocument/2006/relationships/oleObject" Target="../embeddings/oleObject326.bin"/><Relationship Id="rId37" Type="http://schemas.openxmlformats.org/officeDocument/2006/relationships/oleObject" Target="../embeddings/oleObject329.bin"/><Relationship Id="rId5" Type="http://schemas.openxmlformats.org/officeDocument/2006/relationships/image" Target="../media/image283.wmf"/><Relationship Id="rId15" Type="http://schemas.openxmlformats.org/officeDocument/2006/relationships/image" Target="../media/image288.wmf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324.bin"/><Relationship Id="rId36" Type="http://schemas.openxmlformats.org/officeDocument/2006/relationships/image" Target="../media/image293.emf"/><Relationship Id="rId10" Type="http://schemas.openxmlformats.org/officeDocument/2006/relationships/oleObject" Target="../embeddings/oleObject315.bin"/><Relationship Id="rId19" Type="http://schemas.openxmlformats.org/officeDocument/2006/relationships/image" Target="../media/image290.wmf"/><Relationship Id="rId31" Type="http://schemas.openxmlformats.org/officeDocument/2006/relationships/image" Target="../media/image147.wmf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285.wmf"/><Relationship Id="rId14" Type="http://schemas.openxmlformats.org/officeDocument/2006/relationships/oleObject" Target="../embeddings/oleObject317.bin"/><Relationship Id="rId22" Type="http://schemas.openxmlformats.org/officeDocument/2006/relationships/oleObject" Target="../embeddings/oleObject321.bin"/><Relationship Id="rId27" Type="http://schemas.openxmlformats.org/officeDocument/2006/relationships/image" Target="../media/image8.wmf"/><Relationship Id="rId30" Type="http://schemas.openxmlformats.org/officeDocument/2006/relationships/oleObject" Target="../embeddings/oleObject325.bin"/><Relationship Id="rId35" Type="http://schemas.openxmlformats.org/officeDocument/2006/relationships/oleObject" Target="../embeddings/oleObject328.bin"/><Relationship Id="rId8" Type="http://schemas.openxmlformats.org/officeDocument/2006/relationships/oleObject" Target="../embeddings/oleObject314.bin"/><Relationship Id="rId3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301.wmf"/><Relationship Id="rId26" Type="http://schemas.openxmlformats.org/officeDocument/2006/relationships/image" Target="../media/image305.wmf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39.bin"/><Relationship Id="rId34" Type="http://schemas.openxmlformats.org/officeDocument/2006/relationships/image" Target="../media/image306.emf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299.wmf"/><Relationship Id="rId17" Type="http://schemas.openxmlformats.org/officeDocument/2006/relationships/oleObject" Target="../embeddings/oleObject337.bin"/><Relationship Id="rId25" Type="http://schemas.openxmlformats.org/officeDocument/2006/relationships/oleObject" Target="../embeddings/oleObject341.bin"/><Relationship Id="rId33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wmf"/><Relationship Id="rId20" Type="http://schemas.openxmlformats.org/officeDocument/2006/relationships/image" Target="../media/image302.emf"/><Relationship Id="rId29" Type="http://schemas.openxmlformats.org/officeDocument/2006/relationships/oleObject" Target="../embeddings/oleObject34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96.emf"/><Relationship Id="rId11" Type="http://schemas.openxmlformats.org/officeDocument/2006/relationships/oleObject" Target="../embeddings/oleObject334.bin"/><Relationship Id="rId24" Type="http://schemas.openxmlformats.org/officeDocument/2006/relationships/image" Target="../media/image304.emf"/><Relationship Id="rId32" Type="http://schemas.openxmlformats.org/officeDocument/2006/relationships/image" Target="../media/image285.wmf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23" Type="http://schemas.openxmlformats.org/officeDocument/2006/relationships/oleObject" Target="../embeddings/oleObject340.bin"/><Relationship Id="rId28" Type="http://schemas.openxmlformats.org/officeDocument/2006/relationships/image" Target="../media/image283.wmf"/><Relationship Id="rId10" Type="http://schemas.openxmlformats.org/officeDocument/2006/relationships/image" Target="../media/image298.emf"/><Relationship Id="rId19" Type="http://schemas.openxmlformats.org/officeDocument/2006/relationships/oleObject" Target="../embeddings/oleObject338.bin"/><Relationship Id="rId31" Type="http://schemas.openxmlformats.org/officeDocument/2006/relationships/oleObject" Target="../embeddings/oleObject344.bin"/><Relationship Id="rId4" Type="http://schemas.openxmlformats.org/officeDocument/2006/relationships/image" Target="../media/image295.e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00.emf"/><Relationship Id="rId22" Type="http://schemas.openxmlformats.org/officeDocument/2006/relationships/image" Target="../media/image303.emf"/><Relationship Id="rId27" Type="http://schemas.openxmlformats.org/officeDocument/2006/relationships/oleObject" Target="../embeddings/oleObject342.bin"/><Relationship Id="rId30" Type="http://schemas.openxmlformats.org/officeDocument/2006/relationships/image" Target="../media/image284.wmf"/><Relationship Id="rId8" Type="http://schemas.openxmlformats.org/officeDocument/2006/relationships/image" Target="../media/image29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emf"/><Relationship Id="rId13" Type="http://schemas.openxmlformats.org/officeDocument/2006/relationships/oleObject" Target="../embeddings/oleObject351.bin"/><Relationship Id="rId18" Type="http://schemas.openxmlformats.org/officeDocument/2006/relationships/image" Target="../media/image311.emf"/><Relationship Id="rId26" Type="http://schemas.openxmlformats.org/officeDocument/2006/relationships/image" Target="../media/image313.emf"/><Relationship Id="rId3" Type="http://schemas.openxmlformats.org/officeDocument/2006/relationships/oleObject" Target="../embeddings/oleObject346.bin"/><Relationship Id="rId21" Type="http://schemas.openxmlformats.org/officeDocument/2006/relationships/oleObject" Target="../embeddings/oleObject355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53.bin"/><Relationship Id="rId25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45.wmf"/><Relationship Id="rId29" Type="http://schemas.openxmlformats.org/officeDocument/2006/relationships/oleObject" Target="../embeddings/oleObject360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08.emf"/><Relationship Id="rId11" Type="http://schemas.openxmlformats.org/officeDocument/2006/relationships/oleObject" Target="../embeddings/oleObject350.bin"/><Relationship Id="rId24" Type="http://schemas.openxmlformats.org/officeDocument/2006/relationships/oleObject" Target="../embeddings/oleObject357.bin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23" Type="http://schemas.openxmlformats.org/officeDocument/2006/relationships/oleObject" Target="../embeddings/oleObject356.bin"/><Relationship Id="rId28" Type="http://schemas.openxmlformats.org/officeDocument/2006/relationships/image" Target="../media/image314.emf"/><Relationship Id="rId10" Type="http://schemas.openxmlformats.org/officeDocument/2006/relationships/image" Target="../media/image310.wmf"/><Relationship Id="rId19" Type="http://schemas.openxmlformats.org/officeDocument/2006/relationships/oleObject" Target="../embeddings/oleObject354.bin"/><Relationship Id="rId4" Type="http://schemas.openxmlformats.org/officeDocument/2006/relationships/image" Target="../media/image307.e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7.wmf"/><Relationship Id="rId22" Type="http://schemas.openxmlformats.org/officeDocument/2006/relationships/image" Target="../media/image312.wmf"/><Relationship Id="rId27" Type="http://schemas.openxmlformats.org/officeDocument/2006/relationships/oleObject" Target="../embeddings/oleObject359.bin"/><Relationship Id="rId30" Type="http://schemas.openxmlformats.org/officeDocument/2006/relationships/image" Target="../media/image31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3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65.bin"/><Relationship Id="rId5" Type="http://schemas.openxmlformats.org/officeDocument/2006/relationships/oleObject" Target="../embeddings/oleObject362.bin"/><Relationship Id="rId10" Type="http://schemas.openxmlformats.org/officeDocument/2006/relationships/image" Target="../media/image319.wmf"/><Relationship Id="rId4" Type="http://schemas.openxmlformats.org/officeDocument/2006/relationships/image" Target="../media/image316.emf"/><Relationship Id="rId9" Type="http://schemas.openxmlformats.org/officeDocument/2006/relationships/oleObject" Target="../embeddings/oleObject364.bin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1.bin"/><Relationship Id="rId18" Type="http://schemas.openxmlformats.org/officeDocument/2006/relationships/image" Target="../media/image328.wmf"/><Relationship Id="rId26" Type="http://schemas.openxmlformats.org/officeDocument/2006/relationships/image" Target="../media/image332.wmf"/><Relationship Id="rId3" Type="http://schemas.openxmlformats.org/officeDocument/2006/relationships/oleObject" Target="../embeddings/oleObject366.bin"/><Relationship Id="rId21" Type="http://schemas.openxmlformats.org/officeDocument/2006/relationships/oleObject" Target="../embeddings/oleObject375.bin"/><Relationship Id="rId34" Type="http://schemas.openxmlformats.org/officeDocument/2006/relationships/image" Target="../media/image336.wmf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73.bin"/><Relationship Id="rId25" Type="http://schemas.openxmlformats.org/officeDocument/2006/relationships/oleObject" Target="../embeddings/oleObject377.bin"/><Relationship Id="rId33" Type="http://schemas.openxmlformats.org/officeDocument/2006/relationships/oleObject" Target="../embeddings/oleObject3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wmf"/><Relationship Id="rId20" Type="http://schemas.openxmlformats.org/officeDocument/2006/relationships/image" Target="../media/image329.wmf"/><Relationship Id="rId29" Type="http://schemas.openxmlformats.org/officeDocument/2006/relationships/oleObject" Target="../embeddings/oleObject379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70.bin"/><Relationship Id="rId24" Type="http://schemas.openxmlformats.org/officeDocument/2006/relationships/image" Target="../media/image331.wmf"/><Relationship Id="rId32" Type="http://schemas.openxmlformats.org/officeDocument/2006/relationships/image" Target="../media/image335.wmf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23" Type="http://schemas.openxmlformats.org/officeDocument/2006/relationships/oleObject" Target="../embeddings/oleObject376.bin"/><Relationship Id="rId28" Type="http://schemas.openxmlformats.org/officeDocument/2006/relationships/image" Target="../media/image333.emf"/><Relationship Id="rId36" Type="http://schemas.openxmlformats.org/officeDocument/2006/relationships/image" Target="../media/image337.wmf"/><Relationship Id="rId10" Type="http://schemas.openxmlformats.org/officeDocument/2006/relationships/image" Target="../media/image324.wmf"/><Relationship Id="rId19" Type="http://schemas.openxmlformats.org/officeDocument/2006/relationships/oleObject" Target="../embeddings/oleObject374.bin"/><Relationship Id="rId31" Type="http://schemas.openxmlformats.org/officeDocument/2006/relationships/oleObject" Target="../embeddings/oleObject380.bin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26.wmf"/><Relationship Id="rId22" Type="http://schemas.openxmlformats.org/officeDocument/2006/relationships/image" Target="../media/image330.wmf"/><Relationship Id="rId27" Type="http://schemas.openxmlformats.org/officeDocument/2006/relationships/oleObject" Target="../embeddings/oleObject378.bin"/><Relationship Id="rId30" Type="http://schemas.openxmlformats.org/officeDocument/2006/relationships/image" Target="../media/image334.emf"/><Relationship Id="rId35" Type="http://schemas.openxmlformats.org/officeDocument/2006/relationships/oleObject" Target="../embeddings/oleObject382.bin"/><Relationship Id="rId8" Type="http://schemas.openxmlformats.org/officeDocument/2006/relationships/image" Target="../media/image323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345.emf"/><Relationship Id="rId26" Type="http://schemas.openxmlformats.org/officeDocument/2006/relationships/image" Target="../media/image284.wmf"/><Relationship Id="rId3" Type="http://schemas.openxmlformats.org/officeDocument/2006/relationships/oleObject" Target="../embeddings/oleObject383.bin"/><Relationship Id="rId21" Type="http://schemas.openxmlformats.org/officeDocument/2006/relationships/oleObject" Target="../embeddings/oleObject392.bin"/><Relationship Id="rId34" Type="http://schemas.openxmlformats.org/officeDocument/2006/relationships/image" Target="../media/image350.wmf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42.emf"/><Relationship Id="rId17" Type="http://schemas.openxmlformats.org/officeDocument/2006/relationships/oleObject" Target="../embeddings/oleObject390.bin"/><Relationship Id="rId25" Type="http://schemas.openxmlformats.org/officeDocument/2006/relationships/oleObject" Target="../embeddings/oleObject394.bin"/><Relationship Id="rId33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4.emf"/><Relationship Id="rId20" Type="http://schemas.openxmlformats.org/officeDocument/2006/relationships/image" Target="../media/image346.emf"/><Relationship Id="rId29" Type="http://schemas.openxmlformats.org/officeDocument/2006/relationships/oleObject" Target="../embeddings/oleObject396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387.bin"/><Relationship Id="rId24" Type="http://schemas.openxmlformats.org/officeDocument/2006/relationships/image" Target="../media/image283.wmf"/><Relationship Id="rId32" Type="http://schemas.openxmlformats.org/officeDocument/2006/relationships/image" Target="../media/image349.emf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89.bin"/><Relationship Id="rId23" Type="http://schemas.openxmlformats.org/officeDocument/2006/relationships/oleObject" Target="../embeddings/oleObject393.bin"/><Relationship Id="rId28" Type="http://schemas.openxmlformats.org/officeDocument/2006/relationships/image" Target="../media/image285.wmf"/><Relationship Id="rId36" Type="http://schemas.openxmlformats.org/officeDocument/2006/relationships/image" Target="../media/image351.emf"/><Relationship Id="rId10" Type="http://schemas.openxmlformats.org/officeDocument/2006/relationships/image" Target="../media/image341.emf"/><Relationship Id="rId19" Type="http://schemas.openxmlformats.org/officeDocument/2006/relationships/oleObject" Target="../embeddings/oleObject391.bin"/><Relationship Id="rId31" Type="http://schemas.openxmlformats.org/officeDocument/2006/relationships/oleObject" Target="../embeddings/oleObject397.bin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43.emf"/><Relationship Id="rId22" Type="http://schemas.openxmlformats.org/officeDocument/2006/relationships/image" Target="../media/image347.emf"/><Relationship Id="rId27" Type="http://schemas.openxmlformats.org/officeDocument/2006/relationships/oleObject" Target="../embeddings/oleObject395.bin"/><Relationship Id="rId30" Type="http://schemas.openxmlformats.org/officeDocument/2006/relationships/image" Target="../media/image348.emf"/><Relationship Id="rId35" Type="http://schemas.openxmlformats.org/officeDocument/2006/relationships/oleObject" Target="../embeddings/oleObject399.bin"/><Relationship Id="rId8" Type="http://schemas.openxmlformats.org/officeDocument/2006/relationships/image" Target="../media/image340.e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5.bin"/><Relationship Id="rId18" Type="http://schemas.openxmlformats.org/officeDocument/2006/relationships/image" Target="../media/image359.emf"/><Relationship Id="rId26" Type="http://schemas.openxmlformats.org/officeDocument/2006/relationships/image" Target="../media/image363.emf"/><Relationship Id="rId39" Type="http://schemas.openxmlformats.org/officeDocument/2006/relationships/oleObject" Target="../embeddings/oleObject418.bin"/><Relationship Id="rId21" Type="http://schemas.openxmlformats.org/officeDocument/2006/relationships/oleObject" Target="../embeddings/oleObject409.bin"/><Relationship Id="rId34" Type="http://schemas.openxmlformats.org/officeDocument/2006/relationships/image" Target="../media/image367.emf"/><Relationship Id="rId42" Type="http://schemas.openxmlformats.org/officeDocument/2006/relationships/image" Target="../media/image368.emf"/><Relationship Id="rId7" Type="http://schemas.openxmlformats.org/officeDocument/2006/relationships/oleObject" Target="../embeddings/oleObject4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8.emf"/><Relationship Id="rId20" Type="http://schemas.openxmlformats.org/officeDocument/2006/relationships/image" Target="../media/image360.wmf"/><Relationship Id="rId29" Type="http://schemas.openxmlformats.org/officeDocument/2006/relationships/oleObject" Target="../embeddings/oleObject413.bin"/><Relationship Id="rId41" Type="http://schemas.openxmlformats.org/officeDocument/2006/relationships/oleObject" Target="../embeddings/oleObject419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53.wmf"/><Relationship Id="rId11" Type="http://schemas.openxmlformats.org/officeDocument/2006/relationships/oleObject" Target="../embeddings/oleObject404.bin"/><Relationship Id="rId24" Type="http://schemas.openxmlformats.org/officeDocument/2006/relationships/image" Target="../media/image362.emf"/><Relationship Id="rId32" Type="http://schemas.openxmlformats.org/officeDocument/2006/relationships/image" Target="../media/image366.emf"/><Relationship Id="rId37" Type="http://schemas.openxmlformats.org/officeDocument/2006/relationships/oleObject" Target="../embeddings/oleObject417.bin"/><Relationship Id="rId40" Type="http://schemas.openxmlformats.org/officeDocument/2006/relationships/image" Target="../media/image285.wmf"/><Relationship Id="rId5" Type="http://schemas.openxmlformats.org/officeDocument/2006/relationships/oleObject" Target="../embeddings/oleObject401.bin"/><Relationship Id="rId15" Type="http://schemas.openxmlformats.org/officeDocument/2006/relationships/oleObject" Target="../embeddings/oleObject406.bin"/><Relationship Id="rId23" Type="http://schemas.openxmlformats.org/officeDocument/2006/relationships/oleObject" Target="../embeddings/oleObject410.bin"/><Relationship Id="rId28" Type="http://schemas.openxmlformats.org/officeDocument/2006/relationships/image" Target="../media/image364.emf"/><Relationship Id="rId36" Type="http://schemas.openxmlformats.org/officeDocument/2006/relationships/image" Target="../media/image283.wmf"/><Relationship Id="rId10" Type="http://schemas.openxmlformats.org/officeDocument/2006/relationships/image" Target="../media/image355.wmf"/><Relationship Id="rId19" Type="http://schemas.openxmlformats.org/officeDocument/2006/relationships/oleObject" Target="../embeddings/oleObject408.bin"/><Relationship Id="rId31" Type="http://schemas.openxmlformats.org/officeDocument/2006/relationships/oleObject" Target="../embeddings/oleObject414.bin"/><Relationship Id="rId44" Type="http://schemas.openxmlformats.org/officeDocument/2006/relationships/image" Target="../media/image369.emf"/><Relationship Id="rId4" Type="http://schemas.openxmlformats.org/officeDocument/2006/relationships/image" Target="../media/image352.emf"/><Relationship Id="rId9" Type="http://schemas.openxmlformats.org/officeDocument/2006/relationships/oleObject" Target="../embeddings/oleObject403.bin"/><Relationship Id="rId14" Type="http://schemas.openxmlformats.org/officeDocument/2006/relationships/image" Target="../media/image357.emf"/><Relationship Id="rId22" Type="http://schemas.openxmlformats.org/officeDocument/2006/relationships/image" Target="../media/image361.wmf"/><Relationship Id="rId27" Type="http://schemas.openxmlformats.org/officeDocument/2006/relationships/oleObject" Target="../embeddings/oleObject412.bin"/><Relationship Id="rId30" Type="http://schemas.openxmlformats.org/officeDocument/2006/relationships/image" Target="../media/image365.emf"/><Relationship Id="rId35" Type="http://schemas.openxmlformats.org/officeDocument/2006/relationships/oleObject" Target="../embeddings/oleObject416.bin"/><Relationship Id="rId43" Type="http://schemas.openxmlformats.org/officeDocument/2006/relationships/oleObject" Target="../embeddings/oleObject420.bin"/><Relationship Id="rId8" Type="http://schemas.openxmlformats.org/officeDocument/2006/relationships/image" Target="../media/image354.wmf"/><Relationship Id="rId3" Type="http://schemas.openxmlformats.org/officeDocument/2006/relationships/oleObject" Target="../embeddings/oleObject400.bin"/><Relationship Id="rId12" Type="http://schemas.openxmlformats.org/officeDocument/2006/relationships/image" Target="../media/image356.wmf"/><Relationship Id="rId17" Type="http://schemas.openxmlformats.org/officeDocument/2006/relationships/oleObject" Target="../embeddings/oleObject407.bin"/><Relationship Id="rId25" Type="http://schemas.openxmlformats.org/officeDocument/2006/relationships/oleObject" Target="../embeddings/oleObject411.bin"/><Relationship Id="rId33" Type="http://schemas.openxmlformats.org/officeDocument/2006/relationships/oleObject" Target="../embeddings/oleObject415.bin"/><Relationship Id="rId38" Type="http://schemas.openxmlformats.org/officeDocument/2006/relationships/image" Target="../media/image28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emf"/><Relationship Id="rId13" Type="http://schemas.openxmlformats.org/officeDocument/2006/relationships/oleObject" Target="../embeddings/oleObject426.bin"/><Relationship Id="rId18" Type="http://schemas.openxmlformats.org/officeDocument/2006/relationships/image" Target="../media/image377.wmf"/><Relationship Id="rId26" Type="http://schemas.openxmlformats.org/officeDocument/2006/relationships/image" Target="../media/image381.wmf"/><Relationship Id="rId3" Type="http://schemas.openxmlformats.org/officeDocument/2006/relationships/oleObject" Target="../embeddings/oleObject421.bin"/><Relationship Id="rId21" Type="http://schemas.openxmlformats.org/officeDocument/2006/relationships/oleObject" Target="../embeddings/oleObject430.bin"/><Relationship Id="rId7" Type="http://schemas.openxmlformats.org/officeDocument/2006/relationships/oleObject" Target="../embeddings/oleObject423.bin"/><Relationship Id="rId12" Type="http://schemas.openxmlformats.org/officeDocument/2006/relationships/image" Target="../media/image374.wmf"/><Relationship Id="rId17" Type="http://schemas.openxmlformats.org/officeDocument/2006/relationships/oleObject" Target="../embeddings/oleObject428.bin"/><Relationship Id="rId25" Type="http://schemas.openxmlformats.org/officeDocument/2006/relationships/oleObject" Target="../embeddings/oleObject4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6.wmf"/><Relationship Id="rId20" Type="http://schemas.openxmlformats.org/officeDocument/2006/relationships/image" Target="../media/image37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71.wmf"/><Relationship Id="rId11" Type="http://schemas.openxmlformats.org/officeDocument/2006/relationships/oleObject" Target="../embeddings/oleObject425.bin"/><Relationship Id="rId24" Type="http://schemas.openxmlformats.org/officeDocument/2006/relationships/image" Target="../media/image380.wmf"/><Relationship Id="rId5" Type="http://schemas.openxmlformats.org/officeDocument/2006/relationships/oleObject" Target="../embeddings/oleObject422.bin"/><Relationship Id="rId15" Type="http://schemas.openxmlformats.org/officeDocument/2006/relationships/oleObject" Target="../embeddings/oleObject427.bin"/><Relationship Id="rId23" Type="http://schemas.openxmlformats.org/officeDocument/2006/relationships/oleObject" Target="../embeddings/oleObject431.bin"/><Relationship Id="rId10" Type="http://schemas.openxmlformats.org/officeDocument/2006/relationships/image" Target="../media/image373.wmf"/><Relationship Id="rId19" Type="http://schemas.openxmlformats.org/officeDocument/2006/relationships/oleObject" Target="../embeddings/oleObject429.bin"/><Relationship Id="rId4" Type="http://schemas.openxmlformats.org/officeDocument/2006/relationships/image" Target="../media/image370.wmf"/><Relationship Id="rId9" Type="http://schemas.openxmlformats.org/officeDocument/2006/relationships/oleObject" Target="../embeddings/oleObject424.bin"/><Relationship Id="rId14" Type="http://schemas.openxmlformats.org/officeDocument/2006/relationships/image" Target="../media/image375.wmf"/><Relationship Id="rId22" Type="http://schemas.openxmlformats.org/officeDocument/2006/relationships/image" Target="../media/image37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13" Type="http://schemas.openxmlformats.org/officeDocument/2006/relationships/oleObject" Target="../embeddings/oleObject438.bin"/><Relationship Id="rId18" Type="http://schemas.openxmlformats.org/officeDocument/2006/relationships/image" Target="../media/image389.wmf"/><Relationship Id="rId26" Type="http://schemas.openxmlformats.org/officeDocument/2006/relationships/image" Target="../media/image393.wmf"/><Relationship Id="rId3" Type="http://schemas.openxmlformats.org/officeDocument/2006/relationships/oleObject" Target="../embeddings/oleObject433.bin"/><Relationship Id="rId21" Type="http://schemas.openxmlformats.org/officeDocument/2006/relationships/oleObject" Target="../embeddings/oleObject442.bin"/><Relationship Id="rId7" Type="http://schemas.openxmlformats.org/officeDocument/2006/relationships/oleObject" Target="../embeddings/oleObject435.bin"/><Relationship Id="rId12" Type="http://schemas.openxmlformats.org/officeDocument/2006/relationships/image" Target="../media/image386.wmf"/><Relationship Id="rId17" Type="http://schemas.openxmlformats.org/officeDocument/2006/relationships/oleObject" Target="../embeddings/oleObject440.bin"/><Relationship Id="rId25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8.wmf"/><Relationship Id="rId20" Type="http://schemas.openxmlformats.org/officeDocument/2006/relationships/image" Target="../media/image390.wmf"/><Relationship Id="rId29" Type="http://schemas.openxmlformats.org/officeDocument/2006/relationships/oleObject" Target="../embeddings/oleObject446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83.wmf"/><Relationship Id="rId11" Type="http://schemas.openxmlformats.org/officeDocument/2006/relationships/oleObject" Target="../embeddings/oleObject437.bin"/><Relationship Id="rId24" Type="http://schemas.openxmlformats.org/officeDocument/2006/relationships/image" Target="../media/image392.wmf"/><Relationship Id="rId5" Type="http://schemas.openxmlformats.org/officeDocument/2006/relationships/oleObject" Target="../embeddings/oleObject434.bin"/><Relationship Id="rId15" Type="http://schemas.openxmlformats.org/officeDocument/2006/relationships/oleObject" Target="../embeddings/oleObject439.bin"/><Relationship Id="rId23" Type="http://schemas.openxmlformats.org/officeDocument/2006/relationships/oleObject" Target="../embeddings/oleObject443.bin"/><Relationship Id="rId28" Type="http://schemas.openxmlformats.org/officeDocument/2006/relationships/image" Target="../media/image394.wmf"/><Relationship Id="rId10" Type="http://schemas.openxmlformats.org/officeDocument/2006/relationships/image" Target="../media/image385.wmf"/><Relationship Id="rId19" Type="http://schemas.openxmlformats.org/officeDocument/2006/relationships/oleObject" Target="../embeddings/oleObject441.bin"/><Relationship Id="rId4" Type="http://schemas.openxmlformats.org/officeDocument/2006/relationships/image" Target="../media/image382.wmf"/><Relationship Id="rId9" Type="http://schemas.openxmlformats.org/officeDocument/2006/relationships/oleObject" Target="../embeddings/oleObject436.bin"/><Relationship Id="rId14" Type="http://schemas.openxmlformats.org/officeDocument/2006/relationships/image" Target="../media/image387.wmf"/><Relationship Id="rId22" Type="http://schemas.openxmlformats.org/officeDocument/2006/relationships/image" Target="../media/image391.wmf"/><Relationship Id="rId27" Type="http://schemas.openxmlformats.org/officeDocument/2006/relationships/oleObject" Target="../embeddings/oleObject445.bin"/><Relationship Id="rId30" Type="http://schemas.openxmlformats.org/officeDocument/2006/relationships/image" Target="../media/image39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403.wmf"/><Relationship Id="rId3" Type="http://schemas.openxmlformats.org/officeDocument/2006/relationships/oleObject" Target="../embeddings/oleObject447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400.wmf"/><Relationship Id="rId17" Type="http://schemas.openxmlformats.org/officeDocument/2006/relationships/oleObject" Target="../embeddings/oleObject4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2.wmf"/><Relationship Id="rId20" Type="http://schemas.openxmlformats.org/officeDocument/2006/relationships/image" Target="../media/image40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97.wmf"/><Relationship Id="rId11" Type="http://schemas.openxmlformats.org/officeDocument/2006/relationships/oleObject" Target="../embeddings/oleObject451.bin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10" Type="http://schemas.openxmlformats.org/officeDocument/2006/relationships/image" Target="../media/image399.wmf"/><Relationship Id="rId19" Type="http://schemas.openxmlformats.org/officeDocument/2006/relationships/oleObject" Target="../embeddings/oleObject455.bin"/><Relationship Id="rId4" Type="http://schemas.openxmlformats.org/officeDocument/2006/relationships/image" Target="../media/image396.w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40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45.wmf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13" Type="http://schemas.openxmlformats.org/officeDocument/2006/relationships/oleObject" Target="../embeddings/oleObject461.bin"/><Relationship Id="rId18" Type="http://schemas.openxmlformats.org/officeDocument/2006/relationships/image" Target="../media/image412.wmf"/><Relationship Id="rId3" Type="http://schemas.openxmlformats.org/officeDocument/2006/relationships/oleObject" Target="../embeddings/oleObject456.bin"/><Relationship Id="rId7" Type="http://schemas.openxmlformats.org/officeDocument/2006/relationships/oleObject" Target="../embeddings/oleObject458.bin"/><Relationship Id="rId12" Type="http://schemas.openxmlformats.org/officeDocument/2006/relationships/image" Target="../media/image409.wmf"/><Relationship Id="rId17" Type="http://schemas.openxmlformats.org/officeDocument/2006/relationships/oleObject" Target="../embeddings/oleObject4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1.wmf"/><Relationship Id="rId20" Type="http://schemas.openxmlformats.org/officeDocument/2006/relationships/image" Target="../media/image413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06.wmf"/><Relationship Id="rId11" Type="http://schemas.openxmlformats.org/officeDocument/2006/relationships/oleObject" Target="../embeddings/oleObject460.bin"/><Relationship Id="rId5" Type="http://schemas.openxmlformats.org/officeDocument/2006/relationships/oleObject" Target="../embeddings/oleObject457.bin"/><Relationship Id="rId15" Type="http://schemas.openxmlformats.org/officeDocument/2006/relationships/oleObject" Target="../embeddings/oleObject462.bin"/><Relationship Id="rId10" Type="http://schemas.openxmlformats.org/officeDocument/2006/relationships/image" Target="../media/image408.wmf"/><Relationship Id="rId19" Type="http://schemas.openxmlformats.org/officeDocument/2006/relationships/oleObject" Target="../embeddings/oleObject464.bin"/><Relationship Id="rId4" Type="http://schemas.openxmlformats.org/officeDocument/2006/relationships/image" Target="../media/image405.wmf"/><Relationship Id="rId9" Type="http://schemas.openxmlformats.org/officeDocument/2006/relationships/oleObject" Target="../embeddings/oleObject459.bin"/><Relationship Id="rId14" Type="http://schemas.openxmlformats.org/officeDocument/2006/relationships/image" Target="../media/image41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13" Type="http://schemas.openxmlformats.org/officeDocument/2006/relationships/oleObject" Target="../embeddings/oleObject470.bin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12" Type="http://schemas.openxmlformats.org/officeDocument/2006/relationships/image" Target="../media/image4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15.wmf"/><Relationship Id="rId11" Type="http://schemas.openxmlformats.org/officeDocument/2006/relationships/oleObject" Target="../embeddings/oleObject469.bin"/><Relationship Id="rId5" Type="http://schemas.openxmlformats.org/officeDocument/2006/relationships/oleObject" Target="../embeddings/oleObject466.bin"/><Relationship Id="rId10" Type="http://schemas.openxmlformats.org/officeDocument/2006/relationships/image" Target="../media/image417.wmf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468.bin"/><Relationship Id="rId14" Type="http://schemas.openxmlformats.org/officeDocument/2006/relationships/image" Target="../media/image4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4.wmf"/><Relationship Id="rId26" Type="http://schemas.openxmlformats.org/officeDocument/2006/relationships/image" Target="../media/image68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2.e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3.wmf"/><Relationship Id="rId32" Type="http://schemas.openxmlformats.org/officeDocument/2006/relationships/image" Target="../media/image87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85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8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e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98.e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00.e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3.wmf"/><Relationship Id="rId22" Type="http://schemas.openxmlformats.org/officeDocument/2006/relationships/image" Target="../media/image97.e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10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9736" y="2852936"/>
            <a:ext cx="4752528" cy="720080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altLang="zh-CN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4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连续函数</a:t>
            </a:r>
            <a:endParaRPr lang="zh-CN" altLang="en-US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9768408" y="404664"/>
            <a:ext cx="1566454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9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AutoShape 2"/>
          <p:cNvSpPr>
            <a:spLocks/>
          </p:cNvSpPr>
          <p:nvPr/>
        </p:nvSpPr>
        <p:spPr bwMode="auto">
          <a:xfrm flipH="1">
            <a:off x="2711451" y="476251"/>
            <a:ext cx="576263" cy="4608513"/>
          </a:xfrm>
          <a:prstGeom prst="rightBrace">
            <a:avLst>
              <a:gd name="adj1" fmla="val 66644"/>
              <a:gd name="adj2" fmla="val 47148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143251" y="404813"/>
          <a:ext cx="43481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9" name="公式" r:id="rId3" imgW="1638300" imgH="241300" progId="Equation.3">
                  <p:embed/>
                </p:oleObj>
              </mc:Choice>
              <mc:Fallback>
                <p:oleObj name="公式" r:id="rId3" imgW="1638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04813"/>
                        <a:ext cx="434816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4"/>
          <p:cNvGraphicFramePr>
            <a:graphicFrameLocks noChangeAspect="1"/>
          </p:cNvGraphicFramePr>
          <p:nvPr/>
        </p:nvGraphicFramePr>
        <p:xfrm>
          <a:off x="7339013" y="404813"/>
          <a:ext cx="2933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0" name="公式" r:id="rId5" imgW="1104900" imgH="292100" progId="Equation.3">
                  <p:embed/>
                </p:oleObj>
              </mc:Choice>
              <mc:Fallback>
                <p:oleObj name="公式" r:id="rId5" imgW="1104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404813"/>
                        <a:ext cx="2933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05" name="Group 5"/>
          <p:cNvGrpSpPr>
            <a:grpSpLocks/>
          </p:cNvGrpSpPr>
          <p:nvPr/>
        </p:nvGrpSpPr>
        <p:grpSpPr bwMode="auto">
          <a:xfrm>
            <a:off x="3287714" y="1109664"/>
            <a:ext cx="1577975" cy="661987"/>
            <a:chOff x="975" y="790"/>
            <a:chExt cx="994" cy="417"/>
          </a:xfrm>
        </p:grpSpPr>
        <p:graphicFrame>
          <p:nvGraphicFramePr>
            <p:cNvPr id="150552" name="Object 6"/>
            <p:cNvGraphicFramePr>
              <a:graphicFrameLocks noChangeAspect="1"/>
            </p:cNvGraphicFramePr>
            <p:nvPr/>
          </p:nvGraphicFramePr>
          <p:xfrm>
            <a:off x="975" y="790"/>
            <a:ext cx="417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1" name="公式" r:id="rId7" imgW="152342" imgH="152567" progId="Equation.3">
                    <p:embed/>
                  </p:oleObj>
                </mc:Choice>
                <mc:Fallback>
                  <p:oleObj name="公式" r:id="rId7" imgW="152342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790"/>
                          <a:ext cx="417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5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5207807"/>
                </p:ext>
              </p:extLst>
            </p:nvPr>
          </p:nvGraphicFramePr>
          <p:xfrm>
            <a:off x="1269" y="796"/>
            <a:ext cx="70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2" name="公式" r:id="rId9" imgW="419100" imgH="228600" progId="Equation.3">
                    <p:embed/>
                  </p:oleObj>
                </mc:Choice>
                <mc:Fallback>
                  <p:oleObj name="公式" r:id="rId9" imgW="419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" y="796"/>
                          <a:ext cx="70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40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27495"/>
              </p:ext>
            </p:extLst>
          </p:nvPr>
        </p:nvGraphicFramePr>
        <p:xfrm>
          <a:off x="5112125" y="1191578"/>
          <a:ext cx="4574801" cy="52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3" name="公式" r:id="rId11" imgW="1981200" imgH="228600" progId="Equation.3">
                  <p:embed/>
                </p:oleObj>
              </mc:Choice>
              <mc:Fallback>
                <p:oleObj name="公式" r:id="rId11" imgW="198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125" y="1191578"/>
                        <a:ext cx="4574801" cy="527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09" name="Group 9"/>
          <p:cNvGrpSpPr>
            <a:grpSpLocks/>
          </p:cNvGrpSpPr>
          <p:nvPr/>
        </p:nvGrpSpPr>
        <p:grpSpPr bwMode="auto">
          <a:xfrm>
            <a:off x="3287713" y="1778001"/>
            <a:ext cx="6769100" cy="569913"/>
            <a:chOff x="839" y="1211"/>
            <a:chExt cx="4264" cy="359"/>
          </a:xfrm>
        </p:grpSpPr>
        <p:graphicFrame>
          <p:nvGraphicFramePr>
            <p:cNvPr id="150548" name="Object 10"/>
            <p:cNvGraphicFramePr>
              <a:graphicFrameLocks noChangeAspect="1"/>
            </p:cNvGraphicFramePr>
            <p:nvPr/>
          </p:nvGraphicFramePr>
          <p:xfrm>
            <a:off x="839" y="1211"/>
            <a:ext cx="426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4" name="公式" r:id="rId13" imgW="2336800" imgH="228600" progId="Equation.3">
                    <p:embed/>
                  </p:oleObj>
                </mc:Choice>
                <mc:Fallback>
                  <p:oleObj name="公式" r:id="rId13" imgW="2336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211"/>
                          <a:ext cx="426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810860"/>
                </p:ext>
              </p:extLst>
            </p:nvPr>
          </p:nvGraphicFramePr>
          <p:xfrm>
            <a:off x="3029" y="1255"/>
            <a:ext cx="5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5" name="公式" r:id="rId15" imgW="323770" imgH="171334" progId="Equation.3">
                    <p:embed/>
                  </p:oleObj>
                </mc:Choice>
                <mc:Fallback>
                  <p:oleObj name="公式" r:id="rId15" imgW="323770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1255"/>
                          <a:ext cx="5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599526"/>
                </p:ext>
              </p:extLst>
            </p:nvPr>
          </p:nvGraphicFramePr>
          <p:xfrm>
            <a:off x="4143" y="1258"/>
            <a:ext cx="72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6" name="公式" r:id="rId17" imgW="466743" imgH="190449" progId="Equation.3">
                    <p:embed/>
                  </p:oleObj>
                </mc:Choice>
                <mc:Fallback>
                  <p:oleObj name="公式" r:id="rId17" imgW="466743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1258"/>
                          <a:ext cx="72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5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2449567"/>
                </p:ext>
              </p:extLst>
            </p:nvPr>
          </p:nvGraphicFramePr>
          <p:xfrm>
            <a:off x="3716" y="1269"/>
            <a:ext cx="31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7" name="公式" r:id="rId19" imgW="171428" imgH="190449" progId="Equation.3">
                    <p:embed/>
                  </p:oleObj>
                </mc:Choice>
                <mc:Fallback>
                  <p:oleObj name="公式" r:id="rId19" imgW="171428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1269"/>
                          <a:ext cx="31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4014" name="Group 14"/>
          <p:cNvGrpSpPr>
            <a:grpSpLocks/>
          </p:cNvGrpSpPr>
          <p:nvPr/>
        </p:nvGrpSpPr>
        <p:grpSpPr bwMode="auto">
          <a:xfrm>
            <a:off x="3355976" y="3141663"/>
            <a:ext cx="5754688" cy="563562"/>
            <a:chOff x="918" y="2341"/>
            <a:chExt cx="3625" cy="355"/>
          </a:xfrm>
        </p:grpSpPr>
        <p:graphicFrame>
          <p:nvGraphicFramePr>
            <p:cNvPr id="150546" name="Object 15"/>
            <p:cNvGraphicFramePr>
              <a:graphicFrameLocks noChangeAspect="1"/>
            </p:cNvGraphicFramePr>
            <p:nvPr/>
          </p:nvGraphicFramePr>
          <p:xfrm>
            <a:off x="918" y="2341"/>
            <a:ext cx="362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8" name="公式" r:id="rId21" imgW="2044700" imgH="228600" progId="Equation.3">
                    <p:embed/>
                  </p:oleObj>
                </mc:Choice>
                <mc:Fallback>
                  <p:oleObj name="公式" r:id="rId21" imgW="2044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341"/>
                          <a:ext cx="3625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546717"/>
                </p:ext>
              </p:extLst>
            </p:nvPr>
          </p:nvGraphicFramePr>
          <p:xfrm>
            <a:off x="3076" y="2354"/>
            <a:ext cx="130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19" name="公式" r:id="rId23" imgW="781144" imgH="190449" progId="Equation.3">
                    <p:embed/>
                  </p:oleObj>
                </mc:Choice>
                <mc:Fallback>
                  <p:oleObj name="公式" r:id="rId23" imgW="78114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" y="2354"/>
                          <a:ext cx="130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40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8865"/>
              </p:ext>
            </p:extLst>
          </p:nvPr>
        </p:nvGraphicFramePr>
        <p:xfrm>
          <a:off x="3114240" y="2449608"/>
          <a:ext cx="5741987" cy="582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0" name="公式" r:id="rId25" imgW="2374900" imgH="241300" progId="Equation.3">
                  <p:embed/>
                </p:oleObj>
              </mc:Choice>
              <mc:Fallback>
                <p:oleObj name="公式" r:id="rId25" imgW="237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240" y="2449608"/>
                        <a:ext cx="5741987" cy="582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961907"/>
              </p:ext>
            </p:extLst>
          </p:nvPr>
        </p:nvGraphicFramePr>
        <p:xfrm>
          <a:off x="5951984" y="2483173"/>
          <a:ext cx="577850" cy="57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1" name="公式" r:id="rId27" imgW="152342" imgH="152567" progId="Equation.3">
                  <p:embed/>
                </p:oleObj>
              </mc:Choice>
              <mc:Fallback>
                <p:oleObj name="公式" r:id="rId27" imgW="152342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2483173"/>
                        <a:ext cx="577850" cy="57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971546"/>
              </p:ext>
            </p:extLst>
          </p:nvPr>
        </p:nvGraphicFramePr>
        <p:xfrm>
          <a:off x="3346449" y="3789362"/>
          <a:ext cx="4756199" cy="6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2" name="公式" r:id="rId29" imgW="1905000" imgH="254000" progId="Equation.3">
                  <p:embed/>
                </p:oleObj>
              </mc:Choice>
              <mc:Fallback>
                <p:oleObj name="公式" r:id="rId29" imgW="1905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49" y="3789362"/>
                        <a:ext cx="4756199" cy="6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20" name="Group 20"/>
          <p:cNvGrpSpPr>
            <a:grpSpLocks/>
          </p:cNvGrpSpPr>
          <p:nvPr/>
        </p:nvGrpSpPr>
        <p:grpSpPr bwMode="auto">
          <a:xfrm>
            <a:off x="3305633" y="4508501"/>
            <a:ext cx="4734583" cy="563563"/>
            <a:chOff x="407" y="3529"/>
            <a:chExt cx="3108" cy="355"/>
          </a:xfrm>
        </p:grpSpPr>
        <p:graphicFrame>
          <p:nvGraphicFramePr>
            <p:cNvPr id="150544" name="Object 21"/>
            <p:cNvGraphicFramePr>
              <a:graphicFrameLocks noChangeAspect="1"/>
            </p:cNvGraphicFramePr>
            <p:nvPr/>
          </p:nvGraphicFramePr>
          <p:xfrm>
            <a:off x="407" y="3529"/>
            <a:ext cx="310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3" name="公式" r:id="rId31" imgW="1752600" imgH="228600" progId="Equation.3">
                    <p:embed/>
                  </p:oleObj>
                </mc:Choice>
                <mc:Fallback>
                  <p:oleObj name="公式" r:id="rId31" imgW="1752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3529"/>
                          <a:ext cx="3108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5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4815255"/>
                </p:ext>
              </p:extLst>
            </p:nvPr>
          </p:nvGraphicFramePr>
          <p:xfrm>
            <a:off x="2597" y="3550"/>
            <a:ext cx="79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4" name="公式" r:id="rId33" imgW="476113" imgH="190449" progId="Equation.3">
                    <p:embed/>
                  </p:oleObj>
                </mc:Choice>
                <mc:Fallback>
                  <p:oleObj name="公式" r:id="rId33" imgW="476113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3550"/>
                          <a:ext cx="79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942000" y="908050"/>
            <a:ext cx="674200" cy="3600450"/>
          </a:xfrm>
          <a:prstGeom prst="rect">
            <a:avLst/>
          </a:prstGeom>
          <a:noFill/>
          <a:ln w="28575">
            <a:solidFill>
              <a:srgbClr val="CC0066"/>
            </a:solidFill>
            <a:miter lim="800000"/>
            <a:headEnd/>
            <a:tailEnd/>
          </a:ln>
          <a:effectLst/>
          <a:extLst/>
        </p:spPr>
        <p:txBody>
          <a:bodyPr vert="eaVert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第 一 类 间 断 点</a:t>
            </a:r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2035014" y="5286326"/>
            <a:ext cx="165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特点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840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56899"/>
              </p:ext>
            </p:extLst>
          </p:nvPr>
        </p:nvGraphicFramePr>
        <p:xfrm>
          <a:off x="3101782" y="5273626"/>
          <a:ext cx="61690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" name="Equation" r:id="rId35" imgW="2552400" imgH="457200" progId="Equation.DSMT4">
                  <p:embed/>
                </p:oleObj>
              </mc:Choice>
              <mc:Fallback>
                <p:oleObj name="Equation" r:id="rId35" imgW="255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782" y="5273626"/>
                        <a:ext cx="61690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77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nimBg="1"/>
      <p:bldP spid="384023" grpId="0" animBg="1" autoUpdateAnimBg="0"/>
      <p:bldP spid="3840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96645"/>
              </p:ext>
            </p:extLst>
          </p:nvPr>
        </p:nvGraphicFramePr>
        <p:xfrm>
          <a:off x="3593307" y="943325"/>
          <a:ext cx="6207125" cy="122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公式" r:id="rId3" imgW="2349500" imgH="482600" progId="Equation.3">
                  <p:embed/>
                </p:oleObj>
              </mc:Choice>
              <mc:Fallback>
                <p:oleObj name="公式" r:id="rId3" imgW="2349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307" y="943325"/>
                        <a:ext cx="6207125" cy="122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851671"/>
              </p:ext>
            </p:extLst>
          </p:nvPr>
        </p:nvGraphicFramePr>
        <p:xfrm>
          <a:off x="6194899" y="1614032"/>
          <a:ext cx="3569494" cy="54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公式" r:id="rId5" imgW="1295400" imgH="228600" progId="Equation.3">
                  <p:embed/>
                </p:oleObj>
              </mc:Choice>
              <mc:Fallback>
                <p:oleObj name="公式" r:id="rId5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899" y="1614032"/>
                        <a:ext cx="3569494" cy="542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5028" name="Group 4"/>
          <p:cNvGrpSpPr>
            <a:grpSpLocks/>
          </p:cNvGrpSpPr>
          <p:nvPr/>
        </p:nvGrpSpPr>
        <p:grpSpPr bwMode="auto">
          <a:xfrm>
            <a:off x="3593781" y="2212978"/>
            <a:ext cx="2788402" cy="542926"/>
            <a:chOff x="1085" y="1197"/>
            <a:chExt cx="1648" cy="342"/>
          </a:xfrm>
        </p:grpSpPr>
        <p:graphicFrame>
          <p:nvGraphicFramePr>
            <p:cNvPr id="15156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2542945"/>
                </p:ext>
              </p:extLst>
            </p:nvPr>
          </p:nvGraphicFramePr>
          <p:xfrm>
            <a:off x="1085" y="1197"/>
            <a:ext cx="164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2" name="Equation" r:id="rId7" imgW="1015920" imgH="228600" progId="Equation.DSMT4">
                    <p:embed/>
                  </p:oleObj>
                </mc:Choice>
                <mc:Fallback>
                  <p:oleObj name="Equation" r:id="rId7" imgW="1015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1197"/>
                          <a:ext cx="164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6737297"/>
                </p:ext>
              </p:extLst>
            </p:nvPr>
          </p:nvGraphicFramePr>
          <p:xfrm>
            <a:off x="2553" y="1367"/>
            <a:ext cx="139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3" name="公式" r:id="rId9" imgW="75936" imgH="88592" progId="Equation.3">
                    <p:embed/>
                  </p:oleObj>
                </mc:Choice>
                <mc:Fallback>
                  <p:oleObj name="公式" r:id="rId9" imgW="75936" imgH="885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1367"/>
                          <a:ext cx="139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5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667709"/>
              </p:ext>
            </p:extLst>
          </p:nvPr>
        </p:nvGraphicFramePr>
        <p:xfrm>
          <a:off x="3663296" y="3202833"/>
          <a:ext cx="5172498" cy="168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公式" r:id="rId11" imgW="2019300" imgH="685800" progId="Equation.3">
                  <p:embed/>
                </p:oleObj>
              </mc:Choice>
              <mc:Fallback>
                <p:oleObj name="公式" r:id="rId11" imgW="20193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296" y="3202833"/>
                        <a:ext cx="5172498" cy="1688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5032" name="Group 8"/>
          <p:cNvGrpSpPr>
            <a:grpSpLocks/>
          </p:cNvGrpSpPr>
          <p:nvPr/>
        </p:nvGrpSpPr>
        <p:grpSpPr bwMode="auto">
          <a:xfrm>
            <a:off x="3648076" y="4913322"/>
            <a:ext cx="5835650" cy="604839"/>
            <a:chOff x="1338" y="3095"/>
            <a:chExt cx="3676" cy="381"/>
          </a:xfrm>
        </p:grpSpPr>
        <p:graphicFrame>
          <p:nvGraphicFramePr>
            <p:cNvPr id="151561" name="Object 9"/>
            <p:cNvGraphicFramePr>
              <a:graphicFrameLocks noChangeAspect="1"/>
            </p:cNvGraphicFramePr>
            <p:nvPr/>
          </p:nvGraphicFramePr>
          <p:xfrm>
            <a:off x="1338" y="3106"/>
            <a:ext cx="236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5" name="公式" r:id="rId13" imgW="1295400" imgH="228600" progId="Equation.3">
                    <p:embed/>
                  </p:oleObj>
                </mc:Choice>
                <mc:Fallback>
                  <p:oleObj name="公式" r:id="rId13" imgW="1295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106"/>
                          <a:ext cx="236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1562" name="Group 10"/>
            <p:cNvGrpSpPr>
              <a:grpSpLocks/>
            </p:cNvGrpSpPr>
            <p:nvPr/>
          </p:nvGrpSpPr>
          <p:grpSpPr bwMode="auto">
            <a:xfrm>
              <a:off x="3556" y="3095"/>
              <a:ext cx="1458" cy="381"/>
              <a:chOff x="1151" y="1200"/>
              <a:chExt cx="1458" cy="381"/>
            </a:xfrm>
          </p:grpSpPr>
          <p:graphicFrame>
            <p:nvGraphicFramePr>
              <p:cNvPr id="15156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9148521"/>
                  </p:ext>
                </p:extLst>
              </p:nvPr>
            </p:nvGraphicFramePr>
            <p:xfrm>
              <a:off x="1151" y="1200"/>
              <a:ext cx="1454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6" name="Equation" r:id="rId14" imgW="863280" imgH="241200" progId="Equation.DSMT4">
                      <p:embed/>
                    </p:oleObj>
                  </mc:Choice>
                  <mc:Fallback>
                    <p:oleObj name="Equation" r:id="rId14" imgW="8632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1" y="1200"/>
                            <a:ext cx="1454" cy="3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156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2348719"/>
                  </p:ext>
                </p:extLst>
              </p:nvPr>
            </p:nvGraphicFramePr>
            <p:xfrm>
              <a:off x="2470" y="1394"/>
              <a:ext cx="139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7" name="公式" r:id="rId16" imgW="75936" imgH="88592" progId="Equation.3">
                      <p:embed/>
                    </p:oleObj>
                  </mc:Choice>
                  <mc:Fallback>
                    <p:oleObj name="公式" r:id="rId16" imgW="75936" imgH="885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0" y="1394"/>
                            <a:ext cx="139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85037" name="AutoShape 13"/>
          <p:cNvSpPr>
            <a:spLocks/>
          </p:cNvSpPr>
          <p:nvPr/>
        </p:nvSpPr>
        <p:spPr bwMode="auto">
          <a:xfrm flipH="1">
            <a:off x="2927351" y="792164"/>
            <a:ext cx="576263" cy="5013325"/>
          </a:xfrm>
          <a:prstGeom prst="rightBrace">
            <a:avLst>
              <a:gd name="adj1" fmla="val 72498"/>
              <a:gd name="adj2" fmla="val 47148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5038" name="Text Box 14"/>
          <p:cNvSpPr txBox="1">
            <a:spLocks noChangeArrowheads="1"/>
          </p:cNvSpPr>
          <p:nvPr/>
        </p:nvSpPr>
        <p:spPr bwMode="auto">
          <a:xfrm>
            <a:off x="2037250" y="1439863"/>
            <a:ext cx="674200" cy="3600450"/>
          </a:xfrm>
          <a:prstGeom prst="rect">
            <a:avLst/>
          </a:prstGeom>
          <a:noFill/>
          <a:ln w="28575">
            <a:solidFill>
              <a:srgbClr val="CC0066"/>
            </a:solidFill>
            <a:miter lim="800000"/>
            <a:headEnd/>
            <a:tailEnd/>
          </a:ln>
          <a:effectLst/>
          <a:extLst/>
        </p:spPr>
        <p:txBody>
          <a:bodyPr vert="eaVert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第 二 类 间 断 点</a:t>
            </a:r>
          </a:p>
        </p:txBody>
      </p:sp>
    </p:spTree>
    <p:extLst>
      <p:ext uri="{BB962C8B-B14F-4D97-AF65-F5344CB8AC3E}">
        <p14:creationId xmlns:p14="http://schemas.microsoft.com/office/powerpoint/2010/main" val="36306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7" grpId="0" animBg="1"/>
      <p:bldP spid="3850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007768" y="276332"/>
            <a:ext cx="3779917" cy="1602271"/>
          </a:xfrm>
          <a:prstGeom prst="diamond">
            <a:avLst/>
          </a:prstGeom>
          <a:noFill/>
          <a:ln w="15875">
            <a:solidFill>
              <a:schemeClr val="tx1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3973753" y="2608509"/>
            <a:ext cx="3829044" cy="1312767"/>
          </a:xfrm>
          <a:prstGeom prst="diamond">
            <a:avLst/>
          </a:prstGeom>
          <a:noFill/>
          <a:ln w="15875">
            <a:solidFill>
              <a:schemeClr val="tx1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3678"/>
              </p:ext>
            </p:extLst>
          </p:nvPr>
        </p:nvGraphicFramePr>
        <p:xfrm>
          <a:off x="4616777" y="691555"/>
          <a:ext cx="2592288" cy="103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5" name="Equation" r:id="rId3" imgW="1333440" imgH="533160" progId="Equation.DSMT4">
                  <p:embed/>
                </p:oleObj>
              </mc:Choice>
              <mc:Fallback>
                <p:oleObj name="Equation" r:id="rId3" imgW="13334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6777" y="691555"/>
                        <a:ext cx="2592288" cy="1036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5883965" y="1878603"/>
            <a:ext cx="1836204" cy="345180"/>
            <a:chOff x="5892347" y="1825926"/>
            <a:chExt cx="1836204" cy="345180"/>
          </a:xfrm>
        </p:grpSpPr>
        <p:cxnSp>
          <p:nvCxnSpPr>
            <p:cNvPr id="7" name="直接连接符 6"/>
            <p:cNvCxnSpPr>
              <a:stCxn id="2" idx="2"/>
            </p:cNvCxnSpPr>
            <p:nvPr/>
          </p:nvCxnSpPr>
          <p:spPr>
            <a:xfrm flipH="1">
              <a:off x="5906108" y="1825926"/>
              <a:ext cx="1" cy="3312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5892347" y="2147387"/>
              <a:ext cx="1836204" cy="237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/>
          <p:nvPr/>
        </p:nvCxnSpPr>
        <p:spPr>
          <a:xfrm>
            <a:off x="5897726" y="2223783"/>
            <a:ext cx="0" cy="4085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37076" y="386766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62510"/>
              </p:ext>
            </p:extLst>
          </p:nvPr>
        </p:nvGraphicFramePr>
        <p:xfrm>
          <a:off x="7748539" y="1762147"/>
          <a:ext cx="1944216" cy="8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name="Equation" r:id="rId5" imgW="965160" imgH="444240" progId="Equation.DSMT4">
                  <p:embed/>
                </p:oleObj>
              </mc:Choice>
              <mc:Fallback>
                <p:oleObj name="Equation" r:id="rId5" imgW="965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8539" y="1762147"/>
                        <a:ext cx="1944216" cy="895363"/>
                      </a:xfrm>
                      <a:prstGeom prst="rect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385272" y="218121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是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25424"/>
              </p:ext>
            </p:extLst>
          </p:nvPr>
        </p:nvGraphicFramePr>
        <p:xfrm>
          <a:off x="4560046" y="2993362"/>
          <a:ext cx="27416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Equation" r:id="rId7" imgW="1409400" imgH="304560" progId="Equation.DSMT4">
                  <p:embed/>
                </p:oleObj>
              </mc:Choice>
              <mc:Fallback>
                <p:oleObj name="Equation" r:id="rId7" imgW="1409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0046" y="2993362"/>
                        <a:ext cx="2741613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5877715" y="3919876"/>
            <a:ext cx="1836204" cy="343322"/>
            <a:chOff x="6276020" y="2029277"/>
            <a:chExt cx="1836204" cy="343322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276020" y="2029277"/>
              <a:ext cx="0" cy="3433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276020" y="2348880"/>
              <a:ext cx="1836204" cy="237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5383157" y="42238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是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883965" y="4251338"/>
            <a:ext cx="0" cy="39577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404426"/>
              </p:ext>
            </p:extLst>
          </p:nvPr>
        </p:nvGraphicFramePr>
        <p:xfrm>
          <a:off x="7740730" y="3766924"/>
          <a:ext cx="1882685" cy="96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Equation" r:id="rId9" imgW="863280" imgH="444240" progId="Equation.DSMT4">
                  <p:embed/>
                </p:oleObj>
              </mc:Choice>
              <mc:Fallback>
                <p:oleObj name="Equation" r:id="rId9" imgW="863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0730" y="3766924"/>
                        <a:ext cx="1882685" cy="968827"/>
                      </a:xfrm>
                      <a:prstGeom prst="rect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86588"/>
              </p:ext>
            </p:extLst>
          </p:nvPr>
        </p:nvGraphicFramePr>
        <p:xfrm>
          <a:off x="7736603" y="5641204"/>
          <a:ext cx="16891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Equation" r:id="rId11" imgW="838080" imgH="444240" progId="Equation.DSMT4">
                  <p:embed/>
                </p:oleObj>
              </mc:Choice>
              <mc:Fallback>
                <p:oleObj name="Equation" r:id="rId11" imgW="838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36603" y="5641204"/>
                        <a:ext cx="1689100" cy="895350"/>
                      </a:xfrm>
                      <a:prstGeom prst="rect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430193" y="18442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菱形 32"/>
          <p:cNvSpPr/>
          <p:nvPr/>
        </p:nvSpPr>
        <p:spPr>
          <a:xfrm>
            <a:off x="3930925" y="4647968"/>
            <a:ext cx="3889349" cy="1297422"/>
          </a:xfrm>
          <a:prstGeom prst="diamond">
            <a:avLst/>
          </a:prstGeom>
          <a:noFill/>
          <a:ln w="15875">
            <a:solidFill>
              <a:schemeClr val="tx1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779105"/>
              </p:ext>
            </p:extLst>
          </p:nvPr>
        </p:nvGraphicFramePr>
        <p:xfrm>
          <a:off x="4589690" y="4852274"/>
          <a:ext cx="26193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13" imgW="1346040" imgH="545760" progId="Equation.DSMT4">
                  <p:embed/>
                </p:oleObj>
              </mc:Choice>
              <mc:Fallback>
                <p:oleObj name="Equation" r:id="rId13" imgW="13460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9690" y="4852274"/>
                        <a:ext cx="26193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5875599" y="5945390"/>
            <a:ext cx="1836204" cy="343322"/>
            <a:chOff x="5940724" y="1972953"/>
            <a:chExt cx="1836204" cy="343322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5951984" y="1972953"/>
              <a:ext cx="0" cy="3433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5940724" y="2289112"/>
              <a:ext cx="1836204" cy="237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6575625" y="57707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4136273" y="6277046"/>
            <a:ext cx="1747692" cy="84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52855"/>
              </p:ext>
            </p:extLst>
          </p:nvPr>
        </p:nvGraphicFramePr>
        <p:xfrm>
          <a:off x="2096121" y="5945390"/>
          <a:ext cx="20208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15" imgW="1002960" imgH="228600" progId="Equation.DSMT4">
                  <p:embed/>
                </p:oleObj>
              </mc:Choice>
              <mc:Fallback>
                <p:oleObj name="Equation" r:id="rId15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96121" y="5945390"/>
                        <a:ext cx="2020887" cy="461962"/>
                      </a:xfrm>
                      <a:prstGeom prst="rect">
                        <a:avLst/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4661519" y="57904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是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3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0" grpId="0"/>
      <p:bldP spid="23" grpId="0"/>
      <p:bldP spid="28" grpId="0"/>
      <p:bldP spid="32" grpId="0"/>
      <p:bldP spid="33" grpId="0" animBg="1"/>
      <p:bldP spid="41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49720"/>
              </p:ext>
            </p:extLst>
          </p:nvPr>
        </p:nvGraphicFramePr>
        <p:xfrm>
          <a:off x="2376553" y="1094512"/>
          <a:ext cx="7277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公式" r:id="rId3" imgW="2806700" imgH="228600" progId="Equation.3">
                  <p:embed/>
                </p:oleObj>
              </mc:Choice>
              <mc:Fallback>
                <p:oleObj name="公式" r:id="rId3" imgW="2806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553" y="1094512"/>
                        <a:ext cx="72771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813585"/>
              </p:ext>
            </p:extLst>
          </p:nvPr>
        </p:nvGraphicFramePr>
        <p:xfrm>
          <a:off x="2413643" y="3501008"/>
          <a:ext cx="4535983" cy="56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公式" r:id="rId5" imgW="1647655" imgH="209563" progId="Equation.3">
                  <p:embed/>
                </p:oleObj>
              </mc:Choice>
              <mc:Fallback>
                <p:oleObj name="公式" r:id="rId5" imgW="1647655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643" y="3501008"/>
                        <a:ext cx="4535983" cy="562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51554"/>
              </p:ext>
            </p:extLst>
          </p:nvPr>
        </p:nvGraphicFramePr>
        <p:xfrm>
          <a:off x="3551347" y="1956922"/>
          <a:ext cx="50704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公式" r:id="rId7" imgW="1923884" imgH="533464" progId="Equation.3">
                  <p:embed/>
                </p:oleObj>
              </mc:Choice>
              <mc:Fallback>
                <p:oleObj name="公式" r:id="rId7" imgW="1923884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347" y="1956922"/>
                        <a:ext cx="507047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053" name="Group 5"/>
          <p:cNvGrpSpPr>
            <a:grpSpLocks/>
          </p:cNvGrpSpPr>
          <p:nvPr/>
        </p:nvGrpSpPr>
        <p:grpSpPr bwMode="auto">
          <a:xfrm>
            <a:off x="2413643" y="4365104"/>
            <a:ext cx="7013640" cy="576233"/>
            <a:chOff x="590" y="2612"/>
            <a:chExt cx="4493" cy="375"/>
          </a:xfrm>
        </p:grpSpPr>
        <p:graphicFrame>
          <p:nvGraphicFramePr>
            <p:cNvPr id="15258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0063844"/>
                </p:ext>
              </p:extLst>
            </p:nvPr>
          </p:nvGraphicFramePr>
          <p:xfrm>
            <a:off x="3854" y="2659"/>
            <a:ext cx="113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" name="公式" r:id="rId9" imgW="628802" imgH="190449" progId="Equation.3">
                    <p:embed/>
                  </p:oleObj>
                </mc:Choice>
                <mc:Fallback>
                  <p:oleObj name="公式" r:id="rId9" imgW="628802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2659"/>
                          <a:ext cx="113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8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3399215"/>
                </p:ext>
              </p:extLst>
            </p:nvPr>
          </p:nvGraphicFramePr>
          <p:xfrm>
            <a:off x="590" y="2612"/>
            <a:ext cx="449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" name="公式" r:id="rId11" imgW="2457602" imgH="209563" progId="Equation.3">
                    <p:embed/>
                  </p:oleObj>
                </mc:Choice>
                <mc:Fallback>
                  <p:oleObj name="公式" r:id="rId11" imgW="2457602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2612"/>
                          <a:ext cx="4493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67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4" name="Group 2"/>
          <p:cNvGrpSpPr>
            <a:grpSpLocks/>
          </p:cNvGrpSpPr>
          <p:nvPr/>
        </p:nvGrpSpPr>
        <p:grpSpPr bwMode="auto">
          <a:xfrm>
            <a:off x="1847528" y="950700"/>
            <a:ext cx="7632700" cy="579437"/>
            <a:chOff x="295" y="119"/>
            <a:chExt cx="4581" cy="365"/>
          </a:xfrm>
        </p:grpSpPr>
        <p:sp>
          <p:nvSpPr>
            <p:cNvPr id="153611" name="Text Box 3"/>
            <p:cNvSpPr txBox="1">
              <a:spLocks noChangeArrowheads="1"/>
            </p:cNvSpPr>
            <p:nvPr/>
          </p:nvSpPr>
          <p:spPr bwMode="auto">
            <a:xfrm>
              <a:off x="295" y="119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612" name="Object 4"/>
            <p:cNvGraphicFramePr>
              <a:graphicFrameLocks noChangeAspect="1"/>
            </p:cNvGraphicFramePr>
            <p:nvPr/>
          </p:nvGraphicFramePr>
          <p:xfrm>
            <a:off x="893" y="139"/>
            <a:ext cx="398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" name="公式" r:id="rId3" imgW="2451100" imgH="215900" progId="Equation.3">
                    <p:embed/>
                  </p:oleObj>
                </mc:Choice>
                <mc:Fallback>
                  <p:oleObj name="公式" r:id="rId3" imgW="24511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" y="139"/>
                          <a:ext cx="398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7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37691"/>
              </p:ext>
            </p:extLst>
          </p:nvPr>
        </p:nvGraphicFramePr>
        <p:xfrm>
          <a:off x="2921558" y="1585020"/>
          <a:ext cx="4729274" cy="92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公式" r:id="rId5" imgW="1993900" imgH="393700" progId="Equation.3">
                  <p:embed/>
                </p:oleObj>
              </mc:Choice>
              <mc:Fallback>
                <p:oleObj name="公式" r:id="rId5" imgW="1993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558" y="1585020"/>
                        <a:ext cx="4729274" cy="929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32378"/>
              </p:ext>
            </p:extLst>
          </p:nvPr>
        </p:nvGraphicFramePr>
        <p:xfrm>
          <a:off x="2927351" y="2546302"/>
          <a:ext cx="5689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公式" r:id="rId7" imgW="2387600" imgH="393700" progId="Equation.3">
                  <p:embed/>
                </p:oleObj>
              </mc:Choice>
              <mc:Fallback>
                <p:oleObj name="公式" r:id="rId7" imgW="2387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546302"/>
                        <a:ext cx="56896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213330"/>
              </p:ext>
            </p:extLst>
          </p:nvPr>
        </p:nvGraphicFramePr>
        <p:xfrm>
          <a:off x="1973603" y="3479752"/>
          <a:ext cx="2561194" cy="92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公式" r:id="rId9" imgW="1079032" imgH="393529" progId="Equation.3">
                  <p:embed/>
                </p:oleObj>
              </mc:Choice>
              <mc:Fallback>
                <p:oleObj name="公式" r:id="rId9" imgW="10790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603" y="3479752"/>
                        <a:ext cx="2561194" cy="92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080" name="Group 8"/>
          <p:cNvGrpSpPr>
            <a:grpSpLocks/>
          </p:cNvGrpSpPr>
          <p:nvPr/>
        </p:nvGrpSpPr>
        <p:grpSpPr bwMode="auto">
          <a:xfrm>
            <a:off x="4738415" y="3606089"/>
            <a:ext cx="5315498" cy="537286"/>
            <a:chOff x="619" y="2197"/>
            <a:chExt cx="3472" cy="372"/>
          </a:xfrm>
        </p:grpSpPr>
        <p:graphicFrame>
          <p:nvGraphicFramePr>
            <p:cNvPr id="15360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547167"/>
                </p:ext>
              </p:extLst>
            </p:nvPr>
          </p:nvGraphicFramePr>
          <p:xfrm>
            <a:off x="619" y="2197"/>
            <a:ext cx="347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1" name="Equation" r:id="rId11" imgW="2019240" imgH="215640" progId="Equation.DSMT4">
                    <p:embed/>
                  </p:oleObj>
                </mc:Choice>
                <mc:Fallback>
                  <p:oleObj name="Equation" r:id="rId11" imgW="2019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" y="2197"/>
                          <a:ext cx="3472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2884908"/>
                </p:ext>
              </p:extLst>
            </p:nvPr>
          </p:nvGraphicFramePr>
          <p:xfrm>
            <a:off x="2584" y="2209"/>
            <a:ext cx="137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2" name="公式" r:id="rId13" imgW="781144" imgH="190449" progId="Equation.3">
                    <p:embed/>
                  </p:oleObj>
                </mc:Choice>
                <mc:Fallback>
                  <p:oleObj name="公式" r:id="rId13" imgW="78114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2209"/>
                          <a:ext cx="137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70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317406"/>
              </p:ext>
            </p:extLst>
          </p:nvPr>
        </p:nvGraphicFramePr>
        <p:xfrm>
          <a:off x="2843323" y="4375079"/>
          <a:ext cx="5138654" cy="164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公式" r:id="rId15" imgW="1952686" imgH="628689" progId="Equation.3">
                  <p:embed/>
                </p:oleObj>
              </mc:Choice>
              <mc:Fallback>
                <p:oleObj name="公式" r:id="rId15" imgW="1952686" imgH="628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323" y="4375079"/>
                        <a:ext cx="5138654" cy="164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1926920" y="2597456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325654"/>
              </p:ext>
            </p:extLst>
          </p:nvPr>
        </p:nvGraphicFramePr>
        <p:xfrm>
          <a:off x="1930200" y="316656"/>
          <a:ext cx="5327097" cy="239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" name="公式" r:id="rId3" imgW="2032000" imgH="914400" progId="Equation.3">
                  <p:embed/>
                </p:oleObj>
              </mc:Choice>
              <mc:Fallback>
                <p:oleObj name="公式" r:id="rId3" imgW="2032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200" y="316656"/>
                        <a:ext cx="5327097" cy="2396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099" name="Group 3"/>
          <p:cNvGrpSpPr>
            <a:grpSpLocks/>
          </p:cNvGrpSpPr>
          <p:nvPr/>
        </p:nvGrpSpPr>
        <p:grpSpPr bwMode="auto">
          <a:xfrm>
            <a:off x="8129830" y="439611"/>
            <a:ext cx="3152775" cy="2660650"/>
            <a:chOff x="3296" y="1344"/>
            <a:chExt cx="1986" cy="1676"/>
          </a:xfrm>
        </p:grpSpPr>
        <p:sp>
          <p:nvSpPr>
            <p:cNvPr id="154656" name="Line 4"/>
            <p:cNvSpPr>
              <a:spLocks noChangeShapeType="1"/>
            </p:cNvSpPr>
            <p:nvPr/>
          </p:nvSpPr>
          <p:spPr bwMode="auto">
            <a:xfrm>
              <a:off x="3354" y="2764"/>
              <a:ext cx="16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7" name="Line 5"/>
            <p:cNvSpPr>
              <a:spLocks noChangeShapeType="1"/>
            </p:cNvSpPr>
            <p:nvPr/>
          </p:nvSpPr>
          <p:spPr bwMode="auto">
            <a:xfrm flipV="1">
              <a:off x="3575" y="1440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8" name="Line 6"/>
            <p:cNvSpPr>
              <a:spLocks noChangeShapeType="1"/>
            </p:cNvSpPr>
            <p:nvPr/>
          </p:nvSpPr>
          <p:spPr bwMode="auto">
            <a:xfrm flipV="1">
              <a:off x="3996" y="1599"/>
              <a:ext cx="542" cy="47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659" name="Object 7"/>
            <p:cNvGraphicFramePr>
              <a:graphicFrameLocks noChangeAspect="1"/>
            </p:cNvGraphicFramePr>
            <p:nvPr/>
          </p:nvGraphicFramePr>
          <p:xfrm>
            <a:off x="3382" y="2804"/>
            <a:ext cx="2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3" name="公式" r:id="rId5" imgW="126835" imgH="139518" progId="Equation.3">
                    <p:embed/>
                  </p:oleObj>
                </mc:Choice>
                <mc:Fallback>
                  <p:oleObj name="公式" r:id="rId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" y="2804"/>
                          <a:ext cx="2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0" name="Object 8"/>
            <p:cNvGraphicFramePr>
              <a:graphicFrameLocks noChangeAspect="1"/>
            </p:cNvGraphicFramePr>
            <p:nvPr/>
          </p:nvGraphicFramePr>
          <p:xfrm>
            <a:off x="4877" y="2768"/>
            <a:ext cx="27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4" name="公式" r:id="rId7" imgW="139700" imgH="139700" progId="Equation.3">
                    <p:embed/>
                  </p:oleObj>
                </mc:Choice>
                <mc:Fallback>
                  <p:oleObj name="公式" r:id="rId7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768"/>
                          <a:ext cx="27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1" name="Object 9"/>
            <p:cNvGraphicFramePr>
              <a:graphicFrameLocks noChangeAspect="1"/>
            </p:cNvGraphicFramePr>
            <p:nvPr/>
          </p:nvGraphicFramePr>
          <p:xfrm>
            <a:off x="3296" y="1344"/>
            <a:ext cx="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5" name="公式" r:id="rId9" imgW="139579" imgH="164957" progId="Equation.3">
                    <p:embed/>
                  </p:oleObj>
                </mc:Choice>
                <mc:Fallback>
                  <p:oleObj name="公式" r:id="rId9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1344"/>
                          <a:ext cx="2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62" name="Arc 10"/>
            <p:cNvSpPr>
              <a:spLocks/>
            </p:cNvSpPr>
            <p:nvPr/>
          </p:nvSpPr>
          <p:spPr bwMode="auto">
            <a:xfrm flipH="1" flipV="1">
              <a:off x="3575" y="2076"/>
              <a:ext cx="1143" cy="753"/>
            </a:xfrm>
            <a:custGeom>
              <a:avLst/>
              <a:gdLst>
                <a:gd name="T0" fmla="*/ 3 w 21592"/>
                <a:gd name="T1" fmla="*/ 0 h 17095"/>
                <a:gd name="T2" fmla="*/ 2 w 21592"/>
                <a:gd name="T3" fmla="*/ 1 h 17095"/>
                <a:gd name="T4" fmla="*/ 0 w 21592"/>
                <a:gd name="T5" fmla="*/ 0 h 170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2" h="17095" fill="none" extrusionOk="0">
                  <a:moveTo>
                    <a:pt x="21592" y="582"/>
                  </a:moveTo>
                  <a:cubicBezTo>
                    <a:pt x="21417" y="7066"/>
                    <a:pt x="18337" y="13129"/>
                    <a:pt x="13203" y="17094"/>
                  </a:cubicBezTo>
                </a:path>
                <a:path w="21592" h="17095" stroke="0" extrusionOk="0">
                  <a:moveTo>
                    <a:pt x="21592" y="582"/>
                  </a:moveTo>
                  <a:cubicBezTo>
                    <a:pt x="21417" y="7066"/>
                    <a:pt x="18337" y="13129"/>
                    <a:pt x="13203" y="17094"/>
                  </a:cubicBezTo>
                  <a:lnTo>
                    <a:pt x="0" y="0"/>
                  </a:lnTo>
                  <a:lnTo>
                    <a:pt x="21592" y="582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3" name="Oval 11"/>
            <p:cNvSpPr>
              <a:spLocks noChangeArrowheads="1"/>
            </p:cNvSpPr>
            <p:nvPr/>
          </p:nvSpPr>
          <p:spPr bwMode="auto">
            <a:xfrm>
              <a:off x="3951" y="2076"/>
              <a:ext cx="60" cy="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664" name="Oval 12"/>
            <p:cNvSpPr>
              <a:spLocks noChangeArrowheads="1"/>
            </p:cNvSpPr>
            <p:nvPr/>
          </p:nvSpPr>
          <p:spPr bwMode="auto">
            <a:xfrm>
              <a:off x="3954" y="2432"/>
              <a:ext cx="60" cy="5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54665" name="Object 13"/>
            <p:cNvGraphicFramePr>
              <a:graphicFrameLocks noChangeAspect="1"/>
            </p:cNvGraphicFramePr>
            <p:nvPr/>
          </p:nvGraphicFramePr>
          <p:xfrm>
            <a:off x="3379" y="2341"/>
            <a:ext cx="18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6" name="公式" r:id="rId11" imgW="114151" imgH="164885" progId="Equation.3">
                    <p:embed/>
                  </p:oleObj>
                </mc:Choice>
                <mc:Fallback>
                  <p:oleObj name="公式" r:id="rId11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341"/>
                          <a:ext cx="181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6" name="Object 14"/>
            <p:cNvGraphicFramePr>
              <a:graphicFrameLocks noChangeAspect="1"/>
            </p:cNvGraphicFramePr>
            <p:nvPr/>
          </p:nvGraphicFramePr>
          <p:xfrm>
            <a:off x="3952" y="2818"/>
            <a:ext cx="104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7" name="公式" r:id="rId13" imgW="177569" imgH="304404" progId="Equation.3">
                    <p:embed/>
                  </p:oleObj>
                </mc:Choice>
                <mc:Fallback>
                  <p:oleObj name="公式" r:id="rId13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" y="2818"/>
                          <a:ext cx="104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7" name="Object 15"/>
            <p:cNvGraphicFramePr>
              <a:graphicFrameLocks noChangeAspect="1"/>
            </p:cNvGraphicFramePr>
            <p:nvPr/>
          </p:nvGraphicFramePr>
          <p:xfrm>
            <a:off x="3344" y="1979"/>
            <a:ext cx="20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8" name="公式" r:id="rId15" imgW="126780" imgH="164814" progId="Equation.3">
                    <p:embed/>
                  </p:oleObj>
                </mc:Choice>
                <mc:Fallback>
                  <p:oleObj name="公式" r:id="rId15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1979"/>
                          <a:ext cx="20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8" name="Object 16"/>
            <p:cNvGraphicFramePr>
              <a:graphicFrameLocks noChangeAspect="1"/>
            </p:cNvGraphicFramePr>
            <p:nvPr/>
          </p:nvGraphicFramePr>
          <p:xfrm>
            <a:off x="4295" y="1358"/>
            <a:ext cx="79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9" name="公式" r:id="rId17" imgW="583947" imgH="203112" progId="Equation.3">
                    <p:embed/>
                  </p:oleObj>
                </mc:Choice>
                <mc:Fallback>
                  <p:oleObj name="公式" r:id="rId17" imgW="58394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1358"/>
                          <a:ext cx="79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9" name="Object 17"/>
            <p:cNvGraphicFramePr>
              <a:graphicFrameLocks noChangeAspect="1"/>
            </p:cNvGraphicFramePr>
            <p:nvPr/>
          </p:nvGraphicFramePr>
          <p:xfrm>
            <a:off x="3790" y="2115"/>
            <a:ext cx="72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0" name="公式" r:id="rId19" imgW="583947" imgH="241195" progId="Equation.3">
                    <p:embed/>
                  </p:oleObj>
                </mc:Choice>
                <mc:Fallback>
                  <p:oleObj name="公式" r:id="rId19" imgW="5839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2115"/>
                          <a:ext cx="72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70" name="Object 18"/>
            <p:cNvGraphicFramePr>
              <a:graphicFrameLocks noChangeAspect="1"/>
            </p:cNvGraphicFramePr>
            <p:nvPr/>
          </p:nvGraphicFramePr>
          <p:xfrm>
            <a:off x="4286" y="1752"/>
            <a:ext cx="99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1" name="公式" r:id="rId21" imgW="580913" imgH="171334" progId="Equation.3">
                    <p:embed/>
                  </p:oleObj>
                </mc:Choice>
                <mc:Fallback>
                  <p:oleObj name="公式" r:id="rId21" imgW="580913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752"/>
                          <a:ext cx="99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71" name="Line 19"/>
            <p:cNvSpPr>
              <a:spLocks noChangeShapeType="1"/>
            </p:cNvSpPr>
            <p:nvPr/>
          </p:nvSpPr>
          <p:spPr bwMode="auto">
            <a:xfrm>
              <a:off x="3969" y="216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72" name="Line 20"/>
            <p:cNvSpPr>
              <a:spLocks noChangeShapeType="1"/>
            </p:cNvSpPr>
            <p:nvPr/>
          </p:nvSpPr>
          <p:spPr bwMode="auto">
            <a:xfrm flipH="1">
              <a:off x="3560" y="2115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73" name="Line 21"/>
            <p:cNvSpPr>
              <a:spLocks noChangeShapeType="1"/>
            </p:cNvSpPr>
            <p:nvPr/>
          </p:nvSpPr>
          <p:spPr bwMode="auto">
            <a:xfrm flipH="1">
              <a:off x="3560" y="2478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1670052" y="270338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3300"/>
                </a:solidFill>
                <a:ea typeface="黑体" pitchFamily="2" charset="-122"/>
              </a:rPr>
              <a:t>解</a:t>
            </a:r>
            <a:endParaRPr lang="zh-CN" altLang="en-US" b="1" dirty="0">
              <a:solidFill>
                <a:srgbClr val="003300"/>
              </a:solidFill>
            </a:endParaRPr>
          </a:p>
        </p:txBody>
      </p:sp>
      <p:graphicFrame>
        <p:nvGraphicFramePr>
          <p:cNvPr id="3881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93941"/>
              </p:ext>
            </p:extLst>
          </p:nvPr>
        </p:nvGraphicFramePr>
        <p:xfrm>
          <a:off x="2520952" y="2668804"/>
          <a:ext cx="2152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2" name="公式" r:id="rId23" imgW="800100" imgH="228600" progId="Equation.3">
                  <p:embed/>
                </p:oleObj>
              </mc:Choice>
              <mc:Fallback>
                <p:oleObj name="公式" r:id="rId23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2" y="2668804"/>
                        <a:ext cx="2152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535451"/>
              </p:ext>
            </p:extLst>
          </p:nvPr>
        </p:nvGraphicFramePr>
        <p:xfrm>
          <a:off x="4748253" y="2683091"/>
          <a:ext cx="18002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" name="公式" r:id="rId25" imgW="685800" imgH="228600" progId="Equation.3">
                  <p:embed/>
                </p:oleObj>
              </mc:Choice>
              <mc:Fallback>
                <p:oleObj name="公式" r:id="rId2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53" y="2683091"/>
                        <a:ext cx="18002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70712"/>
              </p:ext>
            </p:extLst>
          </p:nvPr>
        </p:nvGraphicFramePr>
        <p:xfrm>
          <a:off x="2192794" y="3407385"/>
          <a:ext cx="23749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4" name="公式" r:id="rId27" imgW="965200" imgH="279400" progId="Equation.3">
                  <p:embed/>
                </p:oleObj>
              </mc:Choice>
              <mc:Fallback>
                <p:oleObj name="公式" r:id="rId27" imgW="965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794" y="3407385"/>
                        <a:ext cx="23749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165152"/>
              </p:ext>
            </p:extLst>
          </p:nvPr>
        </p:nvGraphicFramePr>
        <p:xfrm>
          <a:off x="4527637" y="3449555"/>
          <a:ext cx="1872927" cy="50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" name="Equation" r:id="rId29" imgW="749160" imgH="203040" progId="Equation.DSMT4">
                  <p:embed/>
                </p:oleObj>
              </mc:Choice>
              <mc:Fallback>
                <p:oleObj name="Equation" r:id="rId29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637" y="3449555"/>
                        <a:ext cx="1872927" cy="50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23" name="Group 27"/>
          <p:cNvGrpSpPr>
            <a:grpSpLocks/>
          </p:cNvGrpSpPr>
          <p:nvPr/>
        </p:nvGrpSpPr>
        <p:grpSpPr bwMode="auto">
          <a:xfrm>
            <a:off x="1723438" y="4090358"/>
            <a:ext cx="5534026" cy="584200"/>
            <a:chOff x="510" y="2177"/>
            <a:chExt cx="3486" cy="368"/>
          </a:xfrm>
        </p:grpSpPr>
        <p:graphicFrame>
          <p:nvGraphicFramePr>
            <p:cNvPr id="15465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975200"/>
                </p:ext>
              </p:extLst>
            </p:nvPr>
          </p:nvGraphicFramePr>
          <p:xfrm>
            <a:off x="510" y="2177"/>
            <a:ext cx="348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6" name="Equation" r:id="rId31" imgW="2006280" imgH="215640" progId="Equation.DSMT4">
                    <p:embed/>
                  </p:oleObj>
                </mc:Choice>
                <mc:Fallback>
                  <p:oleObj name="Equation" r:id="rId31" imgW="20062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2177"/>
                          <a:ext cx="3486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5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1058763"/>
                </p:ext>
              </p:extLst>
            </p:nvPr>
          </p:nvGraphicFramePr>
          <p:xfrm>
            <a:off x="2523" y="2180"/>
            <a:ext cx="138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7" name="Equation" r:id="rId33" imgW="812520" imgH="203040" progId="Equation.DSMT4">
                    <p:embed/>
                  </p:oleObj>
                </mc:Choice>
                <mc:Fallback>
                  <p:oleObj name="Equation" r:id="rId33" imgW="812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2180"/>
                          <a:ext cx="1385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81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214762"/>
              </p:ext>
            </p:extLst>
          </p:nvPr>
        </p:nvGraphicFramePr>
        <p:xfrm>
          <a:off x="2469359" y="4815910"/>
          <a:ext cx="4750165" cy="130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8" name="Equation" r:id="rId35" imgW="1942920" imgH="507960" progId="Equation.DSMT4">
                  <p:embed/>
                </p:oleObj>
              </mc:Choice>
              <mc:Fallback>
                <p:oleObj name="Equation" r:id="rId35" imgW="19429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359" y="4815910"/>
                        <a:ext cx="4750165" cy="1308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17455"/>
              </p:ext>
            </p:extLst>
          </p:nvPr>
        </p:nvGraphicFramePr>
        <p:xfrm>
          <a:off x="9184071" y="3312141"/>
          <a:ext cx="17462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9" name="公式" r:id="rId37" imgW="647541" imgH="200179" progId="Equation.3">
                  <p:embed/>
                </p:oleObj>
              </mc:Choice>
              <mc:Fallback>
                <p:oleObj name="公式" r:id="rId37" imgW="647541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071" y="3312141"/>
                        <a:ext cx="17462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28" name="Group 32"/>
          <p:cNvGrpSpPr>
            <a:grpSpLocks/>
          </p:cNvGrpSpPr>
          <p:nvPr/>
        </p:nvGrpSpPr>
        <p:grpSpPr bwMode="auto">
          <a:xfrm>
            <a:off x="8178375" y="3568522"/>
            <a:ext cx="2940050" cy="2660650"/>
            <a:chOff x="3616" y="2208"/>
            <a:chExt cx="1852" cy="1676"/>
          </a:xfrm>
        </p:grpSpPr>
        <p:sp>
          <p:nvSpPr>
            <p:cNvPr id="154641" name="Line 33"/>
            <p:cNvSpPr>
              <a:spLocks noChangeShapeType="1"/>
            </p:cNvSpPr>
            <p:nvPr/>
          </p:nvSpPr>
          <p:spPr bwMode="auto">
            <a:xfrm>
              <a:off x="3674" y="3628"/>
              <a:ext cx="16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2" name="Line 34"/>
            <p:cNvSpPr>
              <a:spLocks noChangeShapeType="1"/>
            </p:cNvSpPr>
            <p:nvPr/>
          </p:nvSpPr>
          <p:spPr bwMode="auto">
            <a:xfrm flipV="1">
              <a:off x="3895" y="2304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3" name="Line 35"/>
            <p:cNvSpPr>
              <a:spLocks noChangeShapeType="1"/>
            </p:cNvSpPr>
            <p:nvPr/>
          </p:nvSpPr>
          <p:spPr bwMode="auto">
            <a:xfrm flipV="1">
              <a:off x="4316" y="2463"/>
              <a:ext cx="542" cy="47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644" name="Object 36"/>
            <p:cNvGraphicFramePr>
              <a:graphicFrameLocks noChangeAspect="1"/>
            </p:cNvGraphicFramePr>
            <p:nvPr/>
          </p:nvGraphicFramePr>
          <p:xfrm>
            <a:off x="3702" y="3668"/>
            <a:ext cx="2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0" name="公式" r:id="rId39" imgW="126835" imgH="139518" progId="Equation.3">
                    <p:embed/>
                  </p:oleObj>
                </mc:Choice>
                <mc:Fallback>
                  <p:oleObj name="公式" r:id="rId39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" y="3668"/>
                          <a:ext cx="2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45" name="Object 37"/>
            <p:cNvGraphicFramePr>
              <a:graphicFrameLocks noChangeAspect="1"/>
            </p:cNvGraphicFramePr>
            <p:nvPr/>
          </p:nvGraphicFramePr>
          <p:xfrm>
            <a:off x="5197" y="3632"/>
            <a:ext cx="27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1" name="公式" r:id="rId40" imgW="139700" imgH="139700" progId="Equation.3">
                    <p:embed/>
                  </p:oleObj>
                </mc:Choice>
                <mc:Fallback>
                  <p:oleObj name="公式" r:id="rId40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7" y="3632"/>
                          <a:ext cx="27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46" name="Object 38"/>
            <p:cNvGraphicFramePr>
              <a:graphicFrameLocks noChangeAspect="1"/>
            </p:cNvGraphicFramePr>
            <p:nvPr/>
          </p:nvGraphicFramePr>
          <p:xfrm>
            <a:off x="3616" y="2208"/>
            <a:ext cx="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2" name="公式" r:id="rId41" imgW="139579" imgH="164957" progId="Equation.3">
                    <p:embed/>
                  </p:oleObj>
                </mc:Choice>
                <mc:Fallback>
                  <p:oleObj name="公式" r:id="rId41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2208"/>
                          <a:ext cx="2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47" name="Arc 39"/>
            <p:cNvSpPr>
              <a:spLocks/>
            </p:cNvSpPr>
            <p:nvPr/>
          </p:nvSpPr>
          <p:spPr bwMode="auto">
            <a:xfrm flipH="1" flipV="1">
              <a:off x="3895" y="2940"/>
              <a:ext cx="1143" cy="753"/>
            </a:xfrm>
            <a:custGeom>
              <a:avLst/>
              <a:gdLst>
                <a:gd name="T0" fmla="*/ 3 w 21592"/>
                <a:gd name="T1" fmla="*/ 0 h 17095"/>
                <a:gd name="T2" fmla="*/ 2 w 21592"/>
                <a:gd name="T3" fmla="*/ 1 h 17095"/>
                <a:gd name="T4" fmla="*/ 0 w 21592"/>
                <a:gd name="T5" fmla="*/ 0 h 170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2" h="17095" fill="none" extrusionOk="0">
                  <a:moveTo>
                    <a:pt x="21592" y="582"/>
                  </a:moveTo>
                  <a:cubicBezTo>
                    <a:pt x="21417" y="7066"/>
                    <a:pt x="18337" y="13129"/>
                    <a:pt x="13203" y="17094"/>
                  </a:cubicBezTo>
                </a:path>
                <a:path w="21592" h="17095" stroke="0" extrusionOk="0">
                  <a:moveTo>
                    <a:pt x="21592" y="582"/>
                  </a:moveTo>
                  <a:cubicBezTo>
                    <a:pt x="21417" y="7066"/>
                    <a:pt x="18337" y="13129"/>
                    <a:pt x="13203" y="17094"/>
                  </a:cubicBezTo>
                  <a:lnTo>
                    <a:pt x="0" y="0"/>
                  </a:lnTo>
                  <a:lnTo>
                    <a:pt x="21592" y="582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8" name="Oval 40"/>
            <p:cNvSpPr>
              <a:spLocks noChangeArrowheads="1"/>
            </p:cNvSpPr>
            <p:nvPr/>
          </p:nvSpPr>
          <p:spPr bwMode="auto">
            <a:xfrm>
              <a:off x="4271" y="2940"/>
              <a:ext cx="60" cy="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54649" name="Object 41"/>
            <p:cNvGraphicFramePr>
              <a:graphicFrameLocks noChangeAspect="1"/>
            </p:cNvGraphicFramePr>
            <p:nvPr/>
          </p:nvGraphicFramePr>
          <p:xfrm>
            <a:off x="3699" y="3205"/>
            <a:ext cx="18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3" name="公式" r:id="rId42" imgW="114151" imgH="164885" progId="Equation.3">
                    <p:embed/>
                  </p:oleObj>
                </mc:Choice>
                <mc:Fallback>
                  <p:oleObj name="公式" r:id="rId42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9" y="3205"/>
                          <a:ext cx="181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50" name="Object 42"/>
            <p:cNvGraphicFramePr>
              <a:graphicFrameLocks noChangeAspect="1"/>
            </p:cNvGraphicFramePr>
            <p:nvPr/>
          </p:nvGraphicFramePr>
          <p:xfrm>
            <a:off x="4272" y="3682"/>
            <a:ext cx="104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4" name="公式" r:id="rId43" imgW="177569" imgH="304404" progId="Equation.3">
                    <p:embed/>
                  </p:oleObj>
                </mc:Choice>
                <mc:Fallback>
                  <p:oleObj name="公式" r:id="rId43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682"/>
                          <a:ext cx="104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51" name="Object 43"/>
            <p:cNvGraphicFramePr>
              <a:graphicFrameLocks noChangeAspect="1"/>
            </p:cNvGraphicFramePr>
            <p:nvPr/>
          </p:nvGraphicFramePr>
          <p:xfrm>
            <a:off x="3664" y="2843"/>
            <a:ext cx="20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5" name="公式" r:id="rId44" imgW="126780" imgH="164814" progId="Equation.3">
                    <p:embed/>
                  </p:oleObj>
                </mc:Choice>
                <mc:Fallback>
                  <p:oleObj name="公式" r:id="rId44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2843"/>
                          <a:ext cx="20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52" name="Line 44"/>
            <p:cNvSpPr>
              <a:spLocks noChangeShapeType="1"/>
            </p:cNvSpPr>
            <p:nvPr/>
          </p:nvSpPr>
          <p:spPr bwMode="auto">
            <a:xfrm>
              <a:off x="4309" y="299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3" name="Line 45"/>
            <p:cNvSpPr>
              <a:spLocks noChangeShapeType="1"/>
            </p:cNvSpPr>
            <p:nvPr/>
          </p:nvSpPr>
          <p:spPr bwMode="auto">
            <a:xfrm flipH="1">
              <a:off x="3891" y="2961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42" name="Oval 46"/>
          <p:cNvSpPr>
            <a:spLocks noChangeArrowheads="1"/>
          </p:cNvSpPr>
          <p:nvPr/>
        </p:nvSpPr>
        <p:spPr bwMode="auto">
          <a:xfrm>
            <a:off x="9214742" y="4694853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388143" name="Group 47"/>
          <p:cNvGrpSpPr>
            <a:grpSpLocks/>
          </p:cNvGrpSpPr>
          <p:nvPr/>
        </p:nvGrpSpPr>
        <p:grpSpPr bwMode="auto">
          <a:xfrm>
            <a:off x="8624795" y="5252108"/>
            <a:ext cx="720725" cy="147637"/>
            <a:chOff x="3878" y="3294"/>
            <a:chExt cx="454" cy="93"/>
          </a:xfrm>
        </p:grpSpPr>
        <p:sp>
          <p:nvSpPr>
            <p:cNvPr id="154639" name="Oval 48"/>
            <p:cNvSpPr>
              <a:spLocks noChangeArrowheads="1"/>
            </p:cNvSpPr>
            <p:nvPr/>
          </p:nvSpPr>
          <p:spPr bwMode="auto">
            <a:xfrm>
              <a:off x="4241" y="3294"/>
              <a:ext cx="91" cy="9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640" name="Line 49"/>
            <p:cNvSpPr>
              <a:spLocks noChangeShapeType="1"/>
            </p:cNvSpPr>
            <p:nvPr/>
          </p:nvSpPr>
          <p:spPr bwMode="auto">
            <a:xfrm flipH="1">
              <a:off x="3878" y="333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72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8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8" grpId="0" autoUpdateAnimBg="0"/>
      <p:bldP spid="3881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12549"/>
              </p:ext>
            </p:extLst>
          </p:nvPr>
        </p:nvGraphicFramePr>
        <p:xfrm>
          <a:off x="2081368" y="719137"/>
          <a:ext cx="66690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1" name="公式" r:id="rId3" imgW="2451100" imgH="457200" progId="Equation.3">
                  <p:embed/>
                </p:oleObj>
              </mc:Choice>
              <mc:Fallback>
                <p:oleObj name="公式" r:id="rId3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368" y="719137"/>
                        <a:ext cx="666908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Object 3"/>
          <p:cNvGraphicFramePr>
            <a:graphicFrameLocks noChangeAspect="1"/>
          </p:cNvGraphicFramePr>
          <p:nvPr/>
        </p:nvGraphicFramePr>
        <p:xfrm>
          <a:off x="3071813" y="2276475"/>
          <a:ext cx="17764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2" name="公式" r:id="rId5" imgW="685800" imgH="228600" progId="Equation.3">
                  <p:embed/>
                </p:oleObj>
              </mc:Choice>
              <mc:Fallback>
                <p:oleObj name="公式" r:id="rId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276475"/>
                        <a:ext cx="17764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4" name="Object 4"/>
          <p:cNvGraphicFramePr>
            <a:graphicFrameLocks noChangeAspect="1"/>
          </p:cNvGraphicFramePr>
          <p:nvPr/>
        </p:nvGraphicFramePr>
        <p:xfrm>
          <a:off x="5343525" y="2276475"/>
          <a:ext cx="17605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3" name="公式" r:id="rId7" imgW="685800" imgH="228600" progId="Equation.3">
                  <p:embed/>
                </p:oleObj>
              </mc:Choice>
              <mc:Fallback>
                <p:oleObj name="公式" r:id="rId7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2276475"/>
                        <a:ext cx="17605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3154363" y="3213101"/>
          <a:ext cx="30861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4" name="公式" r:id="rId9" imgW="1117600" imgH="228600" progId="Equation.3">
                  <p:embed/>
                </p:oleObj>
              </mc:Choice>
              <mc:Fallback>
                <p:oleObj name="公式" r:id="rId9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3213101"/>
                        <a:ext cx="30861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2135189" y="2308225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89127" name="Group 7"/>
          <p:cNvGrpSpPr>
            <a:grpSpLocks/>
          </p:cNvGrpSpPr>
          <p:nvPr/>
        </p:nvGrpSpPr>
        <p:grpSpPr bwMode="auto">
          <a:xfrm>
            <a:off x="7233599" y="1838615"/>
            <a:ext cx="3033713" cy="2144713"/>
            <a:chOff x="3600" y="1162"/>
            <a:chExt cx="1911" cy="1351"/>
          </a:xfrm>
        </p:grpSpPr>
        <p:sp>
          <p:nvSpPr>
            <p:cNvPr id="155661" name="Line 8"/>
            <p:cNvSpPr>
              <a:spLocks noChangeShapeType="1"/>
            </p:cNvSpPr>
            <p:nvPr/>
          </p:nvSpPr>
          <p:spPr bwMode="auto">
            <a:xfrm>
              <a:off x="3600" y="2261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2" name="Line 9"/>
            <p:cNvSpPr>
              <a:spLocks noChangeShapeType="1"/>
            </p:cNvSpPr>
            <p:nvPr/>
          </p:nvSpPr>
          <p:spPr bwMode="auto">
            <a:xfrm flipV="1">
              <a:off x="4416" y="1253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3" name="Line 10"/>
            <p:cNvSpPr>
              <a:spLocks noChangeShapeType="1"/>
            </p:cNvSpPr>
            <p:nvPr/>
          </p:nvSpPr>
          <p:spPr bwMode="auto">
            <a:xfrm flipV="1">
              <a:off x="4416" y="1493"/>
              <a:ext cx="43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4" name="Line 11"/>
            <p:cNvSpPr>
              <a:spLocks noChangeShapeType="1"/>
            </p:cNvSpPr>
            <p:nvPr/>
          </p:nvSpPr>
          <p:spPr bwMode="auto">
            <a:xfrm flipH="1" flipV="1">
              <a:off x="3984" y="1829"/>
              <a:ext cx="43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5665" name="Object 12"/>
            <p:cNvGraphicFramePr>
              <a:graphicFrameLocks noChangeAspect="1"/>
            </p:cNvGraphicFramePr>
            <p:nvPr/>
          </p:nvGraphicFramePr>
          <p:xfrm>
            <a:off x="4252" y="2296"/>
            <a:ext cx="17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5" name="公式" r:id="rId11" imgW="126835" imgH="139518" progId="Equation.3">
                    <p:embed/>
                  </p:oleObj>
                </mc:Choice>
                <mc:Fallback>
                  <p:oleObj name="公式" r:id="rId11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2296"/>
                          <a:ext cx="17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6" name="Object 13"/>
            <p:cNvGraphicFramePr>
              <a:graphicFrameLocks noChangeAspect="1"/>
            </p:cNvGraphicFramePr>
            <p:nvPr/>
          </p:nvGraphicFramePr>
          <p:xfrm>
            <a:off x="5193" y="2331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6" name="公式" r:id="rId13" imgW="139700" imgH="139700" progId="Equation.3">
                    <p:embed/>
                  </p:oleObj>
                </mc:Choice>
                <mc:Fallback>
                  <p:oleObj name="公式" r:id="rId13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331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7" name="Object 14"/>
            <p:cNvGraphicFramePr>
              <a:graphicFrameLocks noChangeAspect="1"/>
            </p:cNvGraphicFramePr>
            <p:nvPr/>
          </p:nvGraphicFramePr>
          <p:xfrm>
            <a:off x="4227" y="1162"/>
            <a:ext cx="19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7" name="公式" r:id="rId15" imgW="139579" imgH="164957" progId="Equation.3">
                    <p:embed/>
                  </p:oleObj>
                </mc:Choice>
                <mc:Fallback>
                  <p:oleObj name="公式" r:id="rId15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7" y="1162"/>
                          <a:ext cx="195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68" name="Oval 15"/>
            <p:cNvSpPr>
              <a:spLocks noChangeArrowheads="1"/>
            </p:cNvSpPr>
            <p:nvPr/>
          </p:nvSpPr>
          <p:spPr bwMode="auto">
            <a:xfrm>
              <a:off x="4392" y="1877"/>
              <a:ext cx="76" cy="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55669" name="Object 16"/>
            <p:cNvGraphicFramePr>
              <a:graphicFrameLocks noChangeAspect="1"/>
            </p:cNvGraphicFramePr>
            <p:nvPr/>
          </p:nvGraphicFramePr>
          <p:xfrm>
            <a:off x="4241" y="1764"/>
            <a:ext cx="14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8" name="公式" r:id="rId17" imgW="114151" imgH="164885" progId="Equation.3">
                    <p:embed/>
                  </p:oleObj>
                </mc:Choice>
                <mc:Fallback>
                  <p:oleObj name="公式" r:id="rId17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764"/>
                          <a:ext cx="14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70" name="Oval 17"/>
            <p:cNvSpPr>
              <a:spLocks noChangeArrowheads="1"/>
            </p:cNvSpPr>
            <p:nvPr/>
          </p:nvSpPr>
          <p:spPr bwMode="auto">
            <a:xfrm>
              <a:off x="4410" y="2239"/>
              <a:ext cx="29" cy="2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55671" name="Object 18"/>
            <p:cNvGraphicFramePr>
              <a:graphicFrameLocks noChangeAspect="1"/>
            </p:cNvGraphicFramePr>
            <p:nvPr/>
          </p:nvGraphicFramePr>
          <p:xfrm>
            <a:off x="4514" y="1207"/>
            <a:ext cx="99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9" name="公式" r:id="rId19" imgW="580913" imgH="171334" progId="Equation.3">
                    <p:embed/>
                  </p:oleObj>
                </mc:Choice>
                <mc:Fallback>
                  <p:oleObj name="公式" r:id="rId19" imgW="580913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207"/>
                          <a:ext cx="99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39" name="Group 19"/>
          <p:cNvGrpSpPr>
            <a:grpSpLocks/>
          </p:cNvGrpSpPr>
          <p:nvPr/>
        </p:nvGrpSpPr>
        <p:grpSpPr bwMode="auto">
          <a:xfrm>
            <a:off x="3098800" y="4292600"/>
            <a:ext cx="5822950" cy="566738"/>
            <a:chOff x="321" y="2795"/>
            <a:chExt cx="3668" cy="357"/>
          </a:xfrm>
        </p:grpSpPr>
        <p:graphicFrame>
          <p:nvGraphicFramePr>
            <p:cNvPr id="155659" name="Object 20"/>
            <p:cNvGraphicFramePr>
              <a:graphicFrameLocks noChangeAspect="1"/>
            </p:cNvGraphicFramePr>
            <p:nvPr/>
          </p:nvGraphicFramePr>
          <p:xfrm>
            <a:off x="321" y="2795"/>
            <a:ext cx="366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0" name="公式" r:id="rId21" imgW="2094591" imgH="215806" progId="Equation.3">
                    <p:embed/>
                  </p:oleObj>
                </mc:Choice>
                <mc:Fallback>
                  <p:oleObj name="公式" r:id="rId21" imgW="209459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" y="2795"/>
                          <a:ext cx="3668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534705"/>
                </p:ext>
              </p:extLst>
            </p:nvPr>
          </p:nvGraphicFramePr>
          <p:xfrm>
            <a:off x="2410" y="2795"/>
            <a:ext cx="13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1" name="公式" r:id="rId23" imgW="781144" imgH="190449" progId="Equation.3">
                    <p:embed/>
                  </p:oleObj>
                </mc:Choice>
                <mc:Fallback>
                  <p:oleObj name="公式" r:id="rId23" imgW="78114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0" y="2795"/>
                          <a:ext cx="133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699749"/>
              </p:ext>
            </p:extLst>
          </p:nvPr>
        </p:nvGraphicFramePr>
        <p:xfrm>
          <a:off x="2424115" y="5183188"/>
          <a:ext cx="2735782" cy="53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2" name="公式" r:id="rId25" imgW="952572" imgH="190449" progId="Equation.3">
                  <p:embed/>
                </p:oleObj>
              </mc:Choice>
              <mc:Fallback>
                <p:oleObj name="公式" r:id="rId25" imgW="95257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5" y="5183188"/>
                        <a:ext cx="2735782" cy="530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407695"/>
              </p:ext>
            </p:extLst>
          </p:nvPr>
        </p:nvGraphicFramePr>
        <p:xfrm>
          <a:off x="5343525" y="5168610"/>
          <a:ext cx="4927861" cy="54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3" name="公式" r:id="rId27" imgW="1685827" imgH="190449" progId="Equation.3">
                  <p:embed/>
                </p:oleObj>
              </mc:Choice>
              <mc:Fallback>
                <p:oleObj name="公式" r:id="rId27" imgW="168582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5168610"/>
                        <a:ext cx="4927861" cy="544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4491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915458"/>
              </p:ext>
            </p:extLst>
          </p:nvPr>
        </p:nvGraphicFramePr>
        <p:xfrm>
          <a:off x="2155176" y="240500"/>
          <a:ext cx="51498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公式" r:id="rId3" imgW="2019300" imgH="393700" progId="Equation.3">
                  <p:embed/>
                </p:oleObj>
              </mc:Choice>
              <mc:Fallback>
                <p:oleObj name="公式" r:id="rId3" imgW="201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76" y="240500"/>
                        <a:ext cx="5149850" cy="1006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1991544" y="1318413"/>
            <a:ext cx="135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90148" name="Group 4"/>
          <p:cNvGrpSpPr>
            <a:grpSpLocks/>
          </p:cNvGrpSpPr>
          <p:nvPr/>
        </p:nvGrpSpPr>
        <p:grpSpPr bwMode="auto">
          <a:xfrm>
            <a:off x="7573963" y="2578100"/>
            <a:ext cx="3733800" cy="2398713"/>
            <a:chOff x="3216" y="1225"/>
            <a:chExt cx="2352" cy="1511"/>
          </a:xfrm>
        </p:grpSpPr>
        <p:graphicFrame>
          <p:nvGraphicFramePr>
            <p:cNvPr id="156687" name="Object 5"/>
            <p:cNvGraphicFramePr>
              <a:graphicFrameLocks noChangeAspect="1"/>
            </p:cNvGraphicFramePr>
            <p:nvPr/>
          </p:nvGraphicFramePr>
          <p:xfrm>
            <a:off x="3216" y="1225"/>
            <a:ext cx="2352" cy="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4" name="BMP 图象" r:id="rId5" imgW="3452159" imgH="2133785" progId="Paint.Picture">
                    <p:embed/>
                  </p:oleObj>
                </mc:Choice>
                <mc:Fallback>
                  <p:oleObj name="BMP 图象" r:id="rId5" imgW="3452159" imgH="213378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25"/>
                          <a:ext cx="2352" cy="151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88" name="Object 6"/>
            <p:cNvGraphicFramePr>
              <a:graphicFrameLocks noChangeAspect="1"/>
            </p:cNvGraphicFramePr>
            <p:nvPr/>
          </p:nvGraphicFramePr>
          <p:xfrm>
            <a:off x="4753" y="1614"/>
            <a:ext cx="52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" name="公式" r:id="rId7" imgW="1304798" imgH="809754" progId="Equation.3">
                    <p:embed/>
                  </p:oleObj>
                </mc:Choice>
                <mc:Fallback>
                  <p:oleObj name="公式" r:id="rId7" imgW="1304798" imgH="8097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1614"/>
                          <a:ext cx="52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0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358550"/>
              </p:ext>
            </p:extLst>
          </p:nvPr>
        </p:nvGraphicFramePr>
        <p:xfrm>
          <a:off x="3010695" y="1216022"/>
          <a:ext cx="4669481" cy="95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name="公式" r:id="rId9" imgW="1916868" imgH="393529" progId="Equation.3">
                  <p:embed/>
                </p:oleObj>
              </mc:Choice>
              <mc:Fallback>
                <p:oleObj name="公式" r:id="rId9" imgW="191686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695" y="1216022"/>
                        <a:ext cx="4669481" cy="95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92354"/>
              </p:ext>
            </p:extLst>
          </p:nvPr>
        </p:nvGraphicFramePr>
        <p:xfrm>
          <a:off x="2218617" y="2124075"/>
          <a:ext cx="38877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公式" r:id="rId11" imgW="1384300" imgH="393700" progId="Equation.3">
                  <p:embed/>
                </p:oleObj>
              </mc:Choice>
              <mc:Fallback>
                <p:oleObj name="公式" r:id="rId11" imgW="1384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617" y="2124075"/>
                        <a:ext cx="38877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380236"/>
              </p:ext>
            </p:extLst>
          </p:nvPr>
        </p:nvGraphicFramePr>
        <p:xfrm>
          <a:off x="7731127" y="1192008"/>
          <a:ext cx="23463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公式" r:id="rId13" imgW="965200" imgH="393700" progId="Equation.3">
                  <p:embed/>
                </p:oleObj>
              </mc:Choice>
              <mc:Fallback>
                <p:oleObj name="公式" r:id="rId13" imgW="965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7" y="1192008"/>
                        <a:ext cx="23463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841506"/>
              </p:ext>
            </p:extLst>
          </p:nvPr>
        </p:nvGraphicFramePr>
        <p:xfrm>
          <a:off x="2208213" y="3860800"/>
          <a:ext cx="4175819" cy="157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name="公式" r:id="rId15" imgW="1701800" imgH="635000" progId="Equation.3">
                  <p:embed/>
                </p:oleObj>
              </mc:Choice>
              <mc:Fallback>
                <p:oleObj name="公式" r:id="rId15" imgW="170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860800"/>
                        <a:ext cx="4175819" cy="1571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0155" name="Group 11"/>
          <p:cNvGrpSpPr>
            <a:grpSpLocks/>
          </p:cNvGrpSpPr>
          <p:nvPr/>
        </p:nvGrpSpPr>
        <p:grpSpPr bwMode="auto">
          <a:xfrm>
            <a:off x="2190751" y="3284538"/>
            <a:ext cx="4481513" cy="557212"/>
            <a:chOff x="335" y="2251"/>
            <a:chExt cx="2823" cy="351"/>
          </a:xfrm>
        </p:grpSpPr>
        <p:graphicFrame>
          <p:nvGraphicFramePr>
            <p:cNvPr id="156685" name="Object 12"/>
            <p:cNvGraphicFramePr>
              <a:graphicFrameLocks noChangeAspect="1"/>
            </p:cNvGraphicFramePr>
            <p:nvPr/>
          </p:nvGraphicFramePr>
          <p:xfrm>
            <a:off x="335" y="2251"/>
            <a:ext cx="282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0" name="公式" r:id="rId17" imgW="1675673" imgH="215806" progId="Equation.3">
                    <p:embed/>
                  </p:oleObj>
                </mc:Choice>
                <mc:Fallback>
                  <p:oleObj name="公式" r:id="rId17" imgW="167567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" y="2251"/>
                          <a:ext cx="282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8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4165080"/>
                </p:ext>
              </p:extLst>
            </p:nvPr>
          </p:nvGraphicFramePr>
          <p:xfrm>
            <a:off x="1462" y="2251"/>
            <a:ext cx="160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1" name="公式" r:id="rId19" imgW="971658" imgH="190449" progId="Equation.3">
                    <p:embed/>
                  </p:oleObj>
                </mc:Choice>
                <mc:Fallback>
                  <p:oleObj name="公式" r:id="rId19" imgW="971658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251"/>
                          <a:ext cx="1605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0158" name="Group 14"/>
          <p:cNvGrpSpPr>
            <a:grpSpLocks/>
          </p:cNvGrpSpPr>
          <p:nvPr/>
        </p:nvGrpSpPr>
        <p:grpSpPr bwMode="auto">
          <a:xfrm>
            <a:off x="2346327" y="5489580"/>
            <a:ext cx="6400800" cy="582613"/>
            <a:chOff x="463" y="3458"/>
            <a:chExt cx="4032" cy="367"/>
          </a:xfrm>
        </p:grpSpPr>
        <p:graphicFrame>
          <p:nvGraphicFramePr>
            <p:cNvPr id="15668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5222029"/>
                </p:ext>
              </p:extLst>
            </p:nvPr>
          </p:nvGraphicFramePr>
          <p:xfrm>
            <a:off x="463" y="3476"/>
            <a:ext cx="4032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2" name="Equation" r:id="rId21" imgW="2666880" imgH="215640" progId="Equation.DSMT4">
                    <p:embed/>
                  </p:oleObj>
                </mc:Choice>
                <mc:Fallback>
                  <p:oleObj name="Equation" r:id="rId21" imgW="266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3476"/>
                          <a:ext cx="4032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8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1954041"/>
                </p:ext>
              </p:extLst>
            </p:nvPr>
          </p:nvGraphicFramePr>
          <p:xfrm>
            <a:off x="3008" y="3458"/>
            <a:ext cx="139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3" name="公式" r:id="rId23" imgW="809600" imgH="190449" progId="Equation.3">
                    <p:embed/>
                  </p:oleObj>
                </mc:Choice>
                <mc:Fallback>
                  <p:oleObj name="公式" r:id="rId23" imgW="80960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3458"/>
                          <a:ext cx="139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98573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077256"/>
              </p:ext>
            </p:extLst>
          </p:nvPr>
        </p:nvGraphicFramePr>
        <p:xfrm>
          <a:off x="2054807" y="770732"/>
          <a:ext cx="62642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公式" r:id="rId3" imgW="2451100" imgH="609600" progId="Equation.3">
                  <p:embed/>
                </p:oleObj>
              </mc:Choice>
              <mc:Fallback>
                <p:oleObj name="公式" r:id="rId3" imgW="2451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807" y="770732"/>
                        <a:ext cx="62642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1982845" y="258127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3580"/>
              </p:ext>
            </p:extLst>
          </p:nvPr>
        </p:nvGraphicFramePr>
        <p:xfrm>
          <a:off x="3044881" y="2517776"/>
          <a:ext cx="36147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公式" r:id="rId5" imgW="1295400" imgH="228600" progId="Equation.3">
                  <p:embed/>
                </p:oleObj>
              </mc:Choice>
              <mc:Fallback>
                <p:oleObj name="公式" r:id="rId5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81" y="2517776"/>
                        <a:ext cx="361473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1173" name="Group 5"/>
          <p:cNvGrpSpPr>
            <a:grpSpLocks/>
          </p:cNvGrpSpPr>
          <p:nvPr/>
        </p:nvGrpSpPr>
        <p:grpSpPr bwMode="auto">
          <a:xfrm>
            <a:off x="2838450" y="5213351"/>
            <a:ext cx="5624513" cy="541338"/>
            <a:chOff x="432" y="2160"/>
            <a:chExt cx="3543" cy="341"/>
          </a:xfrm>
        </p:grpSpPr>
        <p:graphicFrame>
          <p:nvGraphicFramePr>
            <p:cNvPr id="15771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270849"/>
                </p:ext>
              </p:extLst>
            </p:nvPr>
          </p:nvGraphicFramePr>
          <p:xfrm>
            <a:off x="432" y="2160"/>
            <a:ext cx="354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8" name="公式" r:id="rId7" imgW="2120900" imgH="215900" progId="Equation.3">
                    <p:embed/>
                  </p:oleObj>
                </mc:Choice>
                <mc:Fallback>
                  <p:oleObj name="公式" r:id="rId7" imgW="21209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60"/>
                          <a:ext cx="354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579167"/>
                </p:ext>
              </p:extLst>
            </p:nvPr>
          </p:nvGraphicFramePr>
          <p:xfrm>
            <a:off x="2416" y="2160"/>
            <a:ext cx="134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9" name="公式" r:id="rId9" imgW="819316" imgH="190449" progId="Equation.3">
                    <p:embed/>
                  </p:oleObj>
                </mc:Choice>
                <mc:Fallback>
                  <p:oleObj name="公式" r:id="rId9" imgW="819316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" y="2160"/>
                          <a:ext cx="134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76" name="Group 8"/>
          <p:cNvGrpSpPr>
            <a:grpSpLocks/>
          </p:cNvGrpSpPr>
          <p:nvPr/>
        </p:nvGrpSpPr>
        <p:grpSpPr bwMode="auto">
          <a:xfrm>
            <a:off x="3047206" y="4249738"/>
            <a:ext cx="2716213" cy="581025"/>
            <a:chOff x="2035" y="1427"/>
            <a:chExt cx="1711" cy="366"/>
          </a:xfrm>
        </p:grpSpPr>
        <p:graphicFrame>
          <p:nvGraphicFramePr>
            <p:cNvPr id="15771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566301"/>
                </p:ext>
              </p:extLst>
            </p:nvPr>
          </p:nvGraphicFramePr>
          <p:xfrm>
            <a:off x="2035" y="1427"/>
            <a:ext cx="1711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0" name="公式" r:id="rId11" imgW="1066800" imgH="228600" progId="Equation.3">
                    <p:embed/>
                  </p:oleObj>
                </mc:Choice>
                <mc:Fallback>
                  <p:oleObj name="公式" r:id="rId11" imgW="1066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" y="1427"/>
                          <a:ext cx="1711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7731675"/>
                </p:ext>
              </p:extLst>
            </p:nvPr>
          </p:nvGraphicFramePr>
          <p:xfrm>
            <a:off x="2885" y="1485"/>
            <a:ext cx="76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1" name="公式" r:id="rId13" imgW="419201" imgH="152567" progId="Equation.3">
                    <p:embed/>
                  </p:oleObj>
                </mc:Choice>
                <mc:Fallback>
                  <p:oleObj name="公式" r:id="rId13" imgW="419201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1485"/>
                          <a:ext cx="76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1179" name="Group 11"/>
          <p:cNvGrpSpPr>
            <a:grpSpLocks/>
          </p:cNvGrpSpPr>
          <p:nvPr/>
        </p:nvGrpSpPr>
        <p:grpSpPr bwMode="auto">
          <a:xfrm>
            <a:off x="7992882" y="2063751"/>
            <a:ext cx="2935287" cy="2278062"/>
            <a:chOff x="4025" y="1162"/>
            <a:chExt cx="1849" cy="1435"/>
          </a:xfrm>
        </p:grpSpPr>
        <p:sp>
          <p:nvSpPr>
            <p:cNvPr id="157705" name="Line 12"/>
            <p:cNvSpPr>
              <a:spLocks noChangeShapeType="1"/>
            </p:cNvSpPr>
            <p:nvPr/>
          </p:nvSpPr>
          <p:spPr bwMode="auto">
            <a:xfrm>
              <a:off x="4025" y="1973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6" name="Line 13"/>
            <p:cNvSpPr>
              <a:spLocks noChangeShapeType="1"/>
            </p:cNvSpPr>
            <p:nvPr/>
          </p:nvSpPr>
          <p:spPr bwMode="auto">
            <a:xfrm flipV="1">
              <a:off x="4697" y="1253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7" name="Line 14"/>
            <p:cNvSpPr>
              <a:spLocks noChangeShapeType="1"/>
            </p:cNvSpPr>
            <p:nvPr/>
          </p:nvSpPr>
          <p:spPr bwMode="auto">
            <a:xfrm flipV="1">
              <a:off x="4265" y="1973"/>
              <a:ext cx="432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7708" name="Object 15"/>
            <p:cNvGraphicFramePr>
              <a:graphicFrameLocks noChangeAspect="1"/>
            </p:cNvGraphicFramePr>
            <p:nvPr/>
          </p:nvGraphicFramePr>
          <p:xfrm>
            <a:off x="4694" y="1979"/>
            <a:ext cx="195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2" name="公式" r:id="rId15" imgW="126835" imgH="139518" progId="Equation.3">
                    <p:embed/>
                  </p:oleObj>
                </mc:Choice>
                <mc:Fallback>
                  <p:oleObj name="公式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979"/>
                          <a:ext cx="195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09" name="Object 16"/>
            <p:cNvGraphicFramePr>
              <a:graphicFrameLocks noChangeAspect="1"/>
            </p:cNvGraphicFramePr>
            <p:nvPr/>
          </p:nvGraphicFramePr>
          <p:xfrm>
            <a:off x="5366" y="2024"/>
            <a:ext cx="19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3" name="公式" r:id="rId17" imgW="139700" imgH="139700" progId="Equation.3">
                    <p:embed/>
                  </p:oleObj>
                </mc:Choice>
                <mc:Fallback>
                  <p:oleObj name="公式" r:id="rId17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6" y="2024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0" name="Object 17"/>
            <p:cNvGraphicFramePr>
              <a:graphicFrameLocks noChangeAspect="1"/>
            </p:cNvGraphicFramePr>
            <p:nvPr/>
          </p:nvGraphicFramePr>
          <p:xfrm>
            <a:off x="4499" y="1162"/>
            <a:ext cx="19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4" name="公式" r:id="rId19" imgW="139579" imgH="164957" progId="Equation.3">
                    <p:embed/>
                  </p:oleObj>
                </mc:Choice>
                <mc:Fallback>
                  <p:oleObj name="公式" r:id="rId19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1162"/>
                          <a:ext cx="195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11" name="Arc 18"/>
            <p:cNvSpPr>
              <a:spLocks/>
            </p:cNvSpPr>
            <p:nvPr/>
          </p:nvSpPr>
          <p:spPr bwMode="auto">
            <a:xfrm flipH="1" flipV="1">
              <a:off x="4745" y="1397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7712" name="Object 19"/>
            <p:cNvGraphicFramePr>
              <a:graphicFrameLocks noChangeAspect="1"/>
            </p:cNvGraphicFramePr>
            <p:nvPr/>
          </p:nvGraphicFramePr>
          <p:xfrm>
            <a:off x="4644" y="1888"/>
            <a:ext cx="141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5" name="公式" r:id="rId21" imgW="85714" imgH="85841" progId="Equation.3">
                    <p:embed/>
                  </p:oleObj>
                </mc:Choice>
                <mc:Fallback>
                  <p:oleObj name="公式" r:id="rId21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" y="1888"/>
                          <a:ext cx="141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3" name="Object 20"/>
            <p:cNvGraphicFramePr>
              <a:graphicFrameLocks noChangeAspect="1"/>
            </p:cNvGraphicFramePr>
            <p:nvPr/>
          </p:nvGraphicFramePr>
          <p:xfrm>
            <a:off x="4877" y="1298"/>
            <a:ext cx="99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" name="公式" r:id="rId23" imgW="580913" imgH="171334" progId="Equation.3">
                    <p:embed/>
                  </p:oleObj>
                </mc:Choice>
                <mc:Fallback>
                  <p:oleObj name="公式" r:id="rId23" imgW="580913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1298"/>
                          <a:ext cx="99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1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951648"/>
              </p:ext>
            </p:extLst>
          </p:nvPr>
        </p:nvGraphicFramePr>
        <p:xfrm>
          <a:off x="2838450" y="3528219"/>
          <a:ext cx="410475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7" name="公式" r:id="rId25" imgW="1466857" imgH="190449" progId="Equation.3">
                  <p:embed/>
                </p:oleObj>
              </mc:Choice>
              <mc:Fallback>
                <p:oleObj name="公式" r:id="rId25" imgW="146685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3528219"/>
                        <a:ext cx="410475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6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165162" y="968952"/>
            <a:ext cx="10009112" cy="2680703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2066153" y="187250"/>
            <a:ext cx="3741815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三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.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连续函数的运算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3071664" y="1261080"/>
            <a:ext cx="353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( </a:t>
            </a:r>
            <a:r>
              <a:rPr lang="zh-CN" altLang="en-US" sz="2800" b="1" dirty="0">
                <a:solidFill>
                  <a:srgbClr val="000099"/>
                </a:solidFill>
              </a:rPr>
              <a:t>四则运算 </a:t>
            </a:r>
            <a:r>
              <a:rPr lang="en-US" altLang="zh-CN" sz="2800" b="1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1945381" y="1289655"/>
            <a:ext cx="1662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952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36287"/>
              </p:ext>
            </p:extLst>
          </p:nvPr>
        </p:nvGraphicFramePr>
        <p:xfrm>
          <a:off x="5390645" y="1276526"/>
          <a:ext cx="46005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公式" r:id="rId3" imgW="1752455" imgH="200179" progId="Equation.3">
                  <p:embed/>
                </p:oleObj>
              </mc:Choice>
              <mc:Fallback>
                <p:oleObj name="公式" r:id="rId3" imgW="1752455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645" y="1276526"/>
                        <a:ext cx="46005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9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88024"/>
              </p:ext>
            </p:extLst>
          </p:nvPr>
        </p:nvGraphicFramePr>
        <p:xfrm>
          <a:off x="1945381" y="1812953"/>
          <a:ext cx="822325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公式" r:id="rId5" imgW="3219313" imgH="628689" progId="Equation.3">
                  <p:embed/>
                </p:oleObj>
              </mc:Choice>
              <mc:Fallback>
                <p:oleObj name="公式" r:id="rId5" imgW="3219313" imgH="628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381" y="1812953"/>
                        <a:ext cx="8223250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98" name="Text Box 34"/>
          <p:cNvSpPr txBox="1">
            <a:spLocks noChangeArrowheads="1"/>
          </p:cNvSpPr>
          <p:nvPr/>
        </p:nvSpPr>
        <p:spPr bwMode="auto">
          <a:xfrm>
            <a:off x="7580567" y="2852719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3300"/>
                </a:solidFill>
                <a:ea typeface="黑体" pitchFamily="2" charset="-122"/>
              </a:rPr>
              <a:t>（证明从略）</a:t>
            </a:r>
            <a:endParaRPr lang="zh-CN" altLang="en-US" b="1" dirty="0">
              <a:solidFill>
                <a:srgbClr val="003300"/>
              </a:solidFill>
            </a:endParaRPr>
          </a:p>
        </p:txBody>
      </p:sp>
      <p:graphicFrame>
        <p:nvGraphicFramePr>
          <p:cNvPr id="3952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56992"/>
              </p:ext>
            </p:extLst>
          </p:nvPr>
        </p:nvGraphicFramePr>
        <p:xfrm>
          <a:off x="2035867" y="3649655"/>
          <a:ext cx="7798359" cy="50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公式" r:id="rId7" imgW="2952801" imgH="190449" progId="Equation.3">
                  <p:embed/>
                </p:oleObj>
              </mc:Choice>
              <mc:Fallback>
                <p:oleObj name="公式" r:id="rId7" imgW="2952801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867" y="3649655"/>
                        <a:ext cx="7798359" cy="504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770788"/>
              </p:ext>
            </p:extLst>
          </p:nvPr>
        </p:nvGraphicFramePr>
        <p:xfrm>
          <a:off x="1945381" y="4229593"/>
          <a:ext cx="84486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公式" r:id="rId9" imgW="3352916" imgH="209563" progId="Equation.3">
                  <p:embed/>
                </p:oleObj>
              </mc:Choice>
              <mc:Fallback>
                <p:oleObj name="公式" r:id="rId9" imgW="335291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381" y="4229593"/>
                        <a:ext cx="84486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681033"/>
              </p:ext>
            </p:extLst>
          </p:nvPr>
        </p:nvGraphicFramePr>
        <p:xfrm>
          <a:off x="1945381" y="4752970"/>
          <a:ext cx="79073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公式" r:id="rId11" imgW="3133598" imgH="390628" progId="Equation.3">
                  <p:embed/>
                </p:oleObj>
              </mc:Choice>
              <mc:Fallback>
                <p:oleObj name="公式" r:id="rId11" imgW="3133598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381" y="4752970"/>
                        <a:ext cx="79073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02" name="Text Box 38"/>
          <p:cNvSpPr txBox="1">
            <a:spLocks noChangeArrowheads="1"/>
          </p:cNvSpPr>
          <p:nvPr/>
        </p:nvSpPr>
        <p:spPr bwMode="auto">
          <a:xfrm>
            <a:off x="1945381" y="5805264"/>
            <a:ext cx="4463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在其定义域区间上都连续  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4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animBg="1"/>
      <p:bldP spid="395294" grpId="0"/>
      <p:bldP spid="395295" grpId="0"/>
      <p:bldP spid="395298" grpId="0" autoUpdateAnimBg="0"/>
      <p:bldP spid="3953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787" name="Group 3"/>
          <p:cNvGrpSpPr>
            <a:grpSpLocks/>
          </p:cNvGrpSpPr>
          <p:nvPr/>
        </p:nvGrpSpPr>
        <p:grpSpPr bwMode="auto">
          <a:xfrm>
            <a:off x="3657601" y="5200651"/>
            <a:ext cx="314325" cy="823913"/>
            <a:chOff x="1344" y="3456"/>
            <a:chExt cx="198" cy="519"/>
          </a:xfrm>
        </p:grpSpPr>
        <p:sp>
          <p:nvSpPr>
            <p:cNvPr id="140350" name="Line 4"/>
            <p:cNvSpPr>
              <a:spLocks noChangeShapeType="1"/>
            </p:cNvSpPr>
            <p:nvPr/>
          </p:nvSpPr>
          <p:spPr bwMode="auto">
            <a:xfrm flipV="1">
              <a:off x="1428" y="345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0351" name="Object 5"/>
            <p:cNvGraphicFramePr>
              <a:graphicFrameLocks noChangeAspect="1"/>
            </p:cNvGraphicFramePr>
            <p:nvPr/>
          </p:nvGraphicFramePr>
          <p:xfrm>
            <a:off x="1344" y="3744"/>
            <a:ext cx="19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" name="公式" r:id="rId3" imgW="368140" imgH="431613" progId="Equation.3">
                    <p:embed/>
                  </p:oleObj>
                </mc:Choice>
                <mc:Fallback>
                  <p:oleObj name="公式" r:id="rId3" imgW="368140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44"/>
                          <a:ext cx="19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790" name="Group 6"/>
          <p:cNvGrpSpPr>
            <a:grpSpLocks/>
          </p:cNvGrpSpPr>
          <p:nvPr/>
        </p:nvGrpSpPr>
        <p:grpSpPr bwMode="auto">
          <a:xfrm>
            <a:off x="3159126" y="4210051"/>
            <a:ext cx="1857375" cy="1057275"/>
            <a:chOff x="1056" y="2832"/>
            <a:chExt cx="1170" cy="666"/>
          </a:xfrm>
        </p:grpSpPr>
        <p:sp>
          <p:nvSpPr>
            <p:cNvPr id="140348" name="Arc 7"/>
            <p:cNvSpPr>
              <a:spLocks/>
            </p:cNvSpPr>
            <p:nvPr/>
          </p:nvSpPr>
          <p:spPr bwMode="auto">
            <a:xfrm flipV="1">
              <a:off x="1056" y="2832"/>
              <a:ext cx="1170" cy="666"/>
            </a:xfrm>
            <a:custGeom>
              <a:avLst/>
              <a:gdLst>
                <a:gd name="T0" fmla="*/ 0 w 21600"/>
                <a:gd name="T1" fmla="*/ 0 h 21797"/>
                <a:gd name="T2" fmla="*/ 3 w 21600"/>
                <a:gd name="T3" fmla="*/ 1 h 21797"/>
                <a:gd name="T4" fmla="*/ 0 w 21600"/>
                <a:gd name="T5" fmla="*/ 1 h 217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97" fill="none" extrusionOk="0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</a:path>
                <a:path w="21600" h="21797" stroke="0" extrusionOk="0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  <a:lnTo>
                    <a:pt x="0" y="21357"/>
                  </a:lnTo>
                  <a:lnTo>
                    <a:pt x="3229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0349" name="Object 8"/>
            <p:cNvGraphicFramePr>
              <a:graphicFrameLocks noChangeAspect="1"/>
            </p:cNvGraphicFramePr>
            <p:nvPr/>
          </p:nvGraphicFramePr>
          <p:xfrm>
            <a:off x="1488" y="2879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" name="公式" r:id="rId5" imgW="1333601" imgH="361783" progId="Equation.3">
                    <p:embed/>
                  </p:oleObj>
                </mc:Choice>
                <mc:Fallback>
                  <p:oleObj name="公式" r:id="rId5" imgW="1333601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79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793" name="Group 9"/>
          <p:cNvGrpSpPr>
            <a:grpSpLocks/>
          </p:cNvGrpSpPr>
          <p:nvPr/>
        </p:nvGrpSpPr>
        <p:grpSpPr bwMode="auto">
          <a:xfrm>
            <a:off x="3810000" y="5219701"/>
            <a:ext cx="1066800" cy="271463"/>
            <a:chOff x="1440" y="3468"/>
            <a:chExt cx="672" cy="171"/>
          </a:xfrm>
        </p:grpSpPr>
        <p:sp>
          <p:nvSpPr>
            <p:cNvPr id="140346" name="Line 10"/>
            <p:cNvSpPr>
              <a:spLocks noChangeShapeType="1"/>
            </p:cNvSpPr>
            <p:nvPr/>
          </p:nvSpPr>
          <p:spPr bwMode="auto">
            <a:xfrm>
              <a:off x="1440" y="3468"/>
              <a:ext cx="67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0347" name="Object 11"/>
            <p:cNvGraphicFramePr>
              <a:graphicFrameLocks noChangeAspect="1"/>
            </p:cNvGraphicFramePr>
            <p:nvPr/>
          </p:nvGraphicFramePr>
          <p:xfrm>
            <a:off x="1644" y="3480"/>
            <a:ext cx="24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" name="公式" r:id="rId7" imgW="428571" imgH="276289" progId="Equation.3">
                    <p:embed/>
                  </p:oleObj>
                </mc:Choice>
                <mc:Fallback>
                  <p:oleObj name="公式" r:id="rId7" imgW="428571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3480"/>
                          <a:ext cx="24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4876800" y="4684713"/>
            <a:ext cx="444500" cy="533400"/>
            <a:chOff x="2112" y="3131"/>
            <a:chExt cx="280" cy="336"/>
          </a:xfrm>
        </p:grpSpPr>
        <p:sp>
          <p:nvSpPr>
            <p:cNvPr id="140344" name="Line 13"/>
            <p:cNvSpPr>
              <a:spLocks noChangeShapeType="1"/>
            </p:cNvSpPr>
            <p:nvPr/>
          </p:nvSpPr>
          <p:spPr bwMode="auto">
            <a:xfrm flipV="1">
              <a:off x="2112" y="3131"/>
              <a:ext cx="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0345" name="Object 14"/>
            <p:cNvGraphicFramePr>
              <a:graphicFrameLocks noChangeAspect="1"/>
            </p:cNvGraphicFramePr>
            <p:nvPr/>
          </p:nvGraphicFramePr>
          <p:xfrm>
            <a:off x="2167" y="3196"/>
            <a:ext cx="22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" name="公式" r:id="rId9" imgW="400115" imgH="352399" progId="Equation.3">
                    <p:embed/>
                  </p:oleObj>
                </mc:Choice>
                <mc:Fallback>
                  <p:oleObj name="公式" r:id="rId9" imgW="400115" imgH="3523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3196"/>
                          <a:ext cx="22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799" name="Group 15"/>
          <p:cNvGrpSpPr>
            <a:grpSpLocks/>
          </p:cNvGrpSpPr>
          <p:nvPr/>
        </p:nvGrpSpPr>
        <p:grpSpPr bwMode="auto">
          <a:xfrm>
            <a:off x="6437314" y="3860800"/>
            <a:ext cx="3125787" cy="2247900"/>
            <a:chOff x="3095" y="2432"/>
            <a:chExt cx="1969" cy="1416"/>
          </a:xfrm>
        </p:grpSpPr>
        <p:grpSp>
          <p:nvGrpSpPr>
            <p:cNvPr id="140338" name="Group 16"/>
            <p:cNvGrpSpPr>
              <a:grpSpLocks/>
            </p:cNvGrpSpPr>
            <p:nvPr/>
          </p:nvGrpSpPr>
          <p:grpSpPr bwMode="auto">
            <a:xfrm>
              <a:off x="3095" y="2505"/>
              <a:ext cx="1872" cy="1248"/>
              <a:chOff x="816" y="2640"/>
              <a:chExt cx="1872" cy="1248"/>
            </a:xfrm>
          </p:grpSpPr>
          <p:sp>
            <p:nvSpPr>
              <p:cNvPr id="140342" name="Line 17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8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43" name="Line 18"/>
              <p:cNvSpPr>
                <a:spLocks noChangeShapeType="1"/>
              </p:cNvSpPr>
              <p:nvPr/>
            </p:nvSpPr>
            <p:spPr bwMode="auto">
              <a:xfrm flipV="1">
                <a:off x="1008" y="2640"/>
                <a:ext cx="0" cy="1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0339" name="Object 19"/>
            <p:cNvGraphicFramePr>
              <a:graphicFrameLocks noChangeAspect="1"/>
            </p:cNvGraphicFramePr>
            <p:nvPr/>
          </p:nvGraphicFramePr>
          <p:xfrm>
            <a:off x="4830" y="3611"/>
            <a:ext cx="23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" name="公式" r:id="rId11" imgW="139700" imgH="139700" progId="Equation.3">
                    <p:embed/>
                  </p:oleObj>
                </mc:Choice>
                <mc:Fallback>
                  <p:oleObj name="公式" r:id="rId1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611"/>
                          <a:ext cx="23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0" name="Object 20"/>
            <p:cNvGraphicFramePr>
              <a:graphicFrameLocks noChangeAspect="1"/>
            </p:cNvGraphicFramePr>
            <p:nvPr/>
          </p:nvGraphicFramePr>
          <p:xfrm>
            <a:off x="3097" y="2432"/>
            <a:ext cx="19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" name="公式" r:id="rId13" imgW="139579" imgH="164957" progId="Equation.3">
                    <p:embed/>
                  </p:oleObj>
                </mc:Choice>
                <mc:Fallback>
                  <p:oleObj name="公式" r:id="rId1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" y="2432"/>
                          <a:ext cx="19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1" name="Object 21"/>
            <p:cNvGraphicFramePr>
              <a:graphicFrameLocks noChangeAspect="1"/>
            </p:cNvGraphicFramePr>
            <p:nvPr/>
          </p:nvGraphicFramePr>
          <p:xfrm>
            <a:off x="3124" y="3611"/>
            <a:ext cx="16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" name="公式" r:id="rId15" imgW="126835" imgH="139518" progId="Equation.3">
                    <p:embed/>
                  </p:oleObj>
                </mc:Choice>
                <mc:Fallback>
                  <p:oleObj name="公式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3611"/>
                          <a:ext cx="16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06" name="Group 22"/>
          <p:cNvGrpSpPr>
            <a:grpSpLocks/>
          </p:cNvGrpSpPr>
          <p:nvPr/>
        </p:nvGrpSpPr>
        <p:grpSpPr bwMode="auto">
          <a:xfrm>
            <a:off x="7391400" y="5300663"/>
            <a:ext cx="1066800" cy="393700"/>
            <a:chOff x="3611" y="3927"/>
            <a:chExt cx="672" cy="248"/>
          </a:xfrm>
        </p:grpSpPr>
        <p:sp>
          <p:nvSpPr>
            <p:cNvPr id="140336" name="Line 23"/>
            <p:cNvSpPr>
              <a:spLocks noChangeShapeType="1"/>
            </p:cNvSpPr>
            <p:nvPr/>
          </p:nvSpPr>
          <p:spPr bwMode="auto">
            <a:xfrm>
              <a:off x="3611" y="3927"/>
              <a:ext cx="67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0337" name="Object 24"/>
            <p:cNvGraphicFramePr>
              <a:graphicFrameLocks noChangeAspect="1"/>
            </p:cNvGraphicFramePr>
            <p:nvPr/>
          </p:nvGraphicFramePr>
          <p:xfrm>
            <a:off x="3833" y="3929"/>
            <a:ext cx="31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" name="公式" r:id="rId17" imgW="199884" imgH="152567" progId="Equation.3">
                    <p:embed/>
                  </p:oleObj>
                </mc:Choice>
                <mc:Fallback>
                  <p:oleObj name="公式" r:id="rId17" imgW="199884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929"/>
                          <a:ext cx="31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09" name="Group 25"/>
          <p:cNvGrpSpPr>
            <a:grpSpLocks/>
          </p:cNvGrpSpPr>
          <p:nvPr/>
        </p:nvGrpSpPr>
        <p:grpSpPr bwMode="auto">
          <a:xfrm>
            <a:off x="6959601" y="4462463"/>
            <a:ext cx="504825" cy="838200"/>
            <a:chOff x="2698" y="2748"/>
            <a:chExt cx="318" cy="528"/>
          </a:xfrm>
        </p:grpSpPr>
        <p:sp>
          <p:nvSpPr>
            <p:cNvPr id="140334" name="Line 26"/>
            <p:cNvSpPr>
              <a:spLocks noChangeShapeType="1"/>
            </p:cNvSpPr>
            <p:nvPr/>
          </p:nvSpPr>
          <p:spPr bwMode="auto">
            <a:xfrm flipV="1">
              <a:off x="2972" y="2748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0335" name="Object 27"/>
            <p:cNvGraphicFramePr>
              <a:graphicFrameLocks noChangeAspect="1"/>
            </p:cNvGraphicFramePr>
            <p:nvPr/>
          </p:nvGraphicFramePr>
          <p:xfrm>
            <a:off x="2698" y="2894"/>
            <a:ext cx="31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" name="公式" r:id="rId19" imgW="190514" imgH="171334" progId="Equation.3">
                    <p:embed/>
                  </p:oleObj>
                </mc:Choice>
                <mc:Fallback>
                  <p:oleObj name="公式" r:id="rId19" imgW="190514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2894"/>
                          <a:ext cx="31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12" name="Group 28"/>
          <p:cNvGrpSpPr>
            <a:grpSpLocks/>
          </p:cNvGrpSpPr>
          <p:nvPr/>
        </p:nvGrpSpPr>
        <p:grpSpPr bwMode="auto">
          <a:xfrm>
            <a:off x="7372350" y="3741738"/>
            <a:ext cx="1676400" cy="1847850"/>
            <a:chOff x="4546" y="2304"/>
            <a:chExt cx="1056" cy="1164"/>
          </a:xfrm>
        </p:grpSpPr>
        <p:graphicFrame>
          <p:nvGraphicFramePr>
            <p:cNvPr id="140329" name="Object 29"/>
            <p:cNvGraphicFramePr>
              <a:graphicFrameLocks noChangeAspect="1"/>
            </p:cNvGraphicFramePr>
            <p:nvPr/>
          </p:nvGraphicFramePr>
          <p:xfrm>
            <a:off x="4826" y="2643"/>
            <a:ext cx="73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" name="公式" r:id="rId21" imgW="580913" imgH="171334" progId="Equation.3">
                    <p:embed/>
                  </p:oleObj>
                </mc:Choice>
                <mc:Fallback>
                  <p:oleObj name="公式" r:id="rId21" imgW="580913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" y="2643"/>
                          <a:ext cx="73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0330" name="Group 30"/>
            <p:cNvGrpSpPr>
              <a:grpSpLocks/>
            </p:cNvGrpSpPr>
            <p:nvPr/>
          </p:nvGrpSpPr>
          <p:grpSpPr bwMode="auto">
            <a:xfrm>
              <a:off x="4546" y="2304"/>
              <a:ext cx="1056" cy="1164"/>
              <a:chOff x="3504" y="2484"/>
              <a:chExt cx="1056" cy="1164"/>
            </a:xfrm>
          </p:grpSpPr>
          <p:sp>
            <p:nvSpPr>
              <p:cNvPr id="140331" name="Arc 31"/>
              <p:cNvSpPr>
                <a:spLocks/>
              </p:cNvSpPr>
              <p:nvPr/>
            </p:nvSpPr>
            <p:spPr bwMode="auto">
              <a:xfrm rot="2811776" flipV="1">
                <a:off x="4135" y="3223"/>
                <a:ext cx="480" cy="370"/>
              </a:xfrm>
              <a:custGeom>
                <a:avLst/>
                <a:gdLst>
                  <a:gd name="T0" fmla="*/ 0 w 19498"/>
                  <a:gd name="T1" fmla="*/ 0 h 20806"/>
                  <a:gd name="T2" fmla="*/ 0 w 19498"/>
                  <a:gd name="T3" fmla="*/ 0 h 20806"/>
                  <a:gd name="T4" fmla="*/ 0 w 19498"/>
                  <a:gd name="T5" fmla="*/ 0 h 208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498" h="20806" fill="none" extrusionOk="0">
                    <a:moveTo>
                      <a:pt x="5803" y="0"/>
                    </a:moveTo>
                    <a:cubicBezTo>
                      <a:pt x="11817" y="1678"/>
                      <a:pt x="16811" y="5875"/>
                      <a:pt x="19498" y="11511"/>
                    </a:cubicBezTo>
                  </a:path>
                  <a:path w="19498" h="20806" stroke="0" extrusionOk="0">
                    <a:moveTo>
                      <a:pt x="5803" y="0"/>
                    </a:moveTo>
                    <a:cubicBezTo>
                      <a:pt x="11817" y="1678"/>
                      <a:pt x="16811" y="5875"/>
                      <a:pt x="19498" y="11511"/>
                    </a:cubicBezTo>
                    <a:lnTo>
                      <a:pt x="0" y="20806"/>
                    </a:lnTo>
                    <a:lnTo>
                      <a:pt x="580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32" name="Arc 32"/>
              <p:cNvSpPr>
                <a:spLocks/>
              </p:cNvSpPr>
              <p:nvPr/>
            </p:nvSpPr>
            <p:spPr bwMode="auto">
              <a:xfrm rot="3577681" flipV="1">
                <a:off x="3552" y="2436"/>
                <a:ext cx="768" cy="864"/>
              </a:xfrm>
              <a:custGeom>
                <a:avLst/>
                <a:gdLst>
                  <a:gd name="T0" fmla="*/ 0 w 19564"/>
                  <a:gd name="T1" fmla="*/ 0 h 21600"/>
                  <a:gd name="T2" fmla="*/ 1 w 19564"/>
                  <a:gd name="T3" fmla="*/ 1 h 21600"/>
                  <a:gd name="T4" fmla="*/ 0 w 19564"/>
                  <a:gd name="T5" fmla="*/ 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64" h="21600" fill="none" extrusionOk="0">
                    <a:moveTo>
                      <a:pt x="0" y="0"/>
                    </a:moveTo>
                    <a:cubicBezTo>
                      <a:pt x="8383" y="0"/>
                      <a:pt x="16010" y="4851"/>
                      <a:pt x="19563" y="12445"/>
                    </a:cubicBezTo>
                  </a:path>
                  <a:path w="19564" h="21600" stroke="0" extrusionOk="0">
                    <a:moveTo>
                      <a:pt x="0" y="0"/>
                    </a:moveTo>
                    <a:cubicBezTo>
                      <a:pt x="8383" y="0"/>
                      <a:pt x="16010" y="4851"/>
                      <a:pt x="19563" y="12445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33" name="Oval 33"/>
              <p:cNvSpPr>
                <a:spLocks noChangeArrowheads="1"/>
              </p:cNvSpPr>
              <p:nvPr/>
            </p:nvSpPr>
            <p:spPr bwMode="auto">
              <a:xfrm>
                <a:off x="4140" y="3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</p:grpSp>
      <p:sp>
        <p:nvSpPr>
          <p:cNvPr id="374818" name="Rectangle 34"/>
          <p:cNvSpPr>
            <a:spLocks noChangeArrowheads="1"/>
          </p:cNvSpPr>
          <p:nvPr/>
        </p:nvSpPr>
        <p:spPr bwMode="auto">
          <a:xfrm>
            <a:off x="1260476" y="828676"/>
            <a:ext cx="46482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一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. 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函 数 的 连 续</a:t>
            </a:r>
            <a:endParaRPr lang="zh-CN" altLang="en-US" sz="3200" dirty="0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374819" name="Object 35"/>
          <p:cNvGraphicFramePr>
            <a:graphicFrameLocks noChangeAspect="1"/>
          </p:cNvGraphicFramePr>
          <p:nvPr/>
        </p:nvGraphicFramePr>
        <p:xfrm>
          <a:off x="2122489" y="1724026"/>
          <a:ext cx="19700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" name="公式" r:id="rId23" imgW="800100" imgH="228600" progId="Equation.3">
                  <p:embed/>
                </p:oleObj>
              </mc:Choice>
              <mc:Fallback>
                <p:oleObj name="公式" r:id="rId23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9" y="1724026"/>
                        <a:ext cx="19700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20" name="Object 36"/>
          <p:cNvGraphicFramePr>
            <a:graphicFrameLocks noChangeAspect="1"/>
          </p:cNvGraphicFramePr>
          <p:nvPr/>
        </p:nvGraphicFramePr>
        <p:xfrm>
          <a:off x="4359275" y="1744663"/>
          <a:ext cx="5697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" name="公式" r:id="rId25" imgW="2336800" imgH="228600" progId="Equation.3">
                  <p:embed/>
                </p:oleObj>
              </mc:Choice>
              <mc:Fallback>
                <p:oleObj name="公式" r:id="rId25" imgW="233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1744663"/>
                        <a:ext cx="5697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21" name="Object 37"/>
          <p:cNvGraphicFramePr>
            <a:graphicFrameLocks noChangeAspect="1"/>
          </p:cNvGraphicFramePr>
          <p:nvPr/>
        </p:nvGraphicFramePr>
        <p:xfrm>
          <a:off x="3851275" y="2392363"/>
          <a:ext cx="2317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公式" r:id="rId27" imgW="961942" imgH="200179" progId="Equation.3">
                  <p:embed/>
                </p:oleObj>
              </mc:Choice>
              <mc:Fallback>
                <p:oleObj name="公式" r:id="rId27" imgW="961942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392363"/>
                        <a:ext cx="2317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22" name="Object 38"/>
          <p:cNvGraphicFramePr>
            <a:graphicFrameLocks noChangeAspect="1"/>
          </p:cNvGraphicFramePr>
          <p:nvPr/>
        </p:nvGraphicFramePr>
        <p:xfrm>
          <a:off x="2351088" y="3040063"/>
          <a:ext cx="2813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" name="公式" r:id="rId29" imgW="1206500" imgH="228600" progId="Equation.3">
                  <p:embed/>
                </p:oleObj>
              </mc:Choice>
              <mc:Fallback>
                <p:oleObj name="公式" r:id="rId29" imgW="120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040063"/>
                        <a:ext cx="2813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23" name="Object 39"/>
          <p:cNvGraphicFramePr>
            <a:graphicFrameLocks noChangeAspect="1"/>
          </p:cNvGraphicFramePr>
          <p:nvPr/>
        </p:nvGraphicFramePr>
        <p:xfrm>
          <a:off x="5203826" y="3040063"/>
          <a:ext cx="3197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公式" r:id="rId31" imgW="1371600" imgH="228600" progId="Equation.3">
                  <p:embed/>
                </p:oleObj>
              </mc:Choice>
              <mc:Fallback>
                <p:oleObj name="公式" r:id="rId31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6" y="3040063"/>
                        <a:ext cx="3197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824" name="Group 40"/>
          <p:cNvGrpSpPr>
            <a:grpSpLocks/>
          </p:cNvGrpSpPr>
          <p:nvPr/>
        </p:nvGrpSpPr>
        <p:grpSpPr bwMode="auto">
          <a:xfrm>
            <a:off x="4438651" y="4652963"/>
            <a:ext cx="936625" cy="1611312"/>
            <a:chOff x="1836" y="3186"/>
            <a:chExt cx="590" cy="1015"/>
          </a:xfrm>
        </p:grpSpPr>
        <p:sp>
          <p:nvSpPr>
            <p:cNvPr id="140326" name="Line 41"/>
            <p:cNvSpPr>
              <a:spLocks noChangeShapeType="1"/>
            </p:cNvSpPr>
            <p:nvPr/>
          </p:nvSpPr>
          <p:spPr bwMode="auto">
            <a:xfrm flipV="1">
              <a:off x="2112" y="318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0327" name="Object 42"/>
            <p:cNvGraphicFramePr>
              <a:graphicFrameLocks noChangeAspect="1"/>
            </p:cNvGraphicFramePr>
            <p:nvPr/>
          </p:nvGraphicFramePr>
          <p:xfrm>
            <a:off x="1836" y="3943"/>
            <a:ext cx="59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" name="公式" r:id="rId33" imgW="520700" imgH="228600" progId="Equation.3">
                    <p:embed/>
                  </p:oleObj>
                </mc:Choice>
                <mc:Fallback>
                  <p:oleObj name="公式" r:id="rId33" imgW="520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3943"/>
                          <a:ext cx="59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8" name="Object 43"/>
            <p:cNvGraphicFramePr>
              <a:graphicFrameLocks noChangeAspect="1"/>
            </p:cNvGraphicFramePr>
            <p:nvPr/>
          </p:nvGraphicFramePr>
          <p:xfrm>
            <a:off x="1994" y="3814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" name="公式" r:id="rId35" imgW="114170" imgH="114339" progId="Equation.3">
                    <p:embed/>
                  </p:oleObj>
                </mc:Choice>
                <mc:Fallback>
                  <p:oleObj name="公式" r:id="rId35" imgW="114170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3814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28" name="Group 44"/>
          <p:cNvGrpSpPr>
            <a:grpSpLocks/>
          </p:cNvGrpSpPr>
          <p:nvPr/>
        </p:nvGrpSpPr>
        <p:grpSpPr bwMode="auto">
          <a:xfrm>
            <a:off x="6808788" y="2406651"/>
            <a:ext cx="2959100" cy="517525"/>
            <a:chOff x="3329" y="1516"/>
            <a:chExt cx="1864" cy="326"/>
          </a:xfrm>
        </p:grpSpPr>
        <p:graphicFrame>
          <p:nvGraphicFramePr>
            <p:cNvPr id="140324" name="Object 45"/>
            <p:cNvGraphicFramePr>
              <a:graphicFrameLocks noChangeAspect="1"/>
            </p:cNvGraphicFramePr>
            <p:nvPr/>
          </p:nvGraphicFramePr>
          <p:xfrm>
            <a:off x="3329" y="1516"/>
            <a:ext cx="18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" name="公式" r:id="rId37" imgW="1205977" imgH="215806" progId="Equation.3">
                    <p:embed/>
                  </p:oleObj>
                </mc:Choice>
                <mc:Fallback>
                  <p:oleObj name="公式" r:id="rId37" imgW="120597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516"/>
                          <a:ext cx="186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5" name="Object 46"/>
            <p:cNvGraphicFramePr>
              <a:graphicFrameLocks noChangeAspect="1"/>
            </p:cNvGraphicFramePr>
            <p:nvPr/>
          </p:nvGraphicFramePr>
          <p:xfrm>
            <a:off x="4558" y="1525"/>
            <a:ext cx="5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" name="公式" r:id="rId39" imgW="323770" imgH="190449" progId="Equation.3">
                    <p:embed/>
                  </p:oleObj>
                </mc:Choice>
                <mc:Fallback>
                  <p:oleObj name="公式" r:id="rId39" imgW="32377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525"/>
                          <a:ext cx="52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31" name="Group 47"/>
          <p:cNvGrpSpPr>
            <a:grpSpLocks/>
          </p:cNvGrpSpPr>
          <p:nvPr/>
        </p:nvGrpSpPr>
        <p:grpSpPr bwMode="auto">
          <a:xfrm>
            <a:off x="1927225" y="2392363"/>
            <a:ext cx="1720850" cy="531812"/>
            <a:chOff x="254" y="1507"/>
            <a:chExt cx="1084" cy="335"/>
          </a:xfrm>
        </p:grpSpPr>
        <p:graphicFrame>
          <p:nvGraphicFramePr>
            <p:cNvPr id="140322" name="Object 48"/>
            <p:cNvGraphicFramePr>
              <a:graphicFrameLocks noChangeAspect="1"/>
            </p:cNvGraphicFramePr>
            <p:nvPr/>
          </p:nvGraphicFramePr>
          <p:xfrm>
            <a:off x="254" y="1507"/>
            <a:ext cx="10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" name="公式" r:id="rId41" imgW="723586" imgH="215806" progId="Equation.3">
                    <p:embed/>
                  </p:oleObj>
                </mc:Choice>
                <mc:Fallback>
                  <p:oleObj name="公式" r:id="rId41" imgW="723586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507"/>
                          <a:ext cx="10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3" name="Object 49"/>
            <p:cNvGraphicFramePr>
              <a:graphicFrameLocks noChangeAspect="1"/>
            </p:cNvGraphicFramePr>
            <p:nvPr/>
          </p:nvGraphicFramePr>
          <p:xfrm>
            <a:off x="675" y="1525"/>
            <a:ext cx="57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" name="公式" r:id="rId43" imgW="361943" imgH="190449" progId="Equation.3">
                    <p:embed/>
                  </p:oleObj>
                </mc:Choice>
                <mc:Fallback>
                  <p:oleObj name="公式" r:id="rId43" imgW="361943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1525"/>
                          <a:ext cx="57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34" name="Group 50"/>
          <p:cNvGrpSpPr>
            <a:grpSpLocks/>
          </p:cNvGrpSpPr>
          <p:nvPr/>
        </p:nvGrpSpPr>
        <p:grpSpPr bwMode="auto">
          <a:xfrm>
            <a:off x="2782889" y="3789363"/>
            <a:ext cx="3125787" cy="2247900"/>
            <a:chOff x="3095" y="2432"/>
            <a:chExt cx="1969" cy="1416"/>
          </a:xfrm>
        </p:grpSpPr>
        <p:grpSp>
          <p:nvGrpSpPr>
            <p:cNvPr id="140316" name="Group 51"/>
            <p:cNvGrpSpPr>
              <a:grpSpLocks/>
            </p:cNvGrpSpPr>
            <p:nvPr/>
          </p:nvGrpSpPr>
          <p:grpSpPr bwMode="auto">
            <a:xfrm>
              <a:off x="3095" y="2505"/>
              <a:ext cx="1872" cy="1248"/>
              <a:chOff x="816" y="2640"/>
              <a:chExt cx="1872" cy="1248"/>
            </a:xfrm>
          </p:grpSpPr>
          <p:sp>
            <p:nvSpPr>
              <p:cNvPr id="140320" name="Line 52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8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21" name="Line 53"/>
              <p:cNvSpPr>
                <a:spLocks noChangeShapeType="1"/>
              </p:cNvSpPr>
              <p:nvPr/>
            </p:nvSpPr>
            <p:spPr bwMode="auto">
              <a:xfrm flipV="1">
                <a:off x="1008" y="2640"/>
                <a:ext cx="0" cy="1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0317" name="Object 54"/>
            <p:cNvGraphicFramePr>
              <a:graphicFrameLocks noChangeAspect="1"/>
            </p:cNvGraphicFramePr>
            <p:nvPr/>
          </p:nvGraphicFramePr>
          <p:xfrm>
            <a:off x="4830" y="3611"/>
            <a:ext cx="23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" name="公式" r:id="rId45" imgW="139700" imgH="139700" progId="Equation.3">
                    <p:embed/>
                  </p:oleObj>
                </mc:Choice>
                <mc:Fallback>
                  <p:oleObj name="公式" r:id="rId45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611"/>
                          <a:ext cx="23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8" name="Object 55"/>
            <p:cNvGraphicFramePr>
              <a:graphicFrameLocks noChangeAspect="1"/>
            </p:cNvGraphicFramePr>
            <p:nvPr/>
          </p:nvGraphicFramePr>
          <p:xfrm>
            <a:off x="3097" y="2432"/>
            <a:ext cx="19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" name="公式" r:id="rId46" imgW="139579" imgH="164957" progId="Equation.3">
                    <p:embed/>
                  </p:oleObj>
                </mc:Choice>
                <mc:Fallback>
                  <p:oleObj name="公式" r:id="rId46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" y="2432"/>
                          <a:ext cx="19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9" name="Object 56"/>
            <p:cNvGraphicFramePr>
              <a:graphicFrameLocks noChangeAspect="1"/>
            </p:cNvGraphicFramePr>
            <p:nvPr/>
          </p:nvGraphicFramePr>
          <p:xfrm>
            <a:off x="3124" y="3611"/>
            <a:ext cx="16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" name="公式" r:id="rId47" imgW="126835" imgH="139518" progId="Equation.3">
                    <p:embed/>
                  </p:oleObj>
                </mc:Choice>
                <mc:Fallback>
                  <p:oleObj name="公式" r:id="rId4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3611"/>
                          <a:ext cx="16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41" name="Group 57"/>
          <p:cNvGrpSpPr>
            <a:grpSpLocks/>
          </p:cNvGrpSpPr>
          <p:nvPr/>
        </p:nvGrpSpPr>
        <p:grpSpPr bwMode="auto">
          <a:xfrm>
            <a:off x="6959601" y="4479926"/>
            <a:ext cx="936625" cy="1901825"/>
            <a:chOff x="2653" y="2748"/>
            <a:chExt cx="590" cy="1198"/>
          </a:xfrm>
        </p:grpSpPr>
        <p:sp>
          <p:nvSpPr>
            <p:cNvPr id="140313" name="Line 58"/>
            <p:cNvSpPr>
              <a:spLocks noChangeShapeType="1"/>
            </p:cNvSpPr>
            <p:nvPr/>
          </p:nvSpPr>
          <p:spPr bwMode="auto">
            <a:xfrm flipV="1">
              <a:off x="2925" y="274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0314" name="Object 59"/>
            <p:cNvGraphicFramePr>
              <a:graphicFrameLocks noChangeAspect="1"/>
            </p:cNvGraphicFramePr>
            <p:nvPr/>
          </p:nvGraphicFramePr>
          <p:xfrm>
            <a:off x="2653" y="3688"/>
            <a:ext cx="59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" name="公式" r:id="rId48" imgW="520700" imgH="228600" progId="Equation.3">
                    <p:embed/>
                  </p:oleObj>
                </mc:Choice>
                <mc:Fallback>
                  <p:oleObj name="公式" r:id="rId48" imgW="520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688"/>
                          <a:ext cx="59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5" name="Object 60"/>
            <p:cNvGraphicFramePr>
              <a:graphicFrameLocks noChangeAspect="1"/>
            </p:cNvGraphicFramePr>
            <p:nvPr/>
          </p:nvGraphicFramePr>
          <p:xfrm>
            <a:off x="2811" y="3559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" name="公式" r:id="rId50" imgW="114170" imgH="114339" progId="Equation.3">
                    <p:embed/>
                  </p:oleObj>
                </mc:Choice>
                <mc:Fallback>
                  <p:oleObj name="公式" r:id="rId50" imgW="114170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" y="3559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45" name="Group 61"/>
          <p:cNvGrpSpPr>
            <a:grpSpLocks/>
          </p:cNvGrpSpPr>
          <p:nvPr/>
        </p:nvGrpSpPr>
        <p:grpSpPr bwMode="auto">
          <a:xfrm>
            <a:off x="8272464" y="4816476"/>
            <a:ext cx="415925" cy="1349375"/>
            <a:chOff x="4194" y="2988"/>
            <a:chExt cx="262" cy="850"/>
          </a:xfrm>
        </p:grpSpPr>
        <p:graphicFrame>
          <p:nvGraphicFramePr>
            <p:cNvPr id="140311" name="Object 62"/>
            <p:cNvGraphicFramePr>
              <a:graphicFrameLocks noChangeAspect="1"/>
            </p:cNvGraphicFramePr>
            <p:nvPr/>
          </p:nvGraphicFramePr>
          <p:xfrm>
            <a:off x="4194" y="3521"/>
            <a:ext cx="26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" name="公式" r:id="rId52" imgW="190500" imgH="228600" progId="Equation.3">
                    <p:embed/>
                  </p:oleObj>
                </mc:Choice>
                <mc:Fallback>
                  <p:oleObj name="公式" r:id="rId52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3521"/>
                          <a:ext cx="26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2" name="Line 63"/>
            <p:cNvSpPr>
              <a:spLocks noChangeShapeType="1"/>
            </p:cNvSpPr>
            <p:nvPr/>
          </p:nvSpPr>
          <p:spPr bwMode="auto">
            <a:xfrm flipV="1">
              <a:off x="4283" y="298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4737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7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1206617" y="1886528"/>
            <a:ext cx="9641911" cy="2205804"/>
            <a:chOff x="469" y="480"/>
            <a:chExt cx="5341" cy="4118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97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32788"/>
              </p:ext>
            </p:extLst>
          </p:nvPr>
        </p:nvGraphicFramePr>
        <p:xfrm>
          <a:off x="2163714" y="338969"/>
          <a:ext cx="6739871" cy="55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name="Equation" r:id="rId3" imgW="2882880" imgH="215640" progId="Equation.DSMT4">
                  <p:embed/>
                </p:oleObj>
              </mc:Choice>
              <mc:Fallback>
                <p:oleObj name="Equation" r:id="rId3" imgW="2882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14" y="338969"/>
                        <a:ext cx="6739871" cy="5513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83144"/>
              </p:ext>
            </p:extLst>
          </p:nvPr>
        </p:nvGraphicFramePr>
        <p:xfrm>
          <a:off x="2351584" y="984006"/>
          <a:ext cx="68913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" name="公式" r:id="rId5" imgW="2724114" imgH="161951" progId="Equation.3">
                  <p:embed/>
                </p:oleObj>
              </mc:Choice>
              <mc:Fallback>
                <p:oleObj name="公式" r:id="rId5" imgW="2724114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984006"/>
                        <a:ext cx="68913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988343" y="1421390"/>
            <a:ext cx="604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在其定义域区间上都连续  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3147618" y="2058430"/>
            <a:ext cx="353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( </a:t>
            </a:r>
            <a:r>
              <a:rPr lang="zh-CN" altLang="en-US" sz="2800" b="1" dirty="0">
                <a:solidFill>
                  <a:srgbClr val="000099"/>
                </a:solidFill>
              </a:rPr>
              <a:t>反函数的连续性 </a:t>
            </a:r>
            <a:r>
              <a:rPr lang="en-US" altLang="zh-CN" sz="2800" b="1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1988343" y="2098893"/>
            <a:ext cx="1662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97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016839"/>
              </p:ext>
            </p:extLst>
          </p:nvPr>
        </p:nvGraphicFramePr>
        <p:xfrm>
          <a:off x="6384032" y="2096038"/>
          <a:ext cx="3168650" cy="51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8" name="公式" r:id="rId7" imgW="1266973" imgH="190449" progId="Equation.3">
                  <p:embed/>
                </p:oleObj>
              </mc:Choice>
              <mc:Fallback>
                <p:oleObj name="公式" r:id="rId7" imgW="1266973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2096038"/>
                        <a:ext cx="3168650" cy="514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606636"/>
              </p:ext>
            </p:extLst>
          </p:nvPr>
        </p:nvGraphicFramePr>
        <p:xfrm>
          <a:off x="2158207" y="2773541"/>
          <a:ext cx="7543179" cy="116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9" name="Equation" r:id="rId9" imgW="3085920" imgH="469800" progId="Equation.DSMT4">
                  <p:embed/>
                </p:oleObj>
              </mc:Choice>
              <mc:Fallback>
                <p:oleObj name="Equation" r:id="rId9" imgW="3085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207" y="2773541"/>
                        <a:ext cx="7543179" cy="116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8479893" y="3322144"/>
            <a:ext cx="17319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3300"/>
                </a:solidFill>
                <a:ea typeface="黑体" pitchFamily="2" charset="-122"/>
              </a:rPr>
              <a:t>(</a:t>
            </a:r>
            <a:r>
              <a:rPr lang="zh-CN" altLang="en-US" sz="2800" b="1" dirty="0" smtClean="0">
                <a:solidFill>
                  <a:srgbClr val="003300"/>
                </a:solidFill>
                <a:ea typeface="黑体" pitchFamily="2" charset="-122"/>
              </a:rPr>
              <a:t>证明略</a:t>
            </a:r>
            <a:r>
              <a:rPr lang="en-US" altLang="zh-CN" sz="2800" b="1" dirty="0" smtClean="0">
                <a:solidFill>
                  <a:srgbClr val="003300"/>
                </a:solidFill>
                <a:ea typeface="黑体" pitchFamily="2" charset="-122"/>
              </a:rPr>
              <a:t>)</a:t>
            </a:r>
            <a:endParaRPr lang="zh-CN" altLang="en-US" sz="2800" b="1" dirty="0">
              <a:solidFill>
                <a:srgbClr val="003300"/>
              </a:solidFill>
            </a:endParaRPr>
          </a:p>
        </p:txBody>
      </p:sp>
      <p:graphicFrame>
        <p:nvGraphicFramePr>
          <p:cNvPr id="397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73437"/>
              </p:ext>
            </p:extLst>
          </p:nvPr>
        </p:nvGraphicFramePr>
        <p:xfrm>
          <a:off x="2567608" y="4112609"/>
          <a:ext cx="6217051" cy="49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0" name="公式" r:id="rId11" imgW="2533599" imgH="190449" progId="Equation.3">
                  <p:embed/>
                </p:oleObj>
              </mc:Choice>
              <mc:Fallback>
                <p:oleObj name="公式" r:id="rId11" imgW="25335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112609"/>
                        <a:ext cx="6217051" cy="493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2100827" y="5688014"/>
            <a:ext cx="5761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在其定义域区间上都连续  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397324" name="Group 12"/>
          <p:cNvGrpSpPr>
            <a:grpSpLocks/>
          </p:cNvGrpSpPr>
          <p:nvPr/>
        </p:nvGrpSpPr>
        <p:grpSpPr bwMode="auto">
          <a:xfrm>
            <a:off x="2188846" y="4588267"/>
            <a:ext cx="7669212" cy="1152525"/>
            <a:chOff x="498" y="618"/>
            <a:chExt cx="4831" cy="726"/>
          </a:xfrm>
        </p:grpSpPr>
        <p:graphicFrame>
          <p:nvGraphicFramePr>
            <p:cNvPr id="159757" name="Object 13"/>
            <p:cNvGraphicFramePr>
              <a:graphicFrameLocks noChangeAspect="1"/>
            </p:cNvGraphicFramePr>
            <p:nvPr/>
          </p:nvGraphicFramePr>
          <p:xfrm>
            <a:off x="499" y="618"/>
            <a:ext cx="483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1" name="公式" r:id="rId13" imgW="2781372" imgH="171334" progId="Equation.3">
                    <p:embed/>
                  </p:oleObj>
                </mc:Choice>
                <mc:Fallback>
                  <p:oleObj name="公式" r:id="rId13" imgW="2781372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618"/>
                          <a:ext cx="483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9758" name="Group 14"/>
            <p:cNvGrpSpPr>
              <a:grpSpLocks/>
            </p:cNvGrpSpPr>
            <p:nvPr/>
          </p:nvGrpSpPr>
          <p:grpSpPr bwMode="auto">
            <a:xfrm>
              <a:off x="498" y="1024"/>
              <a:ext cx="1383" cy="320"/>
              <a:chOff x="476" y="3398"/>
              <a:chExt cx="1383" cy="320"/>
            </a:xfrm>
          </p:grpSpPr>
          <p:graphicFrame>
            <p:nvGraphicFramePr>
              <p:cNvPr id="159762" name="Object 15"/>
              <p:cNvGraphicFramePr>
                <a:graphicFrameLocks noChangeAspect="1"/>
              </p:cNvGraphicFramePr>
              <p:nvPr/>
            </p:nvGraphicFramePr>
            <p:xfrm>
              <a:off x="839" y="3398"/>
              <a:ext cx="998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82" name="公式" r:id="rId15" imgW="571543" imgH="161951" progId="Equation.3">
                      <p:embed/>
                    </p:oleObj>
                  </mc:Choice>
                  <mc:Fallback>
                    <p:oleObj name="公式" r:id="rId15" imgW="571543" imgH="1619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3398"/>
                            <a:ext cx="998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9763" name="Object 16"/>
              <p:cNvGraphicFramePr>
                <a:graphicFrameLocks noChangeAspect="1"/>
              </p:cNvGraphicFramePr>
              <p:nvPr/>
            </p:nvGraphicFramePr>
            <p:xfrm>
              <a:off x="476" y="3447"/>
              <a:ext cx="1383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83" name="公式" r:id="rId17" imgW="742972" imgH="133453" progId="Equation.3">
                      <p:embed/>
                    </p:oleObj>
                  </mc:Choice>
                  <mc:Fallback>
                    <p:oleObj name="公式" r:id="rId17" imgW="742972" imgH="1334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3447"/>
                            <a:ext cx="1383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9759" name="Object 17"/>
            <p:cNvGraphicFramePr>
              <a:graphicFrameLocks noChangeAspect="1"/>
            </p:cNvGraphicFramePr>
            <p:nvPr/>
          </p:nvGraphicFramePr>
          <p:xfrm>
            <a:off x="1936" y="1064"/>
            <a:ext cx="325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4" name="公式" r:id="rId19" imgW="1866972" imgH="133453" progId="Equation.3">
                    <p:embed/>
                  </p:oleObj>
                </mc:Choice>
                <mc:Fallback>
                  <p:oleObj name="公式" r:id="rId19" imgW="1866972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1064"/>
                          <a:ext cx="325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60" name="Object 18"/>
            <p:cNvGraphicFramePr>
              <a:graphicFrameLocks noChangeAspect="1"/>
            </p:cNvGraphicFramePr>
            <p:nvPr/>
          </p:nvGraphicFramePr>
          <p:xfrm>
            <a:off x="2473" y="1061"/>
            <a:ext cx="80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5" name="公式" r:id="rId21" imgW="438287" imgH="114339" progId="Equation.3">
                    <p:embed/>
                  </p:oleObj>
                </mc:Choice>
                <mc:Fallback>
                  <p:oleObj name="公式" r:id="rId21" imgW="438287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1061"/>
                          <a:ext cx="80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61" name="Object 19"/>
            <p:cNvGraphicFramePr>
              <a:graphicFrameLocks noChangeAspect="1"/>
            </p:cNvGraphicFramePr>
            <p:nvPr/>
          </p:nvGraphicFramePr>
          <p:xfrm>
            <a:off x="4023" y="1060"/>
            <a:ext cx="8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6" name="公式" r:id="rId23" imgW="438287" imgH="114339" progId="Equation.3">
                    <p:embed/>
                  </p:oleObj>
                </mc:Choice>
                <mc:Fallback>
                  <p:oleObj name="公式" r:id="rId23" imgW="438287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1060"/>
                          <a:ext cx="80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02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  <p:bldP spid="397317" grpId="0"/>
      <p:bldP spid="397318" grpId="0"/>
      <p:bldP spid="397321" grpId="0"/>
      <p:bldP spid="3973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590384"/>
              </p:ext>
            </p:extLst>
          </p:nvPr>
        </p:nvGraphicFramePr>
        <p:xfrm>
          <a:off x="3215681" y="573463"/>
          <a:ext cx="5976663" cy="56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公式" r:id="rId3" imgW="2323999" imgH="200179" progId="Equation.3">
                  <p:embed/>
                </p:oleObj>
              </mc:Choice>
              <mc:Fallback>
                <p:oleObj name="公式" r:id="rId3" imgW="2323999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1" y="573463"/>
                        <a:ext cx="5976663" cy="568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1835945" y="3129419"/>
            <a:ext cx="5761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在其定义域区间上都连续  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398356" name="Group 20"/>
          <p:cNvGrpSpPr>
            <a:grpSpLocks/>
          </p:cNvGrpSpPr>
          <p:nvPr/>
        </p:nvGrpSpPr>
        <p:grpSpPr bwMode="auto">
          <a:xfrm>
            <a:off x="1992314" y="3860801"/>
            <a:ext cx="8315325" cy="2016125"/>
            <a:chOff x="295" y="2432"/>
            <a:chExt cx="5238" cy="1270"/>
          </a:xfrm>
        </p:grpSpPr>
        <p:sp>
          <p:nvSpPr>
            <p:cNvPr id="160777" name="Rectangle 13"/>
            <p:cNvSpPr>
              <a:spLocks noChangeArrowheads="1"/>
            </p:cNvSpPr>
            <p:nvPr/>
          </p:nvSpPr>
          <p:spPr bwMode="auto">
            <a:xfrm>
              <a:off x="295" y="2432"/>
              <a:ext cx="5171" cy="12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0778" name="Text Box 14"/>
            <p:cNvSpPr txBox="1">
              <a:spLocks noChangeArrowheads="1"/>
            </p:cNvSpPr>
            <p:nvPr/>
          </p:nvSpPr>
          <p:spPr bwMode="auto">
            <a:xfrm>
              <a:off x="476" y="2566"/>
              <a:ext cx="50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结论：</a:t>
              </a:r>
              <a:r>
                <a:rPr lang="zh-CN" altLang="en-US" b="1" dirty="0"/>
                <a:t>常值函数</a:t>
              </a:r>
              <a:r>
                <a:rPr lang="zh-CN" altLang="en-US" b="1" dirty="0" smtClean="0"/>
                <a:t>、幂函数</a:t>
              </a:r>
              <a:r>
                <a:rPr lang="zh-CN" altLang="en-US" b="1" dirty="0"/>
                <a:t>、三角函数、</a:t>
              </a:r>
              <a:r>
                <a:rPr lang="zh-CN" altLang="en-US" b="1" dirty="0">
                  <a:solidFill>
                    <a:srgbClr val="FF0000"/>
                  </a:solidFill>
                </a:rPr>
                <a:t>                  </a:t>
              </a:r>
            </a:p>
          </p:txBody>
        </p:sp>
        <p:sp>
          <p:nvSpPr>
            <p:cNvPr id="160779" name="Text Box 15"/>
            <p:cNvSpPr txBox="1">
              <a:spLocks noChangeArrowheads="1"/>
            </p:cNvSpPr>
            <p:nvPr/>
          </p:nvSpPr>
          <p:spPr bwMode="auto">
            <a:xfrm>
              <a:off x="431" y="2886"/>
              <a:ext cx="489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/>
                <a:t>反三角函数、指数函数、对数函数在其</a:t>
              </a:r>
              <a:r>
                <a:rPr lang="zh-CN" altLang="en-US" b="1" dirty="0">
                  <a:solidFill>
                    <a:srgbClr val="FF0000"/>
                  </a:solidFill>
                </a:rPr>
                <a:t>定义域区间</a:t>
              </a:r>
              <a:r>
                <a:rPr lang="zh-CN" altLang="en-US" b="1" dirty="0"/>
                <a:t>上都连续  </a:t>
              </a:r>
              <a:r>
                <a:rPr lang="en-US" altLang="zh-CN" b="1" dirty="0"/>
                <a:t>.</a:t>
              </a:r>
            </a:p>
          </p:txBody>
        </p:sp>
      </p:grpSp>
      <p:graphicFrame>
        <p:nvGraphicFramePr>
          <p:cNvPr id="398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56115"/>
              </p:ext>
            </p:extLst>
          </p:nvPr>
        </p:nvGraphicFramePr>
        <p:xfrm>
          <a:off x="1992314" y="1338053"/>
          <a:ext cx="5844231" cy="50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公式" r:id="rId5" imgW="2267087" imgH="171334" progId="Equation.3">
                  <p:embed/>
                </p:oleObj>
              </mc:Choice>
              <mc:Fallback>
                <p:oleObj name="公式" r:id="rId5" imgW="2267087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338053"/>
                        <a:ext cx="5844231" cy="504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03766"/>
              </p:ext>
            </p:extLst>
          </p:nvPr>
        </p:nvGraphicFramePr>
        <p:xfrm>
          <a:off x="1992314" y="2012821"/>
          <a:ext cx="3395959" cy="47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公式" r:id="rId7" imgW="1304798" imgH="161951" progId="Equation.3">
                  <p:embed/>
                </p:oleObj>
              </mc:Choice>
              <mc:Fallback>
                <p:oleObj name="公式" r:id="rId7" imgW="1304798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012821"/>
                        <a:ext cx="3395959" cy="473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763663"/>
              </p:ext>
            </p:extLst>
          </p:nvPr>
        </p:nvGraphicFramePr>
        <p:xfrm>
          <a:off x="5787232" y="1843703"/>
          <a:ext cx="3806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公式" r:id="rId9" imgW="1381143" imgH="200179" progId="Equation.3">
                  <p:embed/>
                </p:oleObj>
              </mc:Choice>
              <mc:Fallback>
                <p:oleObj name="公式" r:id="rId9" imgW="1381143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232" y="1843703"/>
                        <a:ext cx="38068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79619"/>
              </p:ext>
            </p:extLst>
          </p:nvPr>
        </p:nvGraphicFramePr>
        <p:xfrm>
          <a:off x="5397503" y="2500912"/>
          <a:ext cx="4351478" cy="61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公式" r:id="rId11" imgW="1841500" imgH="241300" progId="Equation.3">
                  <p:embed/>
                </p:oleObj>
              </mc:Choice>
              <mc:Fallback>
                <p:oleObj name="公式" r:id="rId11" imgW="1841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3" y="2500912"/>
                        <a:ext cx="4351478" cy="613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1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1271464" y="476672"/>
            <a:ext cx="9865096" cy="2154696"/>
            <a:chOff x="469" y="480"/>
            <a:chExt cx="5341" cy="4118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3075051" y="580493"/>
            <a:ext cx="446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( </a:t>
            </a:r>
            <a:r>
              <a:rPr lang="zh-CN" altLang="en-US" b="1" dirty="0">
                <a:solidFill>
                  <a:srgbClr val="000099"/>
                </a:solidFill>
              </a:rPr>
              <a:t>复合函数的连续性 </a:t>
            </a:r>
            <a:r>
              <a:rPr lang="en-US" altLang="zh-CN" b="1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1907258" y="649929"/>
            <a:ext cx="1662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69097"/>
              </p:ext>
            </p:extLst>
          </p:nvPr>
        </p:nvGraphicFramePr>
        <p:xfrm>
          <a:off x="7056438" y="653103"/>
          <a:ext cx="2927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公式" r:id="rId3" imgW="1104914" imgH="200179" progId="Equation.3">
                  <p:embed/>
                </p:oleObj>
              </mc:Choice>
              <mc:Fallback>
                <p:oleObj name="公式" r:id="rId3" imgW="1104914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653103"/>
                        <a:ext cx="2927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32205"/>
              </p:ext>
            </p:extLst>
          </p:nvPr>
        </p:nvGraphicFramePr>
        <p:xfrm>
          <a:off x="1903412" y="1240805"/>
          <a:ext cx="77914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公式" r:id="rId5" imgW="2981256" imgH="428509" progId="Equation.3">
                  <p:embed/>
                </p:oleObj>
              </mc:Choice>
              <mc:Fallback>
                <p:oleObj name="公式" r:id="rId5" imgW="2981256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2" y="1240805"/>
                        <a:ext cx="77914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547139"/>
              </p:ext>
            </p:extLst>
          </p:nvPr>
        </p:nvGraphicFramePr>
        <p:xfrm>
          <a:off x="1970087" y="2631473"/>
          <a:ext cx="28273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公式" r:id="rId7" imgW="1066742" imgH="266558" progId="Equation.3">
                  <p:embed/>
                </p:oleObj>
              </mc:Choice>
              <mc:Fallback>
                <p:oleObj name="公式" r:id="rId7" imgW="1066742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7" y="2631473"/>
                        <a:ext cx="28273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80354"/>
              </p:ext>
            </p:extLst>
          </p:nvPr>
        </p:nvGraphicFramePr>
        <p:xfrm>
          <a:off x="6900862" y="2592760"/>
          <a:ext cx="279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公式" r:id="rId9" imgW="1047656" imgH="266558" progId="Equation.3">
                  <p:embed/>
                </p:oleObj>
              </mc:Choice>
              <mc:Fallback>
                <p:oleObj name="公式" r:id="rId9" imgW="1047656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2" y="2592760"/>
                        <a:ext cx="2794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184990"/>
              </p:ext>
            </p:extLst>
          </p:nvPr>
        </p:nvGraphicFramePr>
        <p:xfrm>
          <a:off x="4797425" y="2627151"/>
          <a:ext cx="21034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name="公式" r:id="rId11" imgW="781144" imgH="200179" progId="Equation.3">
                  <p:embed/>
                </p:oleObj>
              </mc:Choice>
              <mc:Fallback>
                <p:oleObj name="公式" r:id="rId11" imgW="781144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2627151"/>
                        <a:ext cx="21034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9" name="Text Box 9"/>
          <p:cNvSpPr txBox="1">
            <a:spLocks noChangeArrowheads="1"/>
          </p:cNvSpPr>
          <p:nvPr/>
        </p:nvSpPr>
        <p:spPr bwMode="auto">
          <a:xfrm>
            <a:off x="1837329" y="3277431"/>
            <a:ext cx="8424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</a:rPr>
              <a:t>极限符号可以进入到连续函数的</a:t>
            </a:r>
            <a:r>
              <a:rPr lang="zh-CN" altLang="en-US" b="1" dirty="0" smtClean="0">
                <a:solidFill>
                  <a:srgbClr val="000099"/>
                </a:solidFill>
              </a:rPr>
              <a:t>函数符号内，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99370" name="Text Box 10"/>
          <p:cNvSpPr txBox="1">
            <a:spLocks noChangeArrowheads="1"/>
          </p:cNvSpPr>
          <p:nvPr/>
        </p:nvSpPr>
        <p:spPr bwMode="auto">
          <a:xfrm>
            <a:off x="1844836" y="3842619"/>
            <a:ext cx="813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0099"/>
                </a:solidFill>
              </a:rPr>
              <a:t>它</a:t>
            </a:r>
            <a:r>
              <a:rPr lang="zh-CN" altLang="en-US" b="1" dirty="0">
                <a:solidFill>
                  <a:srgbClr val="000099"/>
                </a:solidFill>
              </a:rPr>
              <a:t>对求复合函数的极限是很有用的 </a:t>
            </a:r>
            <a:r>
              <a:rPr lang="en-US" altLang="zh-CN" b="1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399377" name="Text Box 17"/>
          <p:cNvSpPr txBox="1">
            <a:spLocks noChangeArrowheads="1"/>
          </p:cNvSpPr>
          <p:nvPr/>
        </p:nvSpPr>
        <p:spPr bwMode="auto">
          <a:xfrm>
            <a:off x="8344694" y="1870110"/>
            <a:ext cx="19248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3300"/>
                </a:solidFill>
                <a:ea typeface="黑体" pitchFamily="2" charset="-122"/>
              </a:rPr>
              <a:t>(</a:t>
            </a:r>
            <a:r>
              <a:rPr lang="zh-CN" altLang="en-US" sz="2800" b="1" dirty="0" smtClean="0">
                <a:solidFill>
                  <a:srgbClr val="003300"/>
                </a:solidFill>
                <a:ea typeface="黑体" pitchFamily="2" charset="-122"/>
              </a:rPr>
              <a:t>证明略</a:t>
            </a:r>
            <a:r>
              <a:rPr lang="en-US" altLang="zh-CN" sz="2800" b="1" dirty="0" smtClean="0">
                <a:solidFill>
                  <a:srgbClr val="003300"/>
                </a:solidFill>
                <a:ea typeface="黑体" pitchFamily="2" charset="-122"/>
              </a:rPr>
              <a:t>)</a:t>
            </a:r>
            <a:endParaRPr lang="zh-CN" altLang="en-US" sz="2800" b="1" dirty="0">
              <a:solidFill>
                <a:srgbClr val="0033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063552" y="4463174"/>
            <a:ext cx="218998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一般结论：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056766"/>
              </p:ext>
            </p:extLst>
          </p:nvPr>
        </p:nvGraphicFramePr>
        <p:xfrm>
          <a:off x="4181537" y="4504509"/>
          <a:ext cx="40449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name="公式" r:id="rId13" imgW="1524116" imgH="257175" progId="Equation.3">
                  <p:embed/>
                </p:oleObj>
              </mc:Choice>
              <mc:Fallback>
                <p:oleObj name="公式" r:id="rId13" imgW="1524116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537" y="4504509"/>
                        <a:ext cx="40449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49360"/>
              </p:ext>
            </p:extLst>
          </p:nvPr>
        </p:nvGraphicFramePr>
        <p:xfrm>
          <a:off x="2351585" y="5137251"/>
          <a:ext cx="5028687" cy="56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Equation" r:id="rId15" imgW="2158920" imgH="215640" progId="Equation.DSMT4">
                  <p:embed/>
                </p:oleObj>
              </mc:Choice>
              <mc:Fallback>
                <p:oleObj name="Equation" r:id="rId15" imgW="2158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5" y="5137251"/>
                        <a:ext cx="5028687" cy="569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42591"/>
              </p:ext>
            </p:extLst>
          </p:nvPr>
        </p:nvGraphicFramePr>
        <p:xfrm>
          <a:off x="2367203" y="5675354"/>
          <a:ext cx="24987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公式" r:id="rId17" imgW="923770" imgH="257175" progId="Equation.3">
                  <p:embed/>
                </p:oleObj>
              </mc:Choice>
              <mc:Fallback>
                <p:oleObj name="公式" r:id="rId17" imgW="923770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203" y="5675354"/>
                        <a:ext cx="24987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41789"/>
              </p:ext>
            </p:extLst>
          </p:nvPr>
        </p:nvGraphicFramePr>
        <p:xfrm>
          <a:off x="4797425" y="5684152"/>
          <a:ext cx="25971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公式" r:id="rId19" imgW="961942" imgH="257175" progId="Equation.3">
                  <p:embed/>
                </p:oleObj>
              </mc:Choice>
              <mc:Fallback>
                <p:oleObj name="公式" r:id="rId19" imgW="961942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684152"/>
                        <a:ext cx="25971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64969"/>
              </p:ext>
            </p:extLst>
          </p:nvPr>
        </p:nvGraphicFramePr>
        <p:xfrm>
          <a:off x="7380272" y="5684152"/>
          <a:ext cx="14795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1" name="公式" r:id="rId21" imgW="533371" imgH="161951" progId="Equation.3">
                  <p:embed/>
                </p:oleObj>
              </mc:Choice>
              <mc:Fallback>
                <p:oleObj name="公式" r:id="rId21" imgW="53337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72" y="5684152"/>
                        <a:ext cx="14795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/>
      <p:bldP spid="399363" grpId="0"/>
      <p:bldP spid="399369" grpId="0" autoUpdateAnimBg="0"/>
      <p:bldP spid="399370" grpId="0" autoUpdateAnimBg="0"/>
      <p:bldP spid="399377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2855640" y="477787"/>
            <a:ext cx="59055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四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.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初 等 函 数 的 连 续 性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163859" name="Text Box 5"/>
          <p:cNvSpPr txBox="1">
            <a:spLocks noChangeArrowheads="1"/>
          </p:cNvSpPr>
          <p:nvPr/>
        </p:nvSpPr>
        <p:spPr bwMode="auto">
          <a:xfrm>
            <a:off x="2711624" y="3177827"/>
            <a:ext cx="6715450" cy="579438"/>
          </a:xfrm>
          <a:prstGeom prst="rect">
            <a:avLst/>
          </a:prstGeom>
          <a:noFill/>
          <a:ln w="4445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zh-CN" altLang="en-US" sz="2800" b="1" dirty="0">
                <a:solidFill>
                  <a:srgbClr val="000099"/>
                </a:solidFill>
              </a:rPr>
              <a:t>结论：</a:t>
            </a:r>
            <a:r>
              <a:rPr lang="zh-CN" altLang="en-US" sz="2800" b="1" dirty="0"/>
              <a:t>初等函数在其</a:t>
            </a:r>
            <a:r>
              <a:rPr lang="zh-CN" altLang="en-US" sz="2800" b="1" dirty="0">
                <a:solidFill>
                  <a:srgbClr val="FF0000"/>
                </a:solidFill>
              </a:rPr>
              <a:t>定义域区间</a:t>
            </a:r>
            <a:r>
              <a:rPr lang="zh-CN" altLang="en-US" sz="2800" b="1" dirty="0"/>
              <a:t>上连续  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400390" name="Group 6"/>
          <p:cNvGrpSpPr>
            <a:grpSpLocks/>
          </p:cNvGrpSpPr>
          <p:nvPr/>
        </p:nvGrpSpPr>
        <p:grpSpPr bwMode="auto">
          <a:xfrm>
            <a:off x="1760867" y="1272971"/>
            <a:ext cx="9109075" cy="1165225"/>
            <a:chOff x="136" y="882"/>
            <a:chExt cx="5738" cy="734"/>
          </a:xfrm>
        </p:grpSpPr>
        <p:sp>
          <p:nvSpPr>
            <p:cNvPr id="163853" name="Rectangle 7"/>
            <p:cNvSpPr>
              <a:spLocks noChangeArrowheads="1"/>
            </p:cNvSpPr>
            <p:nvPr/>
          </p:nvSpPr>
          <p:spPr bwMode="auto">
            <a:xfrm>
              <a:off x="136" y="882"/>
              <a:ext cx="5602" cy="7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3854" name="Text Box 8"/>
            <p:cNvSpPr txBox="1">
              <a:spLocks noChangeArrowheads="1"/>
            </p:cNvSpPr>
            <p:nvPr/>
          </p:nvSpPr>
          <p:spPr bwMode="auto">
            <a:xfrm>
              <a:off x="165" y="882"/>
              <a:ext cx="55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基本初等函数： </a:t>
              </a:r>
              <a:r>
                <a:rPr lang="zh-CN" altLang="en-US" sz="2800" b="1" dirty="0"/>
                <a:t>常值函数、幂函数、</a:t>
              </a:r>
              <a:r>
                <a:rPr lang="zh-CN" altLang="en-US" sz="2800" b="1" dirty="0" smtClean="0"/>
                <a:t>指数函数，对数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                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63857" name="Text Box 11"/>
            <p:cNvSpPr txBox="1">
              <a:spLocks noChangeArrowheads="1"/>
            </p:cNvSpPr>
            <p:nvPr/>
          </p:nvSpPr>
          <p:spPr bwMode="auto">
            <a:xfrm>
              <a:off x="159" y="1234"/>
              <a:ext cx="57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lang="zh-CN" altLang="en-US" sz="2800" b="1" dirty="0" smtClean="0"/>
                <a:t>函数</a:t>
              </a:r>
              <a:r>
                <a:rPr lang="zh-CN" altLang="en-US" sz="2800" b="1" dirty="0"/>
                <a:t>、</a:t>
              </a:r>
              <a:r>
                <a:rPr lang="zh-CN" altLang="en-US" sz="2800" b="1" dirty="0" smtClean="0"/>
                <a:t>三角函数</a:t>
              </a:r>
              <a:r>
                <a:rPr lang="zh-CN" altLang="en-US" sz="2800" b="1" dirty="0"/>
                <a:t>、反三角函数</a:t>
              </a:r>
              <a:r>
                <a:rPr lang="zh-CN" altLang="en-US" sz="2800" b="1" dirty="0" smtClean="0"/>
                <a:t>在</a:t>
              </a:r>
              <a:r>
                <a:rPr lang="zh-CN" altLang="en-US" sz="2800" b="1" dirty="0"/>
                <a:t>其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定义域区间</a:t>
              </a:r>
              <a:r>
                <a:rPr lang="zh-CN" altLang="en-US" sz="2800" b="1" dirty="0"/>
                <a:t>上都</a:t>
              </a:r>
              <a:r>
                <a:rPr lang="zh-CN" altLang="en-US" sz="2800" b="1" dirty="0" smtClean="0"/>
                <a:t>连续</a:t>
              </a:r>
              <a:r>
                <a:rPr lang="en-US" altLang="zh-CN" sz="2800" b="1" dirty="0" smtClean="0"/>
                <a:t>.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                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1649804" y="3712295"/>
            <a:ext cx="1439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注意：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394310"/>
              </p:ext>
            </p:extLst>
          </p:nvPr>
        </p:nvGraphicFramePr>
        <p:xfrm>
          <a:off x="1684806" y="4227291"/>
          <a:ext cx="8088312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3" imgW="3251160" imgH="939600" progId="Equation.DSMT4">
                  <p:embed/>
                </p:oleObj>
              </mc:Choice>
              <mc:Fallback>
                <p:oleObj name="Equation" r:id="rId3" imgW="32511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806" y="4227291"/>
                        <a:ext cx="8088312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2542372" y="2516424"/>
            <a:ext cx="3384376" cy="5232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(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连续函数四则运算 </a:t>
            </a:r>
            <a:r>
              <a:rPr lang="en-US" altLang="zh-CN" sz="2800" b="1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398058" y="2516424"/>
            <a:ext cx="3489961" cy="5232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( </a:t>
            </a:r>
            <a:r>
              <a:rPr lang="zh-CN" altLang="en-US" sz="2800" b="1" dirty="0">
                <a:solidFill>
                  <a:srgbClr val="000099"/>
                </a:solidFill>
              </a:rPr>
              <a:t>复合函数的连续性 </a:t>
            </a:r>
            <a:r>
              <a:rPr lang="en-US" altLang="zh-CN" sz="2800" b="1" dirty="0">
                <a:solidFill>
                  <a:srgbClr val="000099"/>
                </a:solidFill>
              </a:rPr>
              <a:t>)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98281"/>
              </p:ext>
            </p:extLst>
          </p:nvPr>
        </p:nvGraphicFramePr>
        <p:xfrm>
          <a:off x="2000275" y="2469682"/>
          <a:ext cx="569962" cy="5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5" imgW="139680" imgH="139680" progId="Equation.DSMT4">
                  <p:embed/>
                </p:oleObj>
              </mc:Choice>
              <mc:Fallback>
                <p:oleObj name="Equation" r:id="rId5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275" y="2469682"/>
                        <a:ext cx="569962" cy="5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34310"/>
              </p:ext>
            </p:extLst>
          </p:nvPr>
        </p:nvGraphicFramePr>
        <p:xfrm>
          <a:off x="5896418" y="2491834"/>
          <a:ext cx="569962" cy="5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6418" y="2491834"/>
                        <a:ext cx="569962" cy="5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67018"/>
              </p:ext>
            </p:extLst>
          </p:nvPr>
        </p:nvGraphicFramePr>
        <p:xfrm>
          <a:off x="9915901" y="2547580"/>
          <a:ext cx="745728" cy="51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8" imgW="203040" imgH="139680" progId="Equation.DSMT4">
                  <p:embed/>
                </p:oleObj>
              </mc:Choice>
              <mc:Fallback>
                <p:oleObj name="Equation" r:id="rId8" imgW="203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15901" y="2547580"/>
                        <a:ext cx="745728" cy="512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5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/>
      <p:bldP spid="163859" grpId="0" animBg="1"/>
      <p:bldP spid="400396" grpId="0" autoUpdateAnimBg="0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434" name="Group 2"/>
          <p:cNvGrpSpPr>
            <a:grpSpLocks/>
          </p:cNvGrpSpPr>
          <p:nvPr/>
        </p:nvGrpSpPr>
        <p:grpSpPr bwMode="auto">
          <a:xfrm>
            <a:off x="3167737" y="503169"/>
            <a:ext cx="3336925" cy="539750"/>
            <a:chOff x="295" y="119"/>
            <a:chExt cx="2102" cy="340"/>
          </a:xfrm>
        </p:grpSpPr>
        <p:sp>
          <p:nvSpPr>
            <p:cNvPr id="165907" name="Text Box 3"/>
            <p:cNvSpPr txBox="1">
              <a:spLocks noChangeArrowheads="1"/>
            </p:cNvSpPr>
            <p:nvPr/>
          </p:nvSpPr>
          <p:spPr bwMode="auto">
            <a:xfrm>
              <a:off x="295" y="119"/>
              <a:ext cx="1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 </a:t>
              </a:r>
              <a:r>
                <a:rPr lang="en-US" altLang="zh-CN" sz="2800" b="1" dirty="0" smtClean="0">
                  <a:solidFill>
                    <a:srgbClr val="FF0000"/>
                  </a:solidFill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590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0842503"/>
                </p:ext>
              </p:extLst>
            </p:nvPr>
          </p:nvGraphicFramePr>
          <p:xfrm>
            <a:off x="1026" y="138"/>
            <a:ext cx="137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2" name="公式" r:id="rId3" imgW="901309" imgH="215806" progId="Equation.3">
                    <p:embed/>
                  </p:oleObj>
                </mc:Choice>
                <mc:Fallback>
                  <p:oleObj name="公式" r:id="rId3" imgW="90130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138"/>
                          <a:ext cx="1371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06094"/>
              </p:ext>
            </p:extLst>
          </p:nvPr>
        </p:nvGraphicFramePr>
        <p:xfrm>
          <a:off x="2258989" y="1313606"/>
          <a:ext cx="2633359" cy="98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3" name="公式" r:id="rId5" imgW="1000114" imgH="361783" progId="Equation.3">
                  <p:embed/>
                </p:oleObj>
              </mc:Choice>
              <mc:Fallback>
                <p:oleObj name="公式" r:id="rId5" imgW="1000114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989" y="1313606"/>
                        <a:ext cx="2633359" cy="985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53206"/>
              </p:ext>
            </p:extLst>
          </p:nvPr>
        </p:nvGraphicFramePr>
        <p:xfrm>
          <a:off x="4900735" y="1192130"/>
          <a:ext cx="2767241" cy="108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4" name="公式" r:id="rId7" imgW="1009484" imgH="390628" progId="Equation.3">
                  <p:embed/>
                </p:oleObj>
              </mc:Choice>
              <mc:Fallback>
                <p:oleObj name="公式" r:id="rId7" imgW="1009484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735" y="1192130"/>
                        <a:ext cx="2767241" cy="1087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08707"/>
              </p:ext>
            </p:extLst>
          </p:nvPr>
        </p:nvGraphicFramePr>
        <p:xfrm>
          <a:off x="6888088" y="2650645"/>
          <a:ext cx="652678" cy="36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5" name="公式" r:id="rId9" imgW="558558" imgH="317362" progId="Equation.3">
                  <p:embed/>
                </p:oleObj>
              </mc:Choice>
              <mc:Fallback>
                <p:oleObj name="公式" r:id="rId9" imgW="558558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2650645"/>
                        <a:ext cx="652678" cy="36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902503"/>
              </p:ext>
            </p:extLst>
          </p:nvPr>
        </p:nvGraphicFramePr>
        <p:xfrm>
          <a:off x="5740315" y="2650645"/>
          <a:ext cx="1020878" cy="36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6" name="公式" r:id="rId11" imgW="837836" imgH="304668" progId="Equation.3">
                  <p:embed/>
                </p:oleObj>
              </mc:Choice>
              <mc:Fallback>
                <p:oleObj name="公式" r:id="rId11" imgW="83783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315" y="2650645"/>
                        <a:ext cx="1020878" cy="36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509125"/>
              </p:ext>
            </p:extLst>
          </p:nvPr>
        </p:nvGraphicFramePr>
        <p:xfrm>
          <a:off x="2611282" y="2253492"/>
          <a:ext cx="3129033" cy="132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7" name="公式" r:id="rId13" imgW="1143087" imgH="476121" progId="Equation.3">
                  <p:embed/>
                </p:oleObj>
              </mc:Choice>
              <mc:Fallback>
                <p:oleObj name="公式" r:id="rId13" imgW="1143087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282" y="2253492"/>
                        <a:ext cx="3129033" cy="132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81493"/>
              </p:ext>
            </p:extLst>
          </p:nvPr>
        </p:nvGraphicFramePr>
        <p:xfrm>
          <a:off x="2258989" y="3556353"/>
          <a:ext cx="3547367" cy="106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8" name="公式" r:id="rId15" imgW="1333601" imgH="390628" progId="Equation.3">
                  <p:embed/>
                </p:oleObj>
              </mc:Choice>
              <mc:Fallback>
                <p:oleObj name="公式" r:id="rId15" imgW="1333601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989" y="3556353"/>
                        <a:ext cx="3547367" cy="1069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588529"/>
              </p:ext>
            </p:extLst>
          </p:nvPr>
        </p:nvGraphicFramePr>
        <p:xfrm>
          <a:off x="7721646" y="3583192"/>
          <a:ext cx="2390155" cy="58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9" name="公式" r:id="rId17" imgW="885944" imgH="200179" progId="Equation.3">
                  <p:embed/>
                </p:oleObj>
              </mc:Choice>
              <mc:Fallback>
                <p:oleObj name="公式" r:id="rId17" imgW="885944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46" y="3583192"/>
                        <a:ext cx="2390155" cy="585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23321"/>
              </p:ext>
            </p:extLst>
          </p:nvPr>
        </p:nvGraphicFramePr>
        <p:xfrm>
          <a:off x="7721646" y="4316413"/>
          <a:ext cx="2720564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0" name="公式" r:id="rId19" imgW="1066742" imgH="361783" progId="Equation.3">
                  <p:embed/>
                </p:oleObj>
              </mc:Choice>
              <mc:Fallback>
                <p:oleObj name="公式" r:id="rId19" imgW="1066742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46" y="4316413"/>
                        <a:ext cx="2720564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853056"/>
              </p:ext>
            </p:extLst>
          </p:nvPr>
        </p:nvGraphicFramePr>
        <p:xfrm>
          <a:off x="6493123" y="5035314"/>
          <a:ext cx="952364" cy="55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1" name="公式" r:id="rId21" imgW="314401" imgH="171334" progId="Equation.3">
                  <p:embed/>
                </p:oleObj>
              </mc:Choice>
              <mc:Fallback>
                <p:oleObj name="公式" r:id="rId21" imgW="314401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123" y="5035314"/>
                        <a:ext cx="952364" cy="553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46" name="Group 14"/>
          <p:cNvGrpSpPr>
            <a:grpSpLocks/>
          </p:cNvGrpSpPr>
          <p:nvPr/>
        </p:nvGrpSpPr>
        <p:grpSpPr bwMode="auto">
          <a:xfrm>
            <a:off x="2928940" y="4676775"/>
            <a:ext cx="2320926" cy="1200151"/>
            <a:chOff x="204" y="3158"/>
            <a:chExt cx="1497" cy="771"/>
          </a:xfrm>
        </p:grpSpPr>
        <p:sp>
          <p:nvSpPr>
            <p:cNvPr id="165905" name="Rectangle 15"/>
            <p:cNvSpPr>
              <a:spLocks noChangeArrowheads="1"/>
            </p:cNvSpPr>
            <p:nvPr/>
          </p:nvSpPr>
          <p:spPr bwMode="auto">
            <a:xfrm>
              <a:off x="204" y="3158"/>
              <a:ext cx="862" cy="40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5906" name="Rectangle 16"/>
            <p:cNvSpPr>
              <a:spLocks noChangeArrowheads="1"/>
            </p:cNvSpPr>
            <p:nvPr/>
          </p:nvSpPr>
          <p:spPr bwMode="auto">
            <a:xfrm>
              <a:off x="204" y="3521"/>
              <a:ext cx="1497" cy="40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4024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425917"/>
              </p:ext>
            </p:extLst>
          </p:nvPr>
        </p:nvGraphicFramePr>
        <p:xfrm>
          <a:off x="2543175" y="4676775"/>
          <a:ext cx="2978996" cy="117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2" name="公式" r:id="rId23" imgW="1009484" imgH="390628" progId="Equation.3">
                  <p:embed/>
                </p:oleObj>
              </mc:Choice>
              <mc:Fallback>
                <p:oleObj name="公式" r:id="rId23" imgW="1009484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676775"/>
                        <a:ext cx="2978996" cy="1172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50" name="Group 18"/>
          <p:cNvGrpSpPr>
            <a:grpSpLocks/>
          </p:cNvGrpSpPr>
          <p:nvPr/>
        </p:nvGrpSpPr>
        <p:grpSpPr bwMode="auto">
          <a:xfrm>
            <a:off x="5416554" y="4702175"/>
            <a:ext cx="1042988" cy="742950"/>
            <a:chOff x="2678" y="3189"/>
            <a:chExt cx="657" cy="468"/>
          </a:xfrm>
        </p:grpSpPr>
        <p:sp>
          <p:nvSpPr>
            <p:cNvPr id="165903" name="Rectangle 19"/>
            <p:cNvSpPr>
              <a:spLocks noChangeArrowheads="1"/>
            </p:cNvSpPr>
            <p:nvPr/>
          </p:nvSpPr>
          <p:spPr bwMode="auto">
            <a:xfrm>
              <a:off x="2736" y="3189"/>
              <a:ext cx="531" cy="36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6590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0490416"/>
                </p:ext>
              </p:extLst>
            </p:nvPr>
          </p:nvGraphicFramePr>
          <p:xfrm>
            <a:off x="2678" y="3216"/>
            <a:ext cx="657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3" name="公式" r:id="rId25" imgW="381029" imgH="247792" progId="Equation.3">
                    <p:embed/>
                  </p:oleObj>
                </mc:Choice>
                <mc:Fallback>
                  <p:oleObj name="公式" r:id="rId25" imgW="381029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3216"/>
                          <a:ext cx="657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764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117682"/>
              </p:ext>
            </p:extLst>
          </p:nvPr>
        </p:nvGraphicFramePr>
        <p:xfrm>
          <a:off x="1869438" y="834481"/>
          <a:ext cx="3757487" cy="106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公式" r:id="rId3" imgW="1419315" imgH="390628" progId="Equation.3">
                  <p:embed/>
                </p:oleObj>
              </mc:Choice>
              <mc:Fallback>
                <p:oleObj name="公式" r:id="rId3" imgW="1419315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438" y="834481"/>
                        <a:ext cx="3757487" cy="1063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04122"/>
              </p:ext>
            </p:extLst>
          </p:nvPr>
        </p:nvGraphicFramePr>
        <p:xfrm>
          <a:off x="5626925" y="879413"/>
          <a:ext cx="3291486" cy="103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公式" r:id="rId5" imgW="1199998" imgH="390628" progId="Equation.3">
                  <p:embed/>
                </p:oleObj>
              </mc:Choice>
              <mc:Fallback>
                <p:oleObj name="公式" r:id="rId5" imgW="1199998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925" y="879413"/>
                        <a:ext cx="3291486" cy="103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2122488" y="2197896"/>
            <a:ext cx="2305050" cy="714375"/>
            <a:chOff x="521" y="1120"/>
            <a:chExt cx="1452" cy="450"/>
          </a:xfrm>
        </p:grpSpPr>
        <p:graphicFrame>
          <p:nvGraphicFramePr>
            <p:cNvPr id="16692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163391"/>
                </p:ext>
              </p:extLst>
            </p:nvPr>
          </p:nvGraphicFramePr>
          <p:xfrm>
            <a:off x="591" y="1120"/>
            <a:ext cx="130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6" name="公式" r:id="rId7" imgW="809600" imgH="190449" progId="Equation.3">
                    <p:embed/>
                  </p:oleObj>
                </mc:Choice>
                <mc:Fallback>
                  <p:oleObj name="公式" r:id="rId7" imgW="80960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1120"/>
                          <a:ext cx="130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9" name="Line 6"/>
            <p:cNvSpPr>
              <a:spLocks noChangeShapeType="1"/>
            </p:cNvSpPr>
            <p:nvPr/>
          </p:nvSpPr>
          <p:spPr bwMode="auto">
            <a:xfrm>
              <a:off x="521" y="1480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0" name="Line 7"/>
            <p:cNvSpPr>
              <a:spLocks noChangeShapeType="1"/>
            </p:cNvSpPr>
            <p:nvPr/>
          </p:nvSpPr>
          <p:spPr bwMode="auto">
            <a:xfrm>
              <a:off x="521" y="1570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4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91080"/>
              </p:ext>
            </p:extLst>
          </p:nvPr>
        </p:nvGraphicFramePr>
        <p:xfrm>
          <a:off x="6894514" y="2177029"/>
          <a:ext cx="1301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公式" r:id="rId9" imgW="419201" imgH="247792" progId="Equation.3">
                  <p:embed/>
                </p:oleObj>
              </mc:Choice>
              <mc:Fallback>
                <p:oleObj name="公式" r:id="rId9" imgW="419201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4" y="2177029"/>
                        <a:ext cx="13017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93001"/>
              </p:ext>
            </p:extLst>
          </p:nvPr>
        </p:nvGraphicFramePr>
        <p:xfrm>
          <a:off x="8095978" y="2429000"/>
          <a:ext cx="694060" cy="67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公式" r:id="rId11" imgW="199884" imgH="200179" progId="Equation.3">
                  <p:embed/>
                </p:oleObj>
              </mc:Choice>
              <mc:Fallback>
                <p:oleObj name="公式" r:id="rId11" imgW="199884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978" y="2429000"/>
                        <a:ext cx="694060" cy="67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76448"/>
              </p:ext>
            </p:extLst>
          </p:nvPr>
        </p:nvGraphicFramePr>
        <p:xfrm>
          <a:off x="7079649" y="2170067"/>
          <a:ext cx="788331" cy="50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公式" r:id="rId13" imgW="304684" imgH="190449" progId="Equation.3">
                  <p:embed/>
                </p:oleObj>
              </mc:Choice>
              <mc:Fallback>
                <p:oleObj name="公式" r:id="rId13" imgW="304684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9649" y="2170067"/>
                        <a:ext cx="788331" cy="50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92771"/>
              </p:ext>
            </p:extLst>
          </p:nvPr>
        </p:nvGraphicFramePr>
        <p:xfrm>
          <a:off x="8649267" y="2511805"/>
          <a:ext cx="11160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公式" r:id="rId15" imgW="352573" imgH="171334" progId="Equation.3">
                  <p:embed/>
                </p:oleObj>
              </mc:Choice>
              <mc:Fallback>
                <p:oleObj name="公式" r:id="rId15" imgW="352573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9267" y="2511805"/>
                        <a:ext cx="11160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4492" name="Group 12"/>
          <p:cNvGrpSpPr>
            <a:grpSpLocks/>
          </p:cNvGrpSpPr>
          <p:nvPr/>
        </p:nvGrpSpPr>
        <p:grpSpPr bwMode="auto">
          <a:xfrm>
            <a:off x="4330700" y="2179881"/>
            <a:ext cx="2520950" cy="1271587"/>
            <a:chOff x="1927" y="1117"/>
            <a:chExt cx="1588" cy="801"/>
          </a:xfrm>
        </p:grpSpPr>
        <p:graphicFrame>
          <p:nvGraphicFramePr>
            <p:cNvPr id="166926" name="Object 13"/>
            <p:cNvGraphicFramePr>
              <a:graphicFrameLocks noChangeAspect="1"/>
            </p:cNvGraphicFramePr>
            <p:nvPr/>
          </p:nvGraphicFramePr>
          <p:xfrm>
            <a:off x="1927" y="1304"/>
            <a:ext cx="42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1" name="公式" r:id="rId17" imgW="199884" imgH="200179" progId="Equation.3">
                    <p:embed/>
                  </p:oleObj>
                </mc:Choice>
                <mc:Fallback>
                  <p:oleObj name="公式" r:id="rId17" imgW="19988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304"/>
                          <a:ext cx="422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27" name="Object 14"/>
            <p:cNvGraphicFramePr>
              <a:graphicFrameLocks noChangeAspect="1"/>
            </p:cNvGraphicFramePr>
            <p:nvPr/>
          </p:nvGraphicFramePr>
          <p:xfrm>
            <a:off x="2296" y="1117"/>
            <a:ext cx="1219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2" name="公式" r:id="rId19" imgW="628802" imgH="419126" progId="Equation.3">
                    <p:embed/>
                  </p:oleObj>
                </mc:Choice>
                <mc:Fallback>
                  <p:oleObj name="公式" r:id="rId19" imgW="628802" imgH="4191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117"/>
                          <a:ext cx="1219" cy="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4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00"/>
              </p:ext>
            </p:extLst>
          </p:nvPr>
        </p:nvGraphicFramePr>
        <p:xfrm>
          <a:off x="1869438" y="3491015"/>
          <a:ext cx="3649349" cy="106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3" name="公式" r:id="rId21" imgW="1352687" imgH="400011" progId="Equation.3">
                  <p:embed/>
                </p:oleObj>
              </mc:Choice>
              <mc:Fallback>
                <p:oleObj name="公式" r:id="rId21" imgW="1352687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438" y="3491015"/>
                        <a:ext cx="3649349" cy="1066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829953"/>
              </p:ext>
            </p:extLst>
          </p:nvPr>
        </p:nvGraphicFramePr>
        <p:xfrm>
          <a:off x="5253038" y="3533877"/>
          <a:ext cx="4494488" cy="114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4" name="公式" r:id="rId23" imgW="1714630" imgH="400011" progId="Equation.3">
                  <p:embed/>
                </p:oleObj>
              </mc:Choice>
              <mc:Fallback>
                <p:oleObj name="公式" r:id="rId23" imgW="171463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3533877"/>
                        <a:ext cx="4494488" cy="1149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76662"/>
              </p:ext>
            </p:extLst>
          </p:nvPr>
        </p:nvGraphicFramePr>
        <p:xfrm>
          <a:off x="2135189" y="4797425"/>
          <a:ext cx="3117849" cy="105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5" name="公式" r:id="rId25" imgW="1190629" imgH="390628" progId="Equation.3">
                  <p:embed/>
                </p:oleObj>
              </mc:Choice>
              <mc:Fallback>
                <p:oleObj name="公式" r:id="rId25" imgW="1190629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797425"/>
                        <a:ext cx="3117849" cy="1059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08058"/>
              </p:ext>
            </p:extLst>
          </p:nvPr>
        </p:nvGraphicFramePr>
        <p:xfrm>
          <a:off x="5050811" y="4848225"/>
          <a:ext cx="1080729" cy="92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6" name="公式" r:id="rId27" imgW="428571" imgH="361783" progId="Equation.3">
                  <p:embed/>
                </p:oleObj>
              </mc:Choice>
              <mc:Fallback>
                <p:oleObj name="公式" r:id="rId27" imgW="428571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811" y="4848225"/>
                        <a:ext cx="1080729" cy="920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2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814695"/>
              </p:ext>
            </p:extLst>
          </p:nvPr>
        </p:nvGraphicFramePr>
        <p:xfrm>
          <a:off x="2178842" y="929056"/>
          <a:ext cx="4207245" cy="103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" name="公式" r:id="rId3" imgW="1581027" imgH="380897" progId="Equation.3">
                  <p:embed/>
                </p:oleObj>
              </mc:Choice>
              <mc:Fallback>
                <p:oleObj name="公式" r:id="rId3" imgW="158102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842" y="929056"/>
                        <a:ext cx="4207245" cy="1036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669802"/>
              </p:ext>
            </p:extLst>
          </p:nvPr>
        </p:nvGraphicFramePr>
        <p:xfrm>
          <a:off x="2178842" y="2139950"/>
          <a:ext cx="3067634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" name="公式" r:id="rId5" imgW="1181259" imgH="542848" progId="Equation.3">
                  <p:embed/>
                </p:oleObj>
              </mc:Choice>
              <mc:Fallback>
                <p:oleObj name="公式" r:id="rId5" imgW="1181259" imgH="542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842" y="2139950"/>
                        <a:ext cx="3067634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52051"/>
              </p:ext>
            </p:extLst>
          </p:nvPr>
        </p:nvGraphicFramePr>
        <p:xfrm>
          <a:off x="3825981" y="2218662"/>
          <a:ext cx="1112626" cy="37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" name="公式" r:id="rId7" imgW="428571" imgH="123722" progId="Equation.3">
                  <p:embed/>
                </p:oleObj>
              </mc:Choice>
              <mc:Fallback>
                <p:oleObj name="公式" r:id="rId7" imgW="428571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981" y="2218662"/>
                        <a:ext cx="1112626" cy="372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12322"/>
              </p:ext>
            </p:extLst>
          </p:nvPr>
        </p:nvGraphicFramePr>
        <p:xfrm>
          <a:off x="5214979" y="2111148"/>
          <a:ext cx="343556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" name="公式" r:id="rId9" imgW="1304798" imgH="542848" progId="Equation.3">
                  <p:embed/>
                </p:oleObj>
              </mc:Choice>
              <mc:Fallback>
                <p:oleObj name="公式" r:id="rId9" imgW="1304798" imgH="542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79" y="2111148"/>
                        <a:ext cx="3435562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0" name="Line 6"/>
          <p:cNvSpPr>
            <a:spLocks noChangeShapeType="1"/>
          </p:cNvSpPr>
          <p:nvPr/>
        </p:nvSpPr>
        <p:spPr bwMode="auto">
          <a:xfrm flipV="1">
            <a:off x="6900863" y="3560763"/>
            <a:ext cx="850901" cy="1157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5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62376"/>
              </p:ext>
            </p:extLst>
          </p:nvPr>
        </p:nvGraphicFramePr>
        <p:xfrm>
          <a:off x="7161651" y="3623328"/>
          <a:ext cx="310865" cy="34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2" name="公式" r:id="rId11" imgW="95084" imgH="114339" progId="Equation.3">
                  <p:embed/>
                </p:oleObj>
              </mc:Choice>
              <mc:Fallback>
                <p:oleObj name="公式" r:id="rId11" imgW="95084" imgH="1143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651" y="3623328"/>
                        <a:ext cx="310865" cy="342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14067"/>
              </p:ext>
            </p:extLst>
          </p:nvPr>
        </p:nvGraphicFramePr>
        <p:xfrm>
          <a:off x="6342667" y="3385910"/>
          <a:ext cx="299290" cy="33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" name="公式" r:id="rId13" imgW="95084" imgH="114339" progId="Equation.3">
                  <p:embed/>
                </p:oleObj>
              </mc:Choice>
              <mc:Fallback>
                <p:oleObj name="公式" r:id="rId13" imgW="95084" imgH="1143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667" y="3385910"/>
                        <a:ext cx="299290" cy="33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513" name="Group 9"/>
          <p:cNvGrpSpPr>
            <a:grpSpLocks/>
          </p:cNvGrpSpPr>
          <p:nvPr/>
        </p:nvGrpSpPr>
        <p:grpSpPr bwMode="auto">
          <a:xfrm>
            <a:off x="2351980" y="3958122"/>
            <a:ext cx="2030314" cy="1249831"/>
            <a:chOff x="521" y="2478"/>
            <a:chExt cx="1304" cy="771"/>
          </a:xfrm>
        </p:grpSpPr>
        <p:graphicFrame>
          <p:nvGraphicFramePr>
            <p:cNvPr id="16794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591008"/>
                </p:ext>
              </p:extLst>
            </p:nvPr>
          </p:nvGraphicFramePr>
          <p:xfrm>
            <a:off x="521" y="2478"/>
            <a:ext cx="1304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4" name="公式" r:id="rId15" imgW="838055" imgH="361783" progId="Equation.3">
                    <p:embed/>
                  </p:oleObj>
                </mc:Choice>
                <mc:Fallback>
                  <p:oleObj name="公式" r:id="rId15" imgW="838055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478"/>
                          <a:ext cx="1304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50" name="Line 11"/>
            <p:cNvSpPr>
              <a:spLocks noChangeShapeType="1"/>
            </p:cNvSpPr>
            <p:nvPr/>
          </p:nvSpPr>
          <p:spPr bwMode="auto">
            <a:xfrm>
              <a:off x="521" y="3159"/>
              <a:ext cx="120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1" name="Line 12"/>
            <p:cNvSpPr>
              <a:spLocks noChangeShapeType="1"/>
            </p:cNvSpPr>
            <p:nvPr/>
          </p:nvSpPr>
          <p:spPr bwMode="auto">
            <a:xfrm>
              <a:off x="521" y="3249"/>
              <a:ext cx="1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5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56241"/>
              </p:ext>
            </p:extLst>
          </p:nvPr>
        </p:nvGraphicFramePr>
        <p:xfrm>
          <a:off x="4507025" y="4470722"/>
          <a:ext cx="2707673" cy="106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" name="公式" r:id="rId17" imgW="1009484" imgH="390628" progId="Equation.3">
                  <p:embed/>
                </p:oleObj>
              </mc:Choice>
              <mc:Fallback>
                <p:oleObj name="公式" r:id="rId17" imgW="1009484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025" y="4470722"/>
                        <a:ext cx="2707673" cy="106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65375"/>
              </p:ext>
            </p:extLst>
          </p:nvPr>
        </p:nvGraphicFramePr>
        <p:xfrm>
          <a:off x="7104112" y="4357933"/>
          <a:ext cx="1080292" cy="725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" name="公式" r:id="rId19" imgW="381029" imgH="247792" progId="Equation.3">
                  <p:embed/>
                </p:oleObj>
              </mc:Choice>
              <mc:Fallback>
                <p:oleObj name="公式" r:id="rId19" imgW="381029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4357933"/>
                        <a:ext cx="1080292" cy="725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70850"/>
              </p:ext>
            </p:extLst>
          </p:nvPr>
        </p:nvGraphicFramePr>
        <p:xfrm>
          <a:off x="8184404" y="4413268"/>
          <a:ext cx="707349" cy="102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公式" r:id="rId21" imgW="238056" imgH="361783" progId="Equation.3">
                  <p:embed/>
                </p:oleObj>
              </mc:Choice>
              <mc:Fallback>
                <p:oleObj name="公式" r:id="rId21" imgW="238056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404" y="4413268"/>
                        <a:ext cx="707349" cy="102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5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488770" y="1594149"/>
            <a:ext cx="9524487" cy="1492300"/>
            <a:chOff x="469" y="480"/>
            <a:chExt cx="5341" cy="4118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1931351" y="793342"/>
            <a:ext cx="7129462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五、闭区间上连续函数的性质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040094" y="1656339"/>
            <a:ext cx="345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 dirty="0" smtClean="0">
                <a:solidFill>
                  <a:schemeClr val="accent2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有界性</a:t>
            </a:r>
            <a:r>
              <a:rPr lang="en-US" altLang="zh-CN" b="1" dirty="0" smtClean="0">
                <a:solidFill>
                  <a:schemeClr val="accent2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978275"/>
              </p:ext>
            </p:extLst>
          </p:nvPr>
        </p:nvGraphicFramePr>
        <p:xfrm>
          <a:off x="5031060" y="1715705"/>
          <a:ext cx="48656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公式" r:id="rId3" imgW="1847886" imgH="190449" progId="Equation.3">
                  <p:embed/>
                </p:oleObj>
              </mc:Choice>
              <mc:Fallback>
                <p:oleObj name="公式" r:id="rId3" imgW="1847886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060" y="1715705"/>
                        <a:ext cx="486568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205840"/>
              </p:ext>
            </p:extLst>
          </p:nvPr>
        </p:nvGraphicFramePr>
        <p:xfrm>
          <a:off x="2063552" y="2347912"/>
          <a:ext cx="42751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公式" r:id="rId5" imgW="1619199" imgH="190449" progId="Equation.3">
                  <p:embed/>
                </p:oleObj>
              </mc:Choice>
              <mc:Fallback>
                <p:oleObj name="公式" r:id="rId5" imgW="16191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2347912"/>
                        <a:ext cx="42751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6534" name="Group 6"/>
          <p:cNvGrpSpPr>
            <a:grpSpLocks/>
          </p:cNvGrpSpPr>
          <p:nvPr/>
        </p:nvGrpSpPr>
        <p:grpSpPr bwMode="auto">
          <a:xfrm>
            <a:off x="7022463" y="3067423"/>
            <a:ext cx="4076700" cy="3240088"/>
            <a:chOff x="2653" y="981"/>
            <a:chExt cx="2568" cy="2041"/>
          </a:xfrm>
        </p:grpSpPr>
        <p:graphicFrame>
          <p:nvGraphicFramePr>
            <p:cNvPr id="172047" name="Object 7"/>
            <p:cNvGraphicFramePr>
              <a:graphicFrameLocks noChangeAspect="1"/>
            </p:cNvGraphicFramePr>
            <p:nvPr/>
          </p:nvGraphicFramePr>
          <p:xfrm>
            <a:off x="3034" y="2753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4" name="公式" r:id="rId7" imgW="126835" imgH="139518" progId="Equation.3">
                    <p:embed/>
                  </p:oleObj>
                </mc:Choice>
                <mc:Fallback>
                  <p:oleObj name="公式" r:id="rId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2753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48" name="Line 8"/>
            <p:cNvSpPr>
              <a:spLocks noChangeShapeType="1"/>
            </p:cNvSpPr>
            <p:nvPr/>
          </p:nvSpPr>
          <p:spPr bwMode="auto">
            <a:xfrm flipV="1">
              <a:off x="3133" y="235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2049" name="Object 9"/>
            <p:cNvGraphicFramePr>
              <a:graphicFrameLocks noChangeAspect="1"/>
            </p:cNvGraphicFramePr>
            <p:nvPr/>
          </p:nvGraphicFramePr>
          <p:xfrm>
            <a:off x="4704" y="2753"/>
            <a:ext cx="19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" name="公式" r:id="rId9" imgW="126725" imgH="177415" progId="Equation.3">
                    <p:embed/>
                  </p:oleObj>
                </mc:Choice>
                <mc:Fallback>
                  <p:oleObj name="公式" r:id="rId9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53"/>
                          <a:ext cx="19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50" name="Line 10"/>
            <p:cNvSpPr>
              <a:spLocks noChangeShapeType="1"/>
            </p:cNvSpPr>
            <p:nvPr/>
          </p:nvSpPr>
          <p:spPr bwMode="auto">
            <a:xfrm flipV="1">
              <a:off x="4813" y="1857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1" name="Freeform 11"/>
            <p:cNvSpPr>
              <a:spLocks/>
            </p:cNvSpPr>
            <p:nvPr/>
          </p:nvSpPr>
          <p:spPr bwMode="auto">
            <a:xfrm>
              <a:off x="3133" y="1574"/>
              <a:ext cx="1680" cy="974"/>
            </a:xfrm>
            <a:custGeom>
              <a:avLst/>
              <a:gdLst>
                <a:gd name="T0" fmla="*/ 0 w 1680"/>
                <a:gd name="T1" fmla="*/ 1042 h 848"/>
                <a:gd name="T2" fmla="*/ 144 w 1680"/>
                <a:gd name="T3" fmla="*/ 605 h 848"/>
                <a:gd name="T4" fmla="*/ 384 w 1680"/>
                <a:gd name="T5" fmla="*/ 533 h 848"/>
                <a:gd name="T6" fmla="*/ 624 w 1680"/>
                <a:gd name="T7" fmla="*/ 897 h 848"/>
                <a:gd name="T8" fmla="*/ 720 w 1680"/>
                <a:gd name="T9" fmla="*/ 1115 h 848"/>
                <a:gd name="T10" fmla="*/ 816 w 1680"/>
                <a:gd name="T11" fmla="*/ 1261 h 848"/>
                <a:gd name="T12" fmla="*/ 960 w 1680"/>
                <a:gd name="T13" fmla="*/ 1261 h 848"/>
                <a:gd name="T14" fmla="*/ 1008 w 1680"/>
                <a:gd name="T15" fmla="*/ 1115 h 848"/>
                <a:gd name="T16" fmla="*/ 1104 w 1680"/>
                <a:gd name="T17" fmla="*/ 605 h 848"/>
                <a:gd name="T18" fmla="*/ 1344 w 1680"/>
                <a:gd name="T19" fmla="*/ 98 h 848"/>
                <a:gd name="T20" fmla="*/ 1488 w 1680"/>
                <a:gd name="T21" fmla="*/ 24 h 848"/>
                <a:gd name="T22" fmla="*/ 1584 w 1680"/>
                <a:gd name="T23" fmla="*/ 98 h 848"/>
                <a:gd name="T24" fmla="*/ 1680 w 1680"/>
                <a:gd name="T25" fmla="*/ 316 h 8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80" h="848">
                  <a:moveTo>
                    <a:pt x="0" y="688"/>
                  </a:moveTo>
                  <a:cubicBezTo>
                    <a:pt x="40" y="572"/>
                    <a:pt x="80" y="456"/>
                    <a:pt x="144" y="400"/>
                  </a:cubicBezTo>
                  <a:cubicBezTo>
                    <a:pt x="208" y="344"/>
                    <a:pt x="304" y="320"/>
                    <a:pt x="384" y="352"/>
                  </a:cubicBezTo>
                  <a:cubicBezTo>
                    <a:pt x="464" y="384"/>
                    <a:pt x="568" y="528"/>
                    <a:pt x="624" y="592"/>
                  </a:cubicBezTo>
                  <a:cubicBezTo>
                    <a:pt x="680" y="656"/>
                    <a:pt x="688" y="696"/>
                    <a:pt x="720" y="736"/>
                  </a:cubicBezTo>
                  <a:cubicBezTo>
                    <a:pt x="752" y="776"/>
                    <a:pt x="776" y="816"/>
                    <a:pt x="816" y="832"/>
                  </a:cubicBezTo>
                  <a:cubicBezTo>
                    <a:pt x="856" y="848"/>
                    <a:pt x="928" y="848"/>
                    <a:pt x="960" y="832"/>
                  </a:cubicBezTo>
                  <a:cubicBezTo>
                    <a:pt x="992" y="816"/>
                    <a:pt x="984" y="808"/>
                    <a:pt x="1008" y="736"/>
                  </a:cubicBezTo>
                  <a:cubicBezTo>
                    <a:pt x="1032" y="664"/>
                    <a:pt x="1048" y="512"/>
                    <a:pt x="1104" y="400"/>
                  </a:cubicBezTo>
                  <a:cubicBezTo>
                    <a:pt x="1160" y="288"/>
                    <a:pt x="1280" y="128"/>
                    <a:pt x="1344" y="64"/>
                  </a:cubicBezTo>
                  <a:cubicBezTo>
                    <a:pt x="1408" y="0"/>
                    <a:pt x="1448" y="16"/>
                    <a:pt x="1488" y="16"/>
                  </a:cubicBezTo>
                  <a:cubicBezTo>
                    <a:pt x="1528" y="16"/>
                    <a:pt x="1552" y="32"/>
                    <a:pt x="1584" y="64"/>
                  </a:cubicBezTo>
                  <a:cubicBezTo>
                    <a:pt x="1616" y="96"/>
                    <a:pt x="1664" y="184"/>
                    <a:pt x="1680" y="20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2" name="Line 12"/>
            <p:cNvSpPr>
              <a:spLocks noChangeShapeType="1"/>
            </p:cNvSpPr>
            <p:nvPr/>
          </p:nvSpPr>
          <p:spPr bwMode="auto">
            <a:xfrm>
              <a:off x="2653" y="2740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3" name="Line 13"/>
            <p:cNvSpPr>
              <a:spLocks noChangeShapeType="1"/>
            </p:cNvSpPr>
            <p:nvPr/>
          </p:nvSpPr>
          <p:spPr bwMode="auto">
            <a:xfrm flipH="1" flipV="1">
              <a:off x="2925" y="1117"/>
              <a:ext cx="16" cy="1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2054" name="Object 14"/>
            <p:cNvGraphicFramePr>
              <a:graphicFrameLocks noChangeAspect="1"/>
            </p:cNvGraphicFramePr>
            <p:nvPr/>
          </p:nvGraphicFramePr>
          <p:xfrm>
            <a:off x="5030" y="2789"/>
            <a:ext cx="191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6" name="公式" r:id="rId11" imgW="139700" imgH="139700" progId="Equation.3">
                    <p:embed/>
                  </p:oleObj>
                </mc:Choice>
                <mc:Fallback>
                  <p:oleObj name="公式" r:id="rId1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2789"/>
                          <a:ext cx="191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5" name="Object 15"/>
            <p:cNvGraphicFramePr>
              <a:graphicFrameLocks noChangeAspect="1"/>
            </p:cNvGraphicFramePr>
            <p:nvPr/>
          </p:nvGraphicFramePr>
          <p:xfrm>
            <a:off x="2744" y="981"/>
            <a:ext cx="19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7" name="公式" r:id="rId13" imgW="139579" imgH="164957" progId="Equation.3">
                    <p:embed/>
                  </p:oleObj>
                </mc:Choice>
                <mc:Fallback>
                  <p:oleObj name="公式" r:id="rId1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981"/>
                          <a:ext cx="19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6" name="Object 16"/>
            <p:cNvGraphicFramePr>
              <a:graphicFrameLocks noChangeAspect="1"/>
            </p:cNvGraphicFramePr>
            <p:nvPr/>
          </p:nvGraphicFramePr>
          <p:xfrm>
            <a:off x="2745" y="2753"/>
            <a:ext cx="19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8" name="公式" r:id="rId15" imgW="126835" imgH="139518" progId="Equation.3">
                    <p:embed/>
                  </p:oleObj>
                </mc:Choice>
                <mc:Fallback>
                  <p:oleObj name="公式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2753"/>
                          <a:ext cx="19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7" name="Object 17"/>
            <p:cNvGraphicFramePr>
              <a:graphicFrameLocks noChangeAspect="1"/>
            </p:cNvGraphicFramePr>
            <p:nvPr/>
          </p:nvGraphicFramePr>
          <p:xfrm>
            <a:off x="3487" y="1661"/>
            <a:ext cx="7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9" name="公式" r:id="rId17" imgW="580913" imgH="171334" progId="Equation.3">
                    <p:embed/>
                  </p:oleObj>
                </mc:Choice>
                <mc:Fallback>
                  <p:oleObj name="公式" r:id="rId17" imgW="580913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1661"/>
                          <a:ext cx="77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6546" name="Group 18"/>
          <p:cNvGrpSpPr>
            <a:grpSpLocks/>
          </p:cNvGrpSpPr>
          <p:nvPr/>
        </p:nvGrpSpPr>
        <p:grpSpPr bwMode="auto">
          <a:xfrm>
            <a:off x="7500151" y="3470598"/>
            <a:ext cx="3959225" cy="544512"/>
            <a:chOff x="2881" y="1545"/>
            <a:chExt cx="2494" cy="343"/>
          </a:xfrm>
        </p:grpSpPr>
        <p:sp>
          <p:nvSpPr>
            <p:cNvPr id="172045" name="Line 19"/>
            <p:cNvSpPr>
              <a:spLocks noChangeShapeType="1"/>
            </p:cNvSpPr>
            <p:nvPr/>
          </p:nvSpPr>
          <p:spPr bwMode="auto">
            <a:xfrm>
              <a:off x="2881" y="1888"/>
              <a:ext cx="24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2046" name="Object 20"/>
            <p:cNvGraphicFramePr>
              <a:graphicFrameLocks noChangeAspect="1"/>
            </p:cNvGraphicFramePr>
            <p:nvPr/>
          </p:nvGraphicFramePr>
          <p:xfrm>
            <a:off x="3978" y="1545"/>
            <a:ext cx="58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" name="公式" r:id="rId19" imgW="323770" imgH="190449" progId="Equation.3">
                    <p:embed/>
                  </p:oleObj>
                </mc:Choice>
                <mc:Fallback>
                  <p:oleObj name="公式" r:id="rId19" imgW="32377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1545"/>
                          <a:ext cx="58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6549" name="Group 21"/>
          <p:cNvGrpSpPr>
            <a:grpSpLocks/>
          </p:cNvGrpSpPr>
          <p:nvPr/>
        </p:nvGrpSpPr>
        <p:grpSpPr bwMode="auto">
          <a:xfrm>
            <a:off x="7500150" y="5012906"/>
            <a:ext cx="3959225" cy="544512"/>
            <a:chOff x="2880" y="2633"/>
            <a:chExt cx="2494" cy="343"/>
          </a:xfrm>
        </p:grpSpPr>
        <p:sp>
          <p:nvSpPr>
            <p:cNvPr id="172043" name="Line 22"/>
            <p:cNvSpPr>
              <a:spLocks noChangeShapeType="1"/>
            </p:cNvSpPr>
            <p:nvPr/>
          </p:nvSpPr>
          <p:spPr bwMode="auto">
            <a:xfrm>
              <a:off x="2880" y="2976"/>
              <a:ext cx="24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2044" name="Object 23"/>
            <p:cNvGraphicFramePr>
              <a:graphicFrameLocks noChangeAspect="1"/>
            </p:cNvGraphicFramePr>
            <p:nvPr/>
          </p:nvGraphicFramePr>
          <p:xfrm>
            <a:off x="4296" y="2633"/>
            <a:ext cx="58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1" name="公式" r:id="rId21" imgW="323770" imgH="190449" progId="Equation.3">
                    <p:embed/>
                  </p:oleObj>
                </mc:Choice>
                <mc:Fallback>
                  <p:oleObj name="公式" r:id="rId21" imgW="32377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2633"/>
                          <a:ext cx="58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6552" name="Text Box 24"/>
          <p:cNvSpPr txBox="1">
            <a:spLocks noChangeArrowheads="1"/>
          </p:cNvSpPr>
          <p:nvPr/>
        </p:nvSpPr>
        <p:spPr bwMode="auto">
          <a:xfrm>
            <a:off x="2201331" y="3771517"/>
            <a:ext cx="45921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若区间是</a:t>
            </a:r>
            <a:r>
              <a:rPr lang="zh-CN" altLang="en-US" b="1" dirty="0" smtClean="0">
                <a:solidFill>
                  <a:schemeClr val="accent2"/>
                </a:solidFill>
              </a:rPr>
              <a:t>开区间</a:t>
            </a:r>
            <a:r>
              <a:rPr lang="en-US" altLang="zh-CN" b="1" dirty="0">
                <a:solidFill>
                  <a:schemeClr val="accent2"/>
                </a:solidFill>
              </a:rPr>
              <a:t>,  </a:t>
            </a:r>
            <a:r>
              <a:rPr lang="zh-CN" altLang="en-US" b="1" dirty="0">
                <a:solidFill>
                  <a:schemeClr val="accent2"/>
                </a:solidFill>
              </a:rPr>
              <a:t>或闭区间</a:t>
            </a:r>
            <a:r>
              <a:rPr lang="zh-CN" altLang="en-US" b="1" dirty="0" smtClean="0">
                <a:solidFill>
                  <a:schemeClr val="accent2"/>
                </a:solidFill>
              </a:rPr>
              <a:t>内有间</a:t>
            </a:r>
            <a:r>
              <a:rPr lang="zh-CN" altLang="en-US" b="1" dirty="0">
                <a:solidFill>
                  <a:schemeClr val="accent2"/>
                </a:solidFill>
              </a:rPr>
              <a:t>断点</a:t>
            </a:r>
            <a:r>
              <a:rPr lang="en-US" altLang="zh-CN" b="1" dirty="0">
                <a:solidFill>
                  <a:schemeClr val="accent2"/>
                </a:solidFill>
              </a:rPr>
              <a:t>, </a:t>
            </a:r>
            <a:r>
              <a:rPr lang="zh-CN" altLang="en-US" b="1" dirty="0">
                <a:solidFill>
                  <a:schemeClr val="accent2"/>
                </a:solidFill>
              </a:rPr>
              <a:t>则 </a:t>
            </a:r>
            <a:r>
              <a:rPr lang="zh-CN" altLang="en-US" b="1" dirty="0" smtClean="0">
                <a:solidFill>
                  <a:schemeClr val="accent2"/>
                </a:solidFill>
              </a:rPr>
              <a:t>结论不一定</a:t>
            </a:r>
            <a:r>
              <a:rPr lang="zh-CN" altLang="en-US" b="1" dirty="0">
                <a:solidFill>
                  <a:schemeClr val="accent2"/>
                </a:solidFill>
              </a:rPr>
              <a:t>成立 </a:t>
            </a:r>
            <a:r>
              <a:rPr lang="en-US" altLang="zh-CN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06553" name="Text Box 25"/>
          <p:cNvSpPr txBox="1">
            <a:spLocks noChangeArrowheads="1"/>
          </p:cNvSpPr>
          <p:nvPr/>
        </p:nvSpPr>
        <p:spPr bwMode="auto">
          <a:xfrm>
            <a:off x="2343712" y="3081672"/>
            <a:ext cx="187119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(</a:t>
            </a:r>
            <a:r>
              <a:rPr lang="zh-CN" altLang="en-US" b="1" dirty="0" smtClean="0">
                <a:solidFill>
                  <a:srgbClr val="006600"/>
                </a:solidFill>
              </a:rPr>
              <a:t>证明略</a:t>
            </a:r>
            <a:r>
              <a:rPr lang="en-US" altLang="zh-CN" b="1" dirty="0" smtClean="0">
                <a:solidFill>
                  <a:srgbClr val="006600"/>
                </a:solidFill>
              </a:rPr>
              <a:t>)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0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40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4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/>
      <p:bldP spid="406531" grpId="0"/>
      <p:bldP spid="406552" grpId="0" autoUpdateAnimBg="0"/>
      <p:bldP spid="40655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554" name="Group 2"/>
          <p:cNvGrpSpPr>
            <a:grpSpLocks/>
          </p:cNvGrpSpPr>
          <p:nvPr/>
        </p:nvGrpSpPr>
        <p:grpSpPr bwMode="auto">
          <a:xfrm>
            <a:off x="6872644" y="2973605"/>
            <a:ext cx="4572000" cy="2970213"/>
            <a:chOff x="1126" y="1460"/>
            <a:chExt cx="2880" cy="1871"/>
          </a:xfrm>
        </p:grpSpPr>
        <p:sp>
          <p:nvSpPr>
            <p:cNvPr id="173066" name="Line 3"/>
            <p:cNvSpPr>
              <a:spLocks noChangeShapeType="1"/>
            </p:cNvSpPr>
            <p:nvPr/>
          </p:nvSpPr>
          <p:spPr bwMode="auto">
            <a:xfrm>
              <a:off x="1126" y="2465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7" name="Line 4"/>
            <p:cNvSpPr>
              <a:spLocks noChangeShapeType="1"/>
            </p:cNvSpPr>
            <p:nvPr/>
          </p:nvSpPr>
          <p:spPr bwMode="auto">
            <a:xfrm flipV="1">
              <a:off x="2374" y="1525"/>
              <a:ext cx="0" cy="18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3068" name="Object 5"/>
            <p:cNvGraphicFramePr>
              <a:graphicFrameLocks noChangeAspect="1"/>
            </p:cNvGraphicFramePr>
            <p:nvPr/>
          </p:nvGraphicFramePr>
          <p:xfrm>
            <a:off x="2374" y="2493"/>
            <a:ext cx="20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79" name="公式" r:id="rId3" imgW="126835" imgH="139518" progId="Equation.3">
                    <p:embed/>
                  </p:oleObj>
                </mc:Choice>
                <mc:Fallback>
                  <p:oleObj name="公式" r:id="rId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" y="2493"/>
                          <a:ext cx="20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69" name="Object 6"/>
            <p:cNvGraphicFramePr>
              <a:graphicFrameLocks noChangeAspect="1"/>
            </p:cNvGraphicFramePr>
            <p:nvPr/>
          </p:nvGraphicFramePr>
          <p:xfrm>
            <a:off x="3746" y="2488"/>
            <a:ext cx="26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0" name="公式" r:id="rId5" imgW="139700" imgH="139700" progId="Equation.3">
                    <p:embed/>
                  </p:oleObj>
                </mc:Choice>
                <mc:Fallback>
                  <p:oleObj name="公式" r:id="rId5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6" y="2488"/>
                          <a:ext cx="26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70" name="Object 7"/>
            <p:cNvGraphicFramePr>
              <a:graphicFrameLocks noChangeAspect="1"/>
            </p:cNvGraphicFramePr>
            <p:nvPr/>
          </p:nvGraphicFramePr>
          <p:xfrm>
            <a:off x="2109" y="1460"/>
            <a:ext cx="27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1" name="公式" r:id="rId7" imgW="139579" imgH="164957" progId="Equation.3">
                    <p:embed/>
                  </p:oleObj>
                </mc:Choice>
                <mc:Fallback>
                  <p:oleObj name="公式" r:id="rId7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460"/>
                          <a:ext cx="27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1" name="Arc 8"/>
            <p:cNvSpPr>
              <a:spLocks/>
            </p:cNvSpPr>
            <p:nvPr/>
          </p:nvSpPr>
          <p:spPr bwMode="auto">
            <a:xfrm flipV="1">
              <a:off x="2472" y="1634"/>
              <a:ext cx="859" cy="753"/>
            </a:xfrm>
            <a:custGeom>
              <a:avLst/>
              <a:gdLst>
                <a:gd name="T0" fmla="*/ 0 w 21468"/>
                <a:gd name="T1" fmla="*/ 1 h 21598"/>
                <a:gd name="T2" fmla="*/ 1 w 21468"/>
                <a:gd name="T3" fmla="*/ 0 h 21598"/>
                <a:gd name="T4" fmla="*/ 1 w 21468"/>
                <a:gd name="T5" fmla="*/ 1 h 215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68" h="21598" fill="none" extrusionOk="0">
                  <a:moveTo>
                    <a:pt x="0" y="19212"/>
                  </a:moveTo>
                  <a:cubicBezTo>
                    <a:pt x="1203" y="8387"/>
                    <a:pt x="10276" y="152"/>
                    <a:pt x="21166" y="0"/>
                  </a:cubicBezTo>
                </a:path>
                <a:path w="21468" h="21598" stroke="0" extrusionOk="0">
                  <a:moveTo>
                    <a:pt x="0" y="19212"/>
                  </a:moveTo>
                  <a:cubicBezTo>
                    <a:pt x="1203" y="8387"/>
                    <a:pt x="10276" y="152"/>
                    <a:pt x="21166" y="0"/>
                  </a:cubicBezTo>
                  <a:lnTo>
                    <a:pt x="21468" y="21598"/>
                  </a:lnTo>
                  <a:lnTo>
                    <a:pt x="0" y="19212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2" name="Arc 9"/>
            <p:cNvSpPr>
              <a:spLocks/>
            </p:cNvSpPr>
            <p:nvPr/>
          </p:nvSpPr>
          <p:spPr bwMode="auto">
            <a:xfrm rot="10731800" flipV="1">
              <a:off x="1431" y="2523"/>
              <a:ext cx="859" cy="753"/>
            </a:xfrm>
            <a:custGeom>
              <a:avLst/>
              <a:gdLst>
                <a:gd name="T0" fmla="*/ 0 w 21468"/>
                <a:gd name="T1" fmla="*/ 1 h 21598"/>
                <a:gd name="T2" fmla="*/ 1 w 21468"/>
                <a:gd name="T3" fmla="*/ 0 h 21598"/>
                <a:gd name="T4" fmla="*/ 1 w 21468"/>
                <a:gd name="T5" fmla="*/ 1 h 215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68" h="21598" fill="none" extrusionOk="0">
                  <a:moveTo>
                    <a:pt x="0" y="19212"/>
                  </a:moveTo>
                  <a:cubicBezTo>
                    <a:pt x="1203" y="8387"/>
                    <a:pt x="10276" y="152"/>
                    <a:pt x="21166" y="0"/>
                  </a:cubicBezTo>
                </a:path>
                <a:path w="21468" h="21598" stroke="0" extrusionOk="0">
                  <a:moveTo>
                    <a:pt x="0" y="19212"/>
                  </a:moveTo>
                  <a:cubicBezTo>
                    <a:pt x="1203" y="8387"/>
                    <a:pt x="10276" y="152"/>
                    <a:pt x="21166" y="0"/>
                  </a:cubicBezTo>
                  <a:lnTo>
                    <a:pt x="21468" y="21598"/>
                  </a:lnTo>
                  <a:lnTo>
                    <a:pt x="0" y="19212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3073" name="Object 10"/>
            <p:cNvGraphicFramePr>
              <a:graphicFrameLocks noChangeAspect="1"/>
            </p:cNvGraphicFramePr>
            <p:nvPr/>
          </p:nvGraphicFramePr>
          <p:xfrm>
            <a:off x="3225" y="2516"/>
            <a:ext cx="21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2" name="公式" r:id="rId9" imgW="126835" imgH="139518" progId="Equation.3">
                    <p:embed/>
                  </p:oleObj>
                </mc:Choice>
                <mc:Fallback>
                  <p:oleObj name="公式" r:id="rId9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516"/>
                          <a:ext cx="21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7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381138"/>
                </p:ext>
              </p:extLst>
            </p:nvPr>
          </p:nvGraphicFramePr>
          <p:xfrm>
            <a:off x="2771" y="1611"/>
            <a:ext cx="81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3" name="公式" r:id="rId11" imgW="619085" imgH="361783" progId="Equation.3">
                    <p:embed/>
                  </p:oleObj>
                </mc:Choice>
                <mc:Fallback>
                  <p:oleObj name="公式" r:id="rId11" imgW="619085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1611"/>
                          <a:ext cx="81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75" name="Object 12"/>
            <p:cNvGraphicFramePr>
              <a:graphicFrameLocks noChangeAspect="1"/>
            </p:cNvGraphicFramePr>
            <p:nvPr/>
          </p:nvGraphicFramePr>
          <p:xfrm>
            <a:off x="1211" y="2251"/>
            <a:ext cx="39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4" name="公式" r:id="rId13" imgW="241195" imgH="139639" progId="Equation.3">
                    <p:embed/>
                  </p:oleObj>
                </mc:Choice>
                <mc:Fallback>
                  <p:oleObj name="公式" r:id="rId13" imgW="241195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2251"/>
                          <a:ext cx="39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6" name="Line 13"/>
            <p:cNvSpPr>
              <a:spLocks noChangeShapeType="1"/>
            </p:cNvSpPr>
            <p:nvPr/>
          </p:nvSpPr>
          <p:spPr bwMode="auto">
            <a:xfrm>
              <a:off x="3334" y="238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7" name="Line 14"/>
            <p:cNvSpPr>
              <a:spLocks noChangeShapeType="1"/>
            </p:cNvSpPr>
            <p:nvPr/>
          </p:nvSpPr>
          <p:spPr bwMode="auto">
            <a:xfrm>
              <a:off x="1429" y="243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7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45720"/>
              </p:ext>
            </p:extLst>
          </p:nvPr>
        </p:nvGraphicFramePr>
        <p:xfrm>
          <a:off x="2254142" y="1979830"/>
          <a:ext cx="44402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5" name="公式" r:id="rId15" imgW="1685827" imgH="361783" progId="Equation.3">
                  <p:embed/>
                </p:oleObj>
              </mc:Choice>
              <mc:Fallback>
                <p:oleObj name="公式" r:id="rId15" imgW="1685827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142" y="1979830"/>
                        <a:ext cx="44402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638559"/>
              </p:ext>
            </p:extLst>
          </p:nvPr>
        </p:nvGraphicFramePr>
        <p:xfrm>
          <a:off x="6760369" y="1934369"/>
          <a:ext cx="27289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6" name="公式" r:id="rId17" imgW="1028570" imgH="361783" progId="Equation.3">
                  <p:embed/>
                </p:oleObj>
              </mc:Choice>
              <mc:Fallback>
                <p:oleObj name="公式" r:id="rId17" imgW="1028570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369" y="1934369"/>
                        <a:ext cx="27289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15832"/>
              </p:ext>
            </p:extLst>
          </p:nvPr>
        </p:nvGraphicFramePr>
        <p:xfrm>
          <a:off x="2332752" y="3119760"/>
          <a:ext cx="3590116" cy="117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7" name="Equation" r:id="rId19" imgW="1371600" imgH="457200" progId="Equation.DSMT4">
                  <p:embed/>
                </p:oleObj>
              </mc:Choice>
              <mc:Fallback>
                <p:oleObj name="Equation" r:id="rId19" imgW="137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752" y="3119760"/>
                        <a:ext cx="3590116" cy="1176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99666"/>
              </p:ext>
            </p:extLst>
          </p:nvPr>
        </p:nvGraphicFramePr>
        <p:xfrm>
          <a:off x="2154488" y="4271168"/>
          <a:ext cx="4529500" cy="993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8" name="Equation" r:id="rId21" imgW="1739880" imgH="406080" progId="Equation.DSMT4">
                  <p:embed/>
                </p:oleObj>
              </mc:Choice>
              <mc:Fallback>
                <p:oleObj name="Equation" r:id="rId21" imgW="1739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88" y="4271168"/>
                        <a:ext cx="4529500" cy="993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850489"/>
              </p:ext>
            </p:extLst>
          </p:nvPr>
        </p:nvGraphicFramePr>
        <p:xfrm>
          <a:off x="3359053" y="1081999"/>
          <a:ext cx="5618305" cy="94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9" name="公式" r:id="rId23" imgW="2257371" imgH="361783" progId="Equation.3">
                  <p:embed/>
                </p:oleObj>
              </mc:Choice>
              <mc:Fallback>
                <p:oleObj name="公式" r:id="rId23" imgW="2257371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053" y="1081999"/>
                        <a:ext cx="5618305" cy="943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58471"/>
              </p:ext>
            </p:extLst>
          </p:nvPr>
        </p:nvGraphicFramePr>
        <p:xfrm>
          <a:off x="9006243" y="1309134"/>
          <a:ext cx="992449" cy="52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0" name="公式" r:id="rId25" imgW="361943" imgH="190449" progId="Equation.3">
                  <p:embed/>
                </p:oleObj>
              </mc:Choice>
              <mc:Fallback>
                <p:oleObj name="公式" r:id="rId25" imgW="361943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6243" y="1309134"/>
                        <a:ext cx="992449" cy="529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63474" y="126930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例如：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"/>
          <p:cNvGrpSpPr>
            <a:grpSpLocks/>
          </p:cNvGrpSpPr>
          <p:nvPr/>
        </p:nvGrpSpPr>
        <p:grpSpPr bwMode="auto">
          <a:xfrm>
            <a:off x="1271464" y="889851"/>
            <a:ext cx="10153128" cy="2718699"/>
            <a:chOff x="469" y="480"/>
            <a:chExt cx="5341" cy="4118"/>
          </a:xfrm>
        </p:grpSpPr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1933138" y="960871"/>
            <a:ext cx="345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最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值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08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97150"/>
              </p:ext>
            </p:extLst>
          </p:nvPr>
        </p:nvGraphicFramePr>
        <p:xfrm>
          <a:off x="4680923" y="984460"/>
          <a:ext cx="48990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6" name="公式" r:id="rId3" imgW="1866972" imgH="190449" progId="Equation.3">
                  <p:embed/>
                </p:oleObj>
              </mc:Choice>
              <mc:Fallback>
                <p:oleObj name="公式" r:id="rId3" imgW="186697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923" y="984460"/>
                        <a:ext cx="48990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848401"/>
              </p:ext>
            </p:extLst>
          </p:nvPr>
        </p:nvGraphicFramePr>
        <p:xfrm>
          <a:off x="1887575" y="1605185"/>
          <a:ext cx="77914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7" name="公式" r:id="rId5" imgW="2981256" imgH="190449" progId="Equation.3">
                  <p:embed/>
                </p:oleObj>
              </mc:Choice>
              <mc:Fallback>
                <p:oleObj name="公式" r:id="rId5" imgW="2981256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75" y="1605185"/>
                        <a:ext cx="77914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18282"/>
              </p:ext>
            </p:extLst>
          </p:nvPr>
        </p:nvGraphicFramePr>
        <p:xfrm>
          <a:off x="2089965" y="2261171"/>
          <a:ext cx="6598323" cy="122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8" name="公式" r:id="rId7" imgW="2336800" imgH="457200" progId="Equation.3">
                  <p:embed/>
                </p:oleObj>
              </mc:Choice>
              <mc:Fallback>
                <p:oleObj name="公式" r:id="rId7" imgW="233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965" y="2261171"/>
                        <a:ext cx="6598323" cy="122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7868951" y="5356563"/>
            <a:ext cx="174625" cy="868362"/>
            <a:chOff x="3144" y="2199"/>
            <a:chExt cx="110" cy="547"/>
          </a:xfrm>
        </p:grpSpPr>
        <p:graphicFrame>
          <p:nvGraphicFramePr>
            <p:cNvPr id="174112" name="Object 7"/>
            <p:cNvGraphicFramePr>
              <a:graphicFrameLocks noChangeAspect="1"/>
            </p:cNvGraphicFramePr>
            <p:nvPr/>
          </p:nvGraphicFramePr>
          <p:xfrm>
            <a:off x="3144" y="2631"/>
            <a:ext cx="11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39" name="公式" r:id="rId9" imgW="228600" imgH="241300" progId="Equation.3">
                    <p:embed/>
                  </p:oleObj>
                </mc:Choice>
                <mc:Fallback>
                  <p:oleObj name="公式" r:id="rId9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631"/>
                          <a:ext cx="11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13" name="Line 8"/>
            <p:cNvSpPr>
              <a:spLocks noChangeShapeType="1"/>
            </p:cNvSpPr>
            <p:nvPr/>
          </p:nvSpPr>
          <p:spPr bwMode="auto">
            <a:xfrm flipV="1">
              <a:off x="3206" y="219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10542471" y="4602185"/>
            <a:ext cx="163512" cy="1689100"/>
            <a:chOff x="4838" y="1719"/>
            <a:chExt cx="103" cy="1064"/>
          </a:xfrm>
        </p:grpSpPr>
        <p:graphicFrame>
          <p:nvGraphicFramePr>
            <p:cNvPr id="174110" name="Object 10"/>
            <p:cNvGraphicFramePr>
              <a:graphicFrameLocks noChangeAspect="1"/>
            </p:cNvGraphicFramePr>
            <p:nvPr/>
          </p:nvGraphicFramePr>
          <p:xfrm>
            <a:off x="4838" y="2631"/>
            <a:ext cx="10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0" name="公式" r:id="rId11" imgW="215619" imgH="317087" progId="Equation.3">
                    <p:embed/>
                  </p:oleObj>
                </mc:Choice>
                <mc:Fallback>
                  <p:oleObj name="公式" r:id="rId11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2631"/>
                          <a:ext cx="10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11" name="Line 11"/>
            <p:cNvSpPr>
              <a:spLocks noChangeShapeType="1"/>
            </p:cNvSpPr>
            <p:nvPr/>
          </p:nvSpPr>
          <p:spPr bwMode="auto">
            <a:xfrm flipV="1">
              <a:off x="4886" y="1719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8588" name="Group 12"/>
          <p:cNvGrpSpPr>
            <a:grpSpLocks/>
          </p:cNvGrpSpPr>
          <p:nvPr/>
        </p:nvGrpSpPr>
        <p:grpSpPr bwMode="auto">
          <a:xfrm>
            <a:off x="9257378" y="5646281"/>
            <a:ext cx="260350" cy="652463"/>
            <a:chOff x="4049" y="2391"/>
            <a:chExt cx="164" cy="411"/>
          </a:xfrm>
        </p:grpSpPr>
        <p:sp>
          <p:nvSpPr>
            <p:cNvPr id="174108" name="Line 13"/>
            <p:cNvSpPr>
              <a:spLocks noChangeShapeType="1"/>
            </p:cNvSpPr>
            <p:nvPr/>
          </p:nvSpPr>
          <p:spPr bwMode="auto">
            <a:xfrm flipV="1">
              <a:off x="4118" y="2391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0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779165"/>
                </p:ext>
              </p:extLst>
            </p:nvPr>
          </p:nvGraphicFramePr>
          <p:xfrm>
            <a:off x="4049" y="2601"/>
            <a:ext cx="16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1" name="公式" r:id="rId13" imgW="314401" imgH="390628" progId="Equation.3">
                    <p:embed/>
                  </p:oleObj>
                </mc:Choice>
                <mc:Fallback>
                  <p:oleObj name="公式" r:id="rId13" imgW="314401" imgH="3906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2601"/>
                          <a:ext cx="16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591" name="Group 15"/>
          <p:cNvGrpSpPr>
            <a:grpSpLocks/>
          </p:cNvGrpSpPr>
          <p:nvPr/>
        </p:nvGrpSpPr>
        <p:grpSpPr bwMode="auto">
          <a:xfrm>
            <a:off x="10137862" y="4345151"/>
            <a:ext cx="250825" cy="1971675"/>
            <a:chOff x="4572" y="1575"/>
            <a:chExt cx="158" cy="1242"/>
          </a:xfrm>
        </p:grpSpPr>
        <p:graphicFrame>
          <p:nvGraphicFramePr>
            <p:cNvPr id="174106" name="Object 16"/>
            <p:cNvGraphicFramePr>
              <a:graphicFrameLocks noChangeAspect="1"/>
            </p:cNvGraphicFramePr>
            <p:nvPr/>
          </p:nvGraphicFramePr>
          <p:xfrm>
            <a:off x="4572" y="2616"/>
            <a:ext cx="15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2" name="公式" r:id="rId15" imgW="304684" imgH="390628" progId="Equation.3">
                    <p:embed/>
                  </p:oleObj>
                </mc:Choice>
                <mc:Fallback>
                  <p:oleObj name="公式" r:id="rId15" imgW="304684" imgH="3906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2616"/>
                          <a:ext cx="15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07" name="Line 17"/>
            <p:cNvSpPr>
              <a:spLocks noChangeShapeType="1"/>
            </p:cNvSpPr>
            <p:nvPr/>
          </p:nvSpPr>
          <p:spPr bwMode="auto">
            <a:xfrm>
              <a:off x="4646" y="1575"/>
              <a:ext cx="0" cy="10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8594" name="Text Box 18"/>
          <p:cNvSpPr txBox="1">
            <a:spLocks noChangeArrowheads="1"/>
          </p:cNvSpPr>
          <p:nvPr/>
        </p:nvSpPr>
        <p:spPr bwMode="auto">
          <a:xfrm>
            <a:off x="2245617" y="4208356"/>
            <a:ext cx="44337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若区间是</a:t>
            </a:r>
            <a:r>
              <a:rPr lang="zh-CN" altLang="en-US" b="1" dirty="0" smtClean="0">
                <a:solidFill>
                  <a:schemeClr val="accent2"/>
                </a:solidFill>
              </a:rPr>
              <a:t>开区间</a:t>
            </a:r>
            <a:r>
              <a:rPr lang="en-US" altLang="zh-CN" b="1" dirty="0">
                <a:solidFill>
                  <a:schemeClr val="accent2"/>
                </a:solidFill>
              </a:rPr>
              <a:t>,  </a:t>
            </a:r>
            <a:r>
              <a:rPr lang="zh-CN" altLang="en-US" b="1" dirty="0">
                <a:solidFill>
                  <a:schemeClr val="accent2"/>
                </a:solidFill>
              </a:rPr>
              <a:t>或闭区间</a:t>
            </a:r>
            <a:r>
              <a:rPr lang="zh-CN" altLang="en-US" b="1" dirty="0" smtClean="0">
                <a:solidFill>
                  <a:schemeClr val="accent2"/>
                </a:solidFill>
              </a:rPr>
              <a:t>内有间</a:t>
            </a:r>
            <a:r>
              <a:rPr lang="zh-CN" altLang="en-US" b="1" dirty="0">
                <a:solidFill>
                  <a:schemeClr val="accent2"/>
                </a:solidFill>
              </a:rPr>
              <a:t>断点</a:t>
            </a:r>
            <a:r>
              <a:rPr lang="en-US" altLang="zh-CN" b="1" dirty="0">
                <a:solidFill>
                  <a:schemeClr val="accent2"/>
                </a:solidFill>
              </a:rPr>
              <a:t>, </a:t>
            </a:r>
            <a:r>
              <a:rPr lang="zh-CN" altLang="en-US" b="1" dirty="0">
                <a:solidFill>
                  <a:schemeClr val="accent2"/>
                </a:solidFill>
              </a:rPr>
              <a:t>则 </a:t>
            </a:r>
            <a:r>
              <a:rPr lang="zh-CN" altLang="en-US" b="1" dirty="0" smtClean="0">
                <a:solidFill>
                  <a:schemeClr val="accent2"/>
                </a:solidFill>
              </a:rPr>
              <a:t>结论不一定</a:t>
            </a:r>
            <a:r>
              <a:rPr lang="zh-CN" altLang="en-US" b="1" dirty="0">
                <a:solidFill>
                  <a:schemeClr val="accent2"/>
                </a:solidFill>
              </a:rPr>
              <a:t>成立 </a:t>
            </a:r>
            <a:r>
              <a:rPr lang="en-US" altLang="zh-CN" b="1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408595" name="Group 19"/>
          <p:cNvGrpSpPr>
            <a:grpSpLocks/>
          </p:cNvGrpSpPr>
          <p:nvPr/>
        </p:nvGrpSpPr>
        <p:grpSpPr bwMode="auto">
          <a:xfrm>
            <a:off x="7232391" y="5532774"/>
            <a:ext cx="2239963" cy="346075"/>
            <a:chOff x="2830" y="3113"/>
            <a:chExt cx="1411" cy="218"/>
          </a:xfrm>
        </p:grpSpPr>
        <p:sp>
          <p:nvSpPr>
            <p:cNvPr id="174104" name="Line 20"/>
            <p:cNvSpPr>
              <a:spLocks noChangeShapeType="1"/>
            </p:cNvSpPr>
            <p:nvPr/>
          </p:nvSpPr>
          <p:spPr bwMode="auto">
            <a:xfrm flipH="1">
              <a:off x="3107" y="3203"/>
              <a:ext cx="1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05" name="Object 21"/>
            <p:cNvGraphicFramePr>
              <a:graphicFrameLocks noChangeAspect="1"/>
            </p:cNvGraphicFramePr>
            <p:nvPr/>
          </p:nvGraphicFramePr>
          <p:xfrm>
            <a:off x="2830" y="3113"/>
            <a:ext cx="27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3" name="公式" r:id="rId17" imgW="177646" imgH="139579" progId="Equation.3">
                    <p:embed/>
                  </p:oleObj>
                </mc:Choice>
                <mc:Fallback>
                  <p:oleObj name="公式" r:id="rId17" imgW="177646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3113"/>
                          <a:ext cx="27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598" name="Group 22"/>
          <p:cNvGrpSpPr>
            <a:grpSpLocks/>
          </p:cNvGrpSpPr>
          <p:nvPr/>
        </p:nvGrpSpPr>
        <p:grpSpPr bwMode="auto">
          <a:xfrm>
            <a:off x="7178426" y="4171774"/>
            <a:ext cx="3168650" cy="407988"/>
            <a:chOff x="2789" y="2296"/>
            <a:chExt cx="1996" cy="257"/>
          </a:xfrm>
        </p:grpSpPr>
        <p:sp>
          <p:nvSpPr>
            <p:cNvPr id="174102" name="Line 23"/>
            <p:cNvSpPr>
              <a:spLocks noChangeShapeType="1"/>
            </p:cNvSpPr>
            <p:nvPr/>
          </p:nvSpPr>
          <p:spPr bwMode="auto">
            <a:xfrm flipH="1">
              <a:off x="3107" y="2387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03" name="Object 24"/>
            <p:cNvGraphicFramePr>
              <a:graphicFrameLocks noChangeAspect="1"/>
            </p:cNvGraphicFramePr>
            <p:nvPr/>
          </p:nvGraphicFramePr>
          <p:xfrm>
            <a:off x="2789" y="2296"/>
            <a:ext cx="31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4" name="公式" r:id="rId19" imgW="203024" imgH="164957" progId="Equation.3">
                    <p:embed/>
                  </p:oleObj>
                </mc:Choice>
                <mc:Fallback>
                  <p:oleObj name="公式" r:id="rId19" imgW="203024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296"/>
                          <a:ext cx="31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601" name="Group 25"/>
          <p:cNvGrpSpPr>
            <a:grpSpLocks/>
          </p:cNvGrpSpPr>
          <p:nvPr/>
        </p:nvGrpSpPr>
        <p:grpSpPr bwMode="auto">
          <a:xfrm>
            <a:off x="7194264" y="3614281"/>
            <a:ext cx="4060825" cy="2735263"/>
            <a:chOff x="2726" y="618"/>
            <a:chExt cx="2558" cy="1723"/>
          </a:xfrm>
        </p:grpSpPr>
        <p:sp>
          <p:nvSpPr>
            <p:cNvPr id="174095" name="Freeform 26"/>
            <p:cNvSpPr>
              <a:spLocks/>
            </p:cNvSpPr>
            <p:nvPr/>
          </p:nvSpPr>
          <p:spPr bwMode="auto">
            <a:xfrm>
              <a:off x="3206" y="1050"/>
              <a:ext cx="1680" cy="848"/>
            </a:xfrm>
            <a:custGeom>
              <a:avLst/>
              <a:gdLst>
                <a:gd name="T0" fmla="*/ 0 w 1680"/>
                <a:gd name="T1" fmla="*/ 688 h 848"/>
                <a:gd name="T2" fmla="*/ 144 w 1680"/>
                <a:gd name="T3" fmla="*/ 400 h 848"/>
                <a:gd name="T4" fmla="*/ 384 w 1680"/>
                <a:gd name="T5" fmla="*/ 352 h 848"/>
                <a:gd name="T6" fmla="*/ 624 w 1680"/>
                <a:gd name="T7" fmla="*/ 592 h 848"/>
                <a:gd name="T8" fmla="*/ 720 w 1680"/>
                <a:gd name="T9" fmla="*/ 736 h 848"/>
                <a:gd name="T10" fmla="*/ 816 w 1680"/>
                <a:gd name="T11" fmla="*/ 832 h 848"/>
                <a:gd name="T12" fmla="*/ 960 w 1680"/>
                <a:gd name="T13" fmla="*/ 832 h 848"/>
                <a:gd name="T14" fmla="*/ 1008 w 1680"/>
                <a:gd name="T15" fmla="*/ 736 h 848"/>
                <a:gd name="T16" fmla="*/ 1104 w 1680"/>
                <a:gd name="T17" fmla="*/ 400 h 848"/>
                <a:gd name="T18" fmla="*/ 1344 w 1680"/>
                <a:gd name="T19" fmla="*/ 64 h 848"/>
                <a:gd name="T20" fmla="*/ 1488 w 1680"/>
                <a:gd name="T21" fmla="*/ 16 h 848"/>
                <a:gd name="T22" fmla="*/ 1584 w 1680"/>
                <a:gd name="T23" fmla="*/ 64 h 848"/>
                <a:gd name="T24" fmla="*/ 1680 w 1680"/>
                <a:gd name="T25" fmla="*/ 208 h 8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80" h="848">
                  <a:moveTo>
                    <a:pt x="0" y="688"/>
                  </a:moveTo>
                  <a:cubicBezTo>
                    <a:pt x="40" y="572"/>
                    <a:pt x="80" y="456"/>
                    <a:pt x="144" y="400"/>
                  </a:cubicBezTo>
                  <a:cubicBezTo>
                    <a:pt x="208" y="344"/>
                    <a:pt x="304" y="320"/>
                    <a:pt x="384" y="352"/>
                  </a:cubicBezTo>
                  <a:cubicBezTo>
                    <a:pt x="464" y="384"/>
                    <a:pt x="568" y="528"/>
                    <a:pt x="624" y="592"/>
                  </a:cubicBezTo>
                  <a:cubicBezTo>
                    <a:pt x="680" y="656"/>
                    <a:pt x="688" y="696"/>
                    <a:pt x="720" y="736"/>
                  </a:cubicBezTo>
                  <a:cubicBezTo>
                    <a:pt x="752" y="776"/>
                    <a:pt x="776" y="816"/>
                    <a:pt x="816" y="832"/>
                  </a:cubicBezTo>
                  <a:cubicBezTo>
                    <a:pt x="856" y="848"/>
                    <a:pt x="928" y="848"/>
                    <a:pt x="960" y="832"/>
                  </a:cubicBezTo>
                  <a:cubicBezTo>
                    <a:pt x="992" y="816"/>
                    <a:pt x="984" y="808"/>
                    <a:pt x="1008" y="736"/>
                  </a:cubicBezTo>
                  <a:cubicBezTo>
                    <a:pt x="1032" y="664"/>
                    <a:pt x="1048" y="512"/>
                    <a:pt x="1104" y="400"/>
                  </a:cubicBezTo>
                  <a:cubicBezTo>
                    <a:pt x="1160" y="288"/>
                    <a:pt x="1280" y="128"/>
                    <a:pt x="1344" y="64"/>
                  </a:cubicBezTo>
                  <a:cubicBezTo>
                    <a:pt x="1408" y="0"/>
                    <a:pt x="1448" y="16"/>
                    <a:pt x="1488" y="16"/>
                  </a:cubicBezTo>
                  <a:cubicBezTo>
                    <a:pt x="1528" y="16"/>
                    <a:pt x="1552" y="32"/>
                    <a:pt x="1584" y="64"/>
                  </a:cubicBezTo>
                  <a:cubicBezTo>
                    <a:pt x="1616" y="96"/>
                    <a:pt x="1664" y="184"/>
                    <a:pt x="1680" y="20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6" name="Line 27"/>
            <p:cNvSpPr>
              <a:spLocks noChangeShapeType="1"/>
            </p:cNvSpPr>
            <p:nvPr/>
          </p:nvSpPr>
          <p:spPr bwMode="auto">
            <a:xfrm>
              <a:off x="2726" y="2090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7" name="Line 28"/>
            <p:cNvSpPr>
              <a:spLocks noChangeShapeType="1"/>
            </p:cNvSpPr>
            <p:nvPr/>
          </p:nvSpPr>
          <p:spPr bwMode="auto">
            <a:xfrm flipV="1">
              <a:off x="3014" y="709"/>
              <a:ext cx="2" cy="16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098" name="Object 29"/>
            <p:cNvGraphicFramePr>
              <a:graphicFrameLocks noChangeAspect="1"/>
            </p:cNvGraphicFramePr>
            <p:nvPr/>
          </p:nvGraphicFramePr>
          <p:xfrm>
            <a:off x="5091" y="2151"/>
            <a:ext cx="19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5" name="公式" r:id="rId21" imgW="139700" imgH="139700" progId="Equation.3">
                    <p:embed/>
                  </p:oleObj>
                </mc:Choice>
                <mc:Fallback>
                  <p:oleObj name="公式" r:id="rId2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2151"/>
                          <a:ext cx="193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099" name="Object 30"/>
            <p:cNvGraphicFramePr>
              <a:graphicFrameLocks noChangeAspect="1"/>
            </p:cNvGraphicFramePr>
            <p:nvPr/>
          </p:nvGraphicFramePr>
          <p:xfrm>
            <a:off x="2816" y="618"/>
            <a:ext cx="20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6" name="公式" r:id="rId23" imgW="139579" imgH="164957" progId="Equation.3">
                    <p:embed/>
                  </p:oleObj>
                </mc:Choice>
                <mc:Fallback>
                  <p:oleObj name="公式" r:id="rId2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618"/>
                          <a:ext cx="20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00" name="Object 31"/>
            <p:cNvGraphicFramePr>
              <a:graphicFrameLocks noChangeAspect="1"/>
            </p:cNvGraphicFramePr>
            <p:nvPr/>
          </p:nvGraphicFramePr>
          <p:xfrm>
            <a:off x="2808" y="2115"/>
            <a:ext cx="20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7" name="公式" r:id="rId25" imgW="126835" imgH="139518" progId="Equation.3">
                    <p:embed/>
                  </p:oleObj>
                </mc:Choice>
                <mc:Fallback>
                  <p:oleObj name="公式" r:id="rId2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115"/>
                          <a:ext cx="20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01" name="Object 32"/>
            <p:cNvGraphicFramePr>
              <a:graphicFrameLocks noChangeAspect="1"/>
            </p:cNvGraphicFramePr>
            <p:nvPr/>
          </p:nvGraphicFramePr>
          <p:xfrm>
            <a:off x="3515" y="1071"/>
            <a:ext cx="77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8" name="公式" r:id="rId27" imgW="580913" imgH="171334" progId="Equation.3">
                    <p:embed/>
                  </p:oleObj>
                </mc:Choice>
                <mc:Fallback>
                  <p:oleObj name="公式" r:id="rId27" imgW="580913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071"/>
                          <a:ext cx="77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8609" name="Text Box 33"/>
          <p:cNvSpPr txBox="1">
            <a:spLocks noChangeArrowheads="1"/>
          </p:cNvSpPr>
          <p:nvPr/>
        </p:nvSpPr>
        <p:spPr bwMode="auto">
          <a:xfrm>
            <a:off x="2089965" y="3618734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（证明略）</a:t>
            </a:r>
          </a:p>
        </p:txBody>
      </p:sp>
    </p:spTree>
    <p:extLst>
      <p:ext uri="{BB962C8B-B14F-4D97-AF65-F5344CB8AC3E}">
        <p14:creationId xmlns:p14="http://schemas.microsoft.com/office/powerpoint/2010/main" val="24126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40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4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94" grpId="0" autoUpdateAnimBg="0"/>
      <p:bldP spid="40860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8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13531"/>
              </p:ext>
            </p:extLst>
          </p:nvPr>
        </p:nvGraphicFramePr>
        <p:xfrm>
          <a:off x="3463562" y="809785"/>
          <a:ext cx="5155235" cy="55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公式" r:id="rId3" imgW="2133600" imgH="228600" progId="Equation.3">
                  <p:embed/>
                </p:oleObj>
              </mc:Choice>
              <mc:Fallback>
                <p:oleObj name="公式" r:id="rId3" imgW="213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562" y="809785"/>
                        <a:ext cx="5155235" cy="553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2240757" y="793409"/>
            <a:ext cx="166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54401"/>
              </p:ext>
            </p:extLst>
          </p:nvPr>
        </p:nvGraphicFramePr>
        <p:xfrm>
          <a:off x="2216443" y="1399138"/>
          <a:ext cx="33559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公式" r:id="rId5" imgW="1390513" imgH="266558" progId="Equation.3">
                  <p:embed/>
                </p:oleObj>
              </mc:Choice>
              <mc:Fallback>
                <p:oleObj name="公式" r:id="rId5" imgW="1390513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443" y="1399138"/>
                        <a:ext cx="33559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09821"/>
              </p:ext>
            </p:extLst>
          </p:nvPr>
        </p:nvGraphicFramePr>
        <p:xfrm>
          <a:off x="5756179" y="1442337"/>
          <a:ext cx="3756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公式" r:id="rId7" imgW="1638300" imgH="228600" progId="Equation.3">
                  <p:embed/>
                </p:oleObj>
              </mc:Choice>
              <mc:Fallback>
                <p:oleObj name="公式" r:id="rId7" imgW="163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179" y="1442337"/>
                        <a:ext cx="37560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97599"/>
              </p:ext>
            </p:extLst>
          </p:nvPr>
        </p:nvGraphicFramePr>
        <p:xfrm>
          <a:off x="2371828" y="2134257"/>
          <a:ext cx="27574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公式" r:id="rId9" imgW="1143087" imgH="266558" progId="Equation.3">
                  <p:embed/>
                </p:oleObj>
              </mc:Choice>
              <mc:Fallback>
                <p:oleObj name="公式" r:id="rId9" imgW="1143087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828" y="2134257"/>
                        <a:ext cx="27574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151438"/>
              </p:ext>
            </p:extLst>
          </p:nvPr>
        </p:nvGraphicFramePr>
        <p:xfrm>
          <a:off x="5902715" y="2123956"/>
          <a:ext cx="16779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公式" r:id="rId11" imgW="685713" imgH="247792" progId="Equation.3">
                  <p:embed/>
                </p:oleObj>
              </mc:Choice>
              <mc:Fallback>
                <p:oleObj name="公式" r:id="rId11" imgW="685713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715" y="2123956"/>
                        <a:ext cx="16779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694136"/>
              </p:ext>
            </p:extLst>
          </p:nvPr>
        </p:nvGraphicFramePr>
        <p:xfrm>
          <a:off x="5171558" y="2236044"/>
          <a:ext cx="646672" cy="41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公式" r:id="rId13" imgW="190514" imgH="114339" progId="Equation.3">
                  <p:embed/>
                </p:oleObj>
              </mc:Choice>
              <mc:Fallback>
                <p:oleObj name="公式" r:id="rId13" imgW="190514" imgH="1143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558" y="2236044"/>
                        <a:ext cx="646672" cy="418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7749672" y="2074141"/>
            <a:ext cx="305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增量</a:t>
            </a:r>
            <a:r>
              <a:rPr lang="zh-CN" altLang="en-US" sz="2800" b="1" dirty="0">
                <a:solidFill>
                  <a:srgbClr val="FF0000"/>
                </a:solidFill>
              </a:rPr>
              <a:t>式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75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805770"/>
              </p:ext>
            </p:extLst>
          </p:nvPr>
        </p:nvGraphicFramePr>
        <p:xfrm>
          <a:off x="2325344" y="2779470"/>
          <a:ext cx="54229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公式" r:id="rId15" imgW="2152570" imgH="476121" progId="Equation.3">
                  <p:embed/>
                </p:oleObj>
              </mc:Choice>
              <mc:Fallback>
                <p:oleObj name="公式" r:id="rId15" imgW="2152570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344" y="2779470"/>
                        <a:ext cx="54229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12124"/>
              </p:ext>
            </p:extLst>
          </p:nvPr>
        </p:nvGraphicFramePr>
        <p:xfrm>
          <a:off x="7686934" y="2854009"/>
          <a:ext cx="1863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17" imgW="812520" imgH="215640" progId="Equation.DSMT4">
                  <p:embed/>
                </p:oleObj>
              </mc:Choice>
              <mc:Fallback>
                <p:oleObj name="Equation" r:id="rId17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934" y="2854009"/>
                        <a:ext cx="18637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106"/>
              </p:ext>
            </p:extLst>
          </p:nvPr>
        </p:nvGraphicFramePr>
        <p:xfrm>
          <a:off x="2240757" y="4180268"/>
          <a:ext cx="2522810" cy="65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公式" r:id="rId19" imgW="1085828" imgH="266558" progId="Equation.3">
                  <p:embed/>
                </p:oleObj>
              </mc:Choice>
              <mc:Fallback>
                <p:oleObj name="公式" r:id="rId19" imgW="1085828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757" y="4180268"/>
                        <a:ext cx="2522810" cy="658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5821" name="Group 13"/>
          <p:cNvGrpSpPr>
            <a:grpSpLocks/>
          </p:cNvGrpSpPr>
          <p:nvPr/>
        </p:nvGrpSpPr>
        <p:grpSpPr bwMode="auto">
          <a:xfrm>
            <a:off x="3165785" y="4908034"/>
            <a:ext cx="3524920" cy="665271"/>
            <a:chOff x="601" y="2740"/>
            <a:chExt cx="2313" cy="463"/>
          </a:xfrm>
        </p:grpSpPr>
        <p:graphicFrame>
          <p:nvGraphicFramePr>
            <p:cNvPr id="141331" name="Object 14"/>
            <p:cNvGraphicFramePr>
              <a:graphicFrameLocks noChangeAspect="1"/>
            </p:cNvGraphicFramePr>
            <p:nvPr/>
          </p:nvGraphicFramePr>
          <p:xfrm>
            <a:off x="975" y="2740"/>
            <a:ext cx="120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" name="公式" r:id="rId21" imgW="733255" imgH="266558" progId="Equation.3">
                    <p:embed/>
                  </p:oleObj>
                </mc:Choice>
                <mc:Fallback>
                  <p:oleObj name="公式" r:id="rId21" imgW="733255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40"/>
                          <a:ext cx="1208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27005"/>
                </p:ext>
              </p:extLst>
            </p:nvPr>
          </p:nvGraphicFramePr>
          <p:xfrm>
            <a:off x="601" y="2745"/>
            <a:ext cx="231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0" name="公式" r:id="rId23" imgW="1381143" imgH="200179" progId="Equation.3">
                    <p:embed/>
                  </p:oleObj>
                </mc:Choice>
                <mc:Fallback>
                  <p:oleObj name="公式" r:id="rId23" imgW="1381143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2745"/>
                          <a:ext cx="2313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58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27698"/>
              </p:ext>
            </p:extLst>
          </p:nvPr>
        </p:nvGraphicFramePr>
        <p:xfrm>
          <a:off x="6784675" y="4832693"/>
          <a:ext cx="2166390" cy="74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公式" r:id="rId25" imgW="819316" imgH="266558" progId="Equation.3">
                  <p:embed/>
                </p:oleObj>
              </mc:Choice>
              <mc:Fallback>
                <p:oleObj name="公式" r:id="rId25" imgW="819316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675" y="4832693"/>
                        <a:ext cx="2166390" cy="743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27601"/>
              </p:ext>
            </p:extLst>
          </p:nvPr>
        </p:nvGraphicFramePr>
        <p:xfrm>
          <a:off x="5129315" y="4265341"/>
          <a:ext cx="3597241" cy="54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公式" r:id="rId27" imgW="1498600" imgH="228600" progId="Equation.3">
                  <p:embed/>
                </p:oleObj>
              </mc:Choice>
              <mc:Fallback>
                <p:oleObj name="公式" r:id="rId27" imgW="149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315" y="4265341"/>
                        <a:ext cx="3597241" cy="548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5826" name="Group 18"/>
          <p:cNvGrpSpPr>
            <a:grpSpLocks/>
          </p:cNvGrpSpPr>
          <p:nvPr/>
        </p:nvGrpSpPr>
        <p:grpSpPr bwMode="auto">
          <a:xfrm>
            <a:off x="3071814" y="5577680"/>
            <a:ext cx="6623859" cy="655638"/>
            <a:chOff x="746" y="3513"/>
            <a:chExt cx="4053" cy="413"/>
          </a:xfrm>
        </p:grpSpPr>
        <p:sp>
          <p:nvSpPr>
            <p:cNvPr id="141329" name="Rectangle 19"/>
            <p:cNvSpPr>
              <a:spLocks noChangeArrowheads="1"/>
            </p:cNvSpPr>
            <p:nvPr/>
          </p:nvSpPr>
          <p:spPr bwMode="auto">
            <a:xfrm>
              <a:off x="746" y="3513"/>
              <a:ext cx="4053" cy="413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4133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326858"/>
                </p:ext>
              </p:extLst>
            </p:nvPr>
          </p:nvGraphicFramePr>
          <p:xfrm>
            <a:off x="789" y="3543"/>
            <a:ext cx="396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3" name="Equation" r:id="rId29" imgW="2311200" imgH="215640" progId="Equation.DSMT4">
                    <p:embed/>
                  </p:oleObj>
                </mc:Choice>
                <mc:Fallback>
                  <p:oleObj name="Equation" r:id="rId29" imgW="23112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3543"/>
                          <a:ext cx="396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32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  <p:bldP spid="37581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3455714" y="423095"/>
            <a:ext cx="2722563" cy="2174875"/>
            <a:chOff x="733" y="646"/>
            <a:chExt cx="1715" cy="1370"/>
          </a:xfrm>
        </p:grpSpPr>
        <p:sp>
          <p:nvSpPr>
            <p:cNvPr id="175133" name="Line 3"/>
            <p:cNvSpPr>
              <a:spLocks noChangeShapeType="1"/>
            </p:cNvSpPr>
            <p:nvPr/>
          </p:nvSpPr>
          <p:spPr bwMode="auto">
            <a:xfrm>
              <a:off x="2027" y="941"/>
              <a:ext cx="1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4" name="Line 4"/>
            <p:cNvSpPr>
              <a:spLocks noChangeShapeType="1"/>
            </p:cNvSpPr>
            <p:nvPr/>
          </p:nvSpPr>
          <p:spPr bwMode="auto">
            <a:xfrm>
              <a:off x="733" y="1700"/>
              <a:ext cx="159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5" name="Line 5"/>
            <p:cNvSpPr>
              <a:spLocks noChangeShapeType="1"/>
            </p:cNvSpPr>
            <p:nvPr/>
          </p:nvSpPr>
          <p:spPr bwMode="auto">
            <a:xfrm flipV="1">
              <a:off x="904" y="758"/>
              <a:ext cx="1" cy="1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5136" name="Object 6"/>
            <p:cNvGraphicFramePr>
              <a:graphicFrameLocks noChangeAspect="1"/>
            </p:cNvGraphicFramePr>
            <p:nvPr/>
          </p:nvGraphicFramePr>
          <p:xfrm>
            <a:off x="2327" y="1642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4" name="公式" r:id="rId4" imgW="253890" imgH="241195" progId="Equation.3">
                    <p:embed/>
                  </p:oleObj>
                </mc:Choice>
                <mc:Fallback>
                  <p:oleObj name="公式" r:id="rId4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1642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37" name="Object 7"/>
            <p:cNvGraphicFramePr>
              <a:graphicFrameLocks noChangeAspect="1"/>
            </p:cNvGraphicFramePr>
            <p:nvPr/>
          </p:nvGraphicFramePr>
          <p:xfrm>
            <a:off x="839" y="646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5" name="公式" r:id="rId6" imgW="253780" imgH="317225" progId="Equation.3">
                    <p:embed/>
                  </p:oleObj>
                </mc:Choice>
                <mc:Fallback>
                  <p:oleObj name="公式" r:id="rId6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646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38" name="Object 8"/>
            <p:cNvGraphicFramePr>
              <a:graphicFrameLocks noChangeAspect="1"/>
            </p:cNvGraphicFramePr>
            <p:nvPr/>
          </p:nvGraphicFramePr>
          <p:xfrm>
            <a:off x="791" y="1748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6" name="公式" r:id="rId8" imgW="215713" imgH="241091" progId="Equation.3">
                    <p:embed/>
                  </p:oleObj>
                </mc:Choice>
                <mc:Fallback>
                  <p:oleObj name="公式" r:id="rId8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1748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39" name="Arc 9"/>
            <p:cNvSpPr>
              <a:spLocks/>
            </p:cNvSpPr>
            <p:nvPr/>
          </p:nvSpPr>
          <p:spPr bwMode="auto">
            <a:xfrm flipV="1">
              <a:off x="900" y="924"/>
              <a:ext cx="1152" cy="768"/>
            </a:xfrm>
            <a:custGeom>
              <a:avLst/>
              <a:gdLst>
                <a:gd name="T0" fmla="*/ 3 w 21745"/>
                <a:gd name="T1" fmla="*/ 1 h 21600"/>
                <a:gd name="T2" fmla="*/ 0 w 21745"/>
                <a:gd name="T3" fmla="*/ 0 h 21600"/>
                <a:gd name="T4" fmla="*/ 3 w 2174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45" h="21600" fill="none" extrusionOk="0">
                  <a:moveTo>
                    <a:pt x="21744" y="21599"/>
                  </a:moveTo>
                  <a:cubicBezTo>
                    <a:pt x="21696" y="21599"/>
                    <a:pt x="21647" y="21599"/>
                    <a:pt x="21599" y="21600"/>
                  </a:cubicBezTo>
                  <a:cubicBezTo>
                    <a:pt x="9728" y="21600"/>
                    <a:pt x="83" y="12021"/>
                    <a:pt x="-1" y="152"/>
                  </a:cubicBezTo>
                </a:path>
                <a:path w="21745" h="21600" stroke="0" extrusionOk="0">
                  <a:moveTo>
                    <a:pt x="21744" y="21599"/>
                  </a:moveTo>
                  <a:cubicBezTo>
                    <a:pt x="21696" y="21599"/>
                    <a:pt x="21647" y="21599"/>
                    <a:pt x="21599" y="21600"/>
                  </a:cubicBezTo>
                  <a:cubicBezTo>
                    <a:pt x="9728" y="21600"/>
                    <a:pt x="83" y="12021"/>
                    <a:pt x="-1" y="152"/>
                  </a:cubicBezTo>
                  <a:lnTo>
                    <a:pt x="21599" y="0"/>
                  </a:lnTo>
                  <a:lnTo>
                    <a:pt x="21744" y="2159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0" name="Oval 10"/>
            <p:cNvSpPr>
              <a:spLocks noChangeArrowheads="1"/>
            </p:cNvSpPr>
            <p:nvPr/>
          </p:nvSpPr>
          <p:spPr bwMode="auto">
            <a:xfrm>
              <a:off x="875" y="1685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5141" name="Oval 11"/>
            <p:cNvSpPr>
              <a:spLocks noChangeArrowheads="1"/>
            </p:cNvSpPr>
            <p:nvPr/>
          </p:nvSpPr>
          <p:spPr bwMode="auto">
            <a:xfrm>
              <a:off x="2003" y="917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75142" name="Object 12"/>
            <p:cNvGraphicFramePr>
              <a:graphicFrameLocks noChangeAspect="1"/>
            </p:cNvGraphicFramePr>
            <p:nvPr/>
          </p:nvGraphicFramePr>
          <p:xfrm>
            <a:off x="1973" y="1728"/>
            <a:ext cx="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7" name="公式" r:id="rId10" imgW="266584" imgH="837836" progId="Equation.3">
                    <p:embed/>
                  </p:oleObj>
                </mc:Choice>
                <mc:Fallback>
                  <p:oleObj name="公式" r:id="rId10" imgW="266584" imgH="837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728"/>
                          <a:ext cx="9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3" name="Object 13"/>
            <p:cNvGraphicFramePr>
              <a:graphicFrameLocks noChangeAspect="1"/>
            </p:cNvGraphicFramePr>
            <p:nvPr/>
          </p:nvGraphicFramePr>
          <p:xfrm>
            <a:off x="1008" y="768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8" name="公式" r:id="rId12" imgW="1333601" imgH="361783" progId="Equation.3">
                    <p:embed/>
                  </p:oleObj>
                </mc:Choice>
                <mc:Fallback>
                  <p:oleObj name="公式" r:id="rId12" imgW="1333601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768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92789"/>
              </p:ext>
            </p:extLst>
          </p:nvPr>
        </p:nvGraphicFramePr>
        <p:xfrm>
          <a:off x="2227264" y="2563481"/>
          <a:ext cx="5987776" cy="9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9" name="公式" r:id="rId14" imgW="2260600" imgH="393700" progId="Equation.3">
                  <p:embed/>
                </p:oleObj>
              </mc:Choice>
              <mc:Fallback>
                <p:oleObj name="公式" r:id="rId14" imgW="226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4" y="2563481"/>
                        <a:ext cx="5987776" cy="960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588254"/>
              </p:ext>
            </p:extLst>
          </p:nvPr>
        </p:nvGraphicFramePr>
        <p:xfrm>
          <a:off x="7843565" y="2775595"/>
          <a:ext cx="1801191" cy="52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" name="公式" r:id="rId16" imgW="736280" imgH="215806" progId="Equation.3">
                  <p:embed/>
                </p:oleObj>
              </mc:Choice>
              <mc:Fallback>
                <p:oleObj name="公式" r:id="rId16" imgW="7362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565" y="2775595"/>
                        <a:ext cx="1801191" cy="525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31267"/>
              </p:ext>
            </p:extLst>
          </p:nvPr>
        </p:nvGraphicFramePr>
        <p:xfrm>
          <a:off x="2200795" y="3211392"/>
          <a:ext cx="50403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1" name="公式" r:id="rId18" imgW="1968500" imgH="393700" progId="Equation.3">
                  <p:embed/>
                </p:oleObj>
              </mc:Choice>
              <mc:Fallback>
                <p:oleObj name="公式" r:id="rId18" imgW="1968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795" y="3211392"/>
                        <a:ext cx="504031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65296"/>
              </p:ext>
            </p:extLst>
          </p:nvPr>
        </p:nvGraphicFramePr>
        <p:xfrm>
          <a:off x="1949451" y="3989299"/>
          <a:ext cx="5128966" cy="171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2" name="公式" r:id="rId20" imgW="2032000" imgH="711200" progId="Equation.3">
                  <p:embed/>
                </p:oleObj>
              </mc:Choice>
              <mc:Fallback>
                <p:oleObj name="公式" r:id="rId20" imgW="2032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3989299"/>
                        <a:ext cx="5128966" cy="1713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18" name="Group 18"/>
          <p:cNvGrpSpPr>
            <a:grpSpLocks/>
          </p:cNvGrpSpPr>
          <p:nvPr/>
        </p:nvGrpSpPr>
        <p:grpSpPr bwMode="auto">
          <a:xfrm>
            <a:off x="7199040" y="502906"/>
            <a:ext cx="2852737" cy="2011362"/>
            <a:chOff x="3033" y="638"/>
            <a:chExt cx="1797" cy="1267"/>
          </a:xfrm>
        </p:grpSpPr>
        <p:sp>
          <p:nvSpPr>
            <p:cNvPr id="175114" name="Line 19"/>
            <p:cNvSpPr>
              <a:spLocks noChangeShapeType="1"/>
            </p:cNvSpPr>
            <p:nvPr/>
          </p:nvSpPr>
          <p:spPr bwMode="auto">
            <a:xfrm>
              <a:off x="3661" y="890"/>
              <a:ext cx="444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5" name="Line 20"/>
            <p:cNvSpPr>
              <a:spLocks noChangeShapeType="1"/>
            </p:cNvSpPr>
            <p:nvPr/>
          </p:nvSpPr>
          <p:spPr bwMode="auto">
            <a:xfrm>
              <a:off x="3661" y="890"/>
              <a:ext cx="444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6" name="Line 21"/>
            <p:cNvSpPr>
              <a:spLocks noChangeShapeType="1"/>
            </p:cNvSpPr>
            <p:nvPr/>
          </p:nvSpPr>
          <p:spPr bwMode="auto">
            <a:xfrm>
              <a:off x="3661" y="890"/>
              <a:ext cx="1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7" name="Line 22"/>
            <p:cNvSpPr>
              <a:spLocks noChangeShapeType="1"/>
            </p:cNvSpPr>
            <p:nvPr/>
          </p:nvSpPr>
          <p:spPr bwMode="auto">
            <a:xfrm>
              <a:off x="3037" y="1656"/>
              <a:ext cx="159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8" name="Line 23"/>
            <p:cNvSpPr>
              <a:spLocks noChangeShapeType="1"/>
            </p:cNvSpPr>
            <p:nvPr/>
          </p:nvSpPr>
          <p:spPr bwMode="auto">
            <a:xfrm flipV="1">
              <a:off x="3208" y="714"/>
              <a:ext cx="1" cy="1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5119" name="Object 24"/>
            <p:cNvGraphicFramePr>
              <a:graphicFrameLocks noChangeAspect="1"/>
            </p:cNvGraphicFramePr>
            <p:nvPr/>
          </p:nvGraphicFramePr>
          <p:xfrm>
            <a:off x="4658" y="1570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3" name="公式" r:id="rId22" imgW="139700" imgH="139700" progId="Equation.3">
                    <p:embed/>
                  </p:oleObj>
                </mc:Choice>
                <mc:Fallback>
                  <p:oleObj name="公式" r:id="rId22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8" y="1570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20" name="Object 25"/>
            <p:cNvGraphicFramePr>
              <a:graphicFrameLocks noChangeAspect="1"/>
            </p:cNvGraphicFramePr>
            <p:nvPr/>
          </p:nvGraphicFramePr>
          <p:xfrm>
            <a:off x="3055" y="638"/>
            <a:ext cx="13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4" name="公式" r:id="rId24" imgW="139579" imgH="164957" progId="Equation.3">
                    <p:embed/>
                  </p:oleObj>
                </mc:Choice>
                <mc:Fallback>
                  <p:oleObj name="公式" r:id="rId24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638"/>
                          <a:ext cx="13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21" name="Object 26"/>
            <p:cNvGraphicFramePr>
              <a:graphicFrameLocks noChangeAspect="1"/>
            </p:cNvGraphicFramePr>
            <p:nvPr/>
          </p:nvGraphicFramePr>
          <p:xfrm>
            <a:off x="3033" y="1661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5" name="公式" r:id="rId26" imgW="126835" imgH="139518" progId="Equation.3">
                    <p:embed/>
                  </p:oleObj>
                </mc:Choice>
                <mc:Fallback>
                  <p:oleObj name="公式" r:id="rId2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" y="1661"/>
                          <a:ext cx="1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22" name="Object 27"/>
            <p:cNvGraphicFramePr>
              <a:graphicFrameLocks noChangeAspect="1"/>
            </p:cNvGraphicFramePr>
            <p:nvPr/>
          </p:nvGraphicFramePr>
          <p:xfrm>
            <a:off x="3923" y="767"/>
            <a:ext cx="86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6" name="公式" r:id="rId28" imgW="552457" imgH="171334" progId="Equation.3">
                    <p:embed/>
                  </p:oleObj>
                </mc:Choice>
                <mc:Fallback>
                  <p:oleObj name="公式" r:id="rId28" imgW="552457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767"/>
                          <a:ext cx="86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23" name="Oval 28"/>
            <p:cNvSpPr>
              <a:spLocks noChangeArrowheads="1"/>
            </p:cNvSpPr>
            <p:nvPr/>
          </p:nvSpPr>
          <p:spPr bwMode="auto">
            <a:xfrm>
              <a:off x="3649" y="873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75124" name="Object 29"/>
            <p:cNvGraphicFramePr>
              <a:graphicFrameLocks noChangeAspect="1"/>
            </p:cNvGraphicFramePr>
            <p:nvPr/>
          </p:nvGraphicFramePr>
          <p:xfrm>
            <a:off x="4014" y="1706"/>
            <a:ext cx="15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7" name="公式" r:id="rId30" imgW="126780" imgH="164814" progId="Equation.3">
                    <p:embed/>
                  </p:oleObj>
                </mc:Choice>
                <mc:Fallback>
                  <p:oleObj name="公式" r:id="rId30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706"/>
                          <a:ext cx="15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25" name="Line 30"/>
            <p:cNvSpPr>
              <a:spLocks noChangeShapeType="1"/>
            </p:cNvSpPr>
            <p:nvPr/>
          </p:nvSpPr>
          <p:spPr bwMode="auto">
            <a:xfrm>
              <a:off x="3217" y="1214"/>
              <a:ext cx="444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5126" name="Object 31"/>
            <p:cNvGraphicFramePr>
              <a:graphicFrameLocks noChangeAspect="1"/>
            </p:cNvGraphicFramePr>
            <p:nvPr/>
          </p:nvGraphicFramePr>
          <p:xfrm>
            <a:off x="3617" y="1706"/>
            <a:ext cx="12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8" name="公式" r:id="rId32" imgW="114151" imgH="164885" progId="Equation.3">
                    <p:embed/>
                  </p:oleObj>
                </mc:Choice>
                <mc:Fallback>
                  <p:oleObj name="公式" r:id="rId32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" y="1706"/>
                          <a:ext cx="12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27" name="Oval 32"/>
            <p:cNvSpPr>
              <a:spLocks noChangeArrowheads="1"/>
            </p:cNvSpPr>
            <p:nvPr/>
          </p:nvSpPr>
          <p:spPr bwMode="auto">
            <a:xfrm>
              <a:off x="3649" y="1634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5128" name="Oval 33"/>
            <p:cNvSpPr>
              <a:spLocks noChangeArrowheads="1"/>
            </p:cNvSpPr>
            <p:nvPr/>
          </p:nvSpPr>
          <p:spPr bwMode="auto">
            <a:xfrm>
              <a:off x="3637" y="1214"/>
              <a:ext cx="48" cy="4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75129" name="Object 34"/>
            <p:cNvGraphicFramePr>
              <a:graphicFrameLocks noChangeAspect="1"/>
            </p:cNvGraphicFramePr>
            <p:nvPr/>
          </p:nvGraphicFramePr>
          <p:xfrm>
            <a:off x="3076" y="1117"/>
            <a:ext cx="12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49" name="公式" r:id="rId34" imgW="114151" imgH="164885" progId="Equation.3">
                    <p:embed/>
                  </p:oleObj>
                </mc:Choice>
                <mc:Fallback>
                  <p:oleObj name="公式" r:id="rId34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" y="1117"/>
                          <a:ext cx="12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30" name="Line 35"/>
            <p:cNvSpPr>
              <a:spLocks noChangeShapeType="1"/>
            </p:cNvSpPr>
            <p:nvPr/>
          </p:nvSpPr>
          <p:spPr bwMode="auto">
            <a:xfrm>
              <a:off x="4093" y="132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1" name="Oval 36"/>
            <p:cNvSpPr>
              <a:spLocks noChangeArrowheads="1"/>
            </p:cNvSpPr>
            <p:nvPr/>
          </p:nvSpPr>
          <p:spPr bwMode="auto">
            <a:xfrm>
              <a:off x="4057" y="1298"/>
              <a:ext cx="48" cy="4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5132" name="Oval 37"/>
            <p:cNvSpPr>
              <a:spLocks noChangeArrowheads="1"/>
            </p:cNvSpPr>
            <p:nvPr/>
          </p:nvSpPr>
          <p:spPr bwMode="auto">
            <a:xfrm>
              <a:off x="3195" y="1207"/>
              <a:ext cx="48" cy="4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4096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5169"/>
              </p:ext>
            </p:extLst>
          </p:nvPr>
        </p:nvGraphicFramePr>
        <p:xfrm>
          <a:off x="7131050" y="4364040"/>
          <a:ext cx="2794594" cy="107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" name="公式" r:id="rId35" imgW="1124001" imgH="428509" progId="Equation.3">
                  <p:embed/>
                </p:oleObj>
              </mc:Choice>
              <mc:Fallback>
                <p:oleObj name="公式" r:id="rId35" imgW="1124001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4364040"/>
                        <a:ext cx="2794594" cy="107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06653"/>
              </p:ext>
            </p:extLst>
          </p:nvPr>
        </p:nvGraphicFramePr>
        <p:xfrm>
          <a:off x="2855640" y="5655871"/>
          <a:ext cx="7196137" cy="53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" name="公式" r:id="rId37" imgW="2870200" imgH="215900" progId="Equation.3">
                  <p:embed/>
                </p:oleObj>
              </mc:Choice>
              <mc:Fallback>
                <p:oleObj name="公式" r:id="rId37" imgW="2870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5655871"/>
                        <a:ext cx="7196137" cy="53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9982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1271464" y="403123"/>
            <a:ext cx="9649072" cy="2984603"/>
            <a:chOff x="469" y="480"/>
            <a:chExt cx="5341" cy="4118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2004693" y="715687"/>
            <a:ext cx="14164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12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14585"/>
              </p:ext>
            </p:extLst>
          </p:nvPr>
        </p:nvGraphicFramePr>
        <p:xfrm>
          <a:off x="7482487" y="781089"/>
          <a:ext cx="1901201" cy="46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0" name="公式" r:id="rId3" imgW="762058" imgH="190449" progId="Equation.3">
                  <p:embed/>
                </p:oleObj>
              </mc:Choice>
              <mc:Fallback>
                <p:oleObj name="公式" r:id="rId3" imgW="762058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487" y="781089"/>
                        <a:ext cx="1901201" cy="465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54203"/>
              </p:ext>
            </p:extLst>
          </p:nvPr>
        </p:nvGraphicFramePr>
        <p:xfrm>
          <a:off x="2063750" y="1384299"/>
          <a:ext cx="5256386" cy="50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1" name="公式" r:id="rId5" imgW="2152570" imgH="190449" progId="Equation.3">
                  <p:embed/>
                </p:oleObj>
              </mc:Choice>
              <mc:Fallback>
                <p:oleObj name="公式" r:id="rId5" imgW="2152570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384299"/>
                        <a:ext cx="5256386" cy="506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98559"/>
              </p:ext>
            </p:extLst>
          </p:nvPr>
        </p:nvGraphicFramePr>
        <p:xfrm>
          <a:off x="7504112" y="1438579"/>
          <a:ext cx="1108076" cy="47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2" name="Equation" r:id="rId7" imgW="495000" imgH="203040" progId="Equation.DSMT4">
                  <p:embed/>
                </p:oleObj>
              </mc:Choice>
              <mc:Fallback>
                <p:oleObj name="Equation" r:id="rId7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112" y="1438579"/>
                        <a:ext cx="1108076" cy="477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611676"/>
              </p:ext>
            </p:extLst>
          </p:nvPr>
        </p:nvGraphicFramePr>
        <p:xfrm>
          <a:off x="2067720" y="2043501"/>
          <a:ext cx="4388320" cy="52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3" name="公式" r:id="rId9" imgW="1733716" imgH="190449" progId="Equation.3">
                  <p:embed/>
                </p:oleObj>
              </mc:Choice>
              <mc:Fallback>
                <p:oleObj name="公式" r:id="rId9" imgW="1733716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720" y="2043501"/>
                        <a:ext cx="4388320" cy="522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751253"/>
              </p:ext>
            </p:extLst>
          </p:nvPr>
        </p:nvGraphicFramePr>
        <p:xfrm>
          <a:off x="2047268" y="2676302"/>
          <a:ext cx="7489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4" name="Equation" r:id="rId11" imgW="3263760" imgH="215640" progId="Equation.DSMT4">
                  <p:embed/>
                </p:oleObj>
              </mc:Choice>
              <mc:Fallback>
                <p:oleObj name="Equation" r:id="rId11" imgW="3263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268" y="2676302"/>
                        <a:ext cx="74898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18060"/>
              </p:ext>
            </p:extLst>
          </p:nvPr>
        </p:nvGraphicFramePr>
        <p:xfrm>
          <a:off x="6555828" y="2076504"/>
          <a:ext cx="3296744" cy="48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5" name="公式" r:id="rId13" imgW="1371774" imgH="190449" progId="Equation.3">
                  <p:embed/>
                </p:oleObj>
              </mc:Choice>
              <mc:Fallback>
                <p:oleObj name="公式" r:id="rId13" imgW="1371774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828" y="2076504"/>
                        <a:ext cx="3296744" cy="489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Text Box 9"/>
          <p:cNvSpPr txBox="1">
            <a:spLocks noChangeArrowheads="1"/>
          </p:cNvSpPr>
          <p:nvPr/>
        </p:nvSpPr>
        <p:spPr bwMode="auto">
          <a:xfrm>
            <a:off x="3064684" y="704223"/>
            <a:ext cx="4993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零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点定理或根的存在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12682" name="Group 10"/>
          <p:cNvGrpSpPr>
            <a:grpSpLocks/>
          </p:cNvGrpSpPr>
          <p:nvPr/>
        </p:nvGrpSpPr>
        <p:grpSpPr bwMode="auto">
          <a:xfrm>
            <a:off x="6743700" y="4365625"/>
            <a:ext cx="171450" cy="609600"/>
            <a:chOff x="2772" y="1584"/>
            <a:chExt cx="108" cy="384"/>
          </a:xfrm>
        </p:grpSpPr>
        <p:sp>
          <p:nvSpPr>
            <p:cNvPr id="176165" name="Line 11"/>
            <p:cNvSpPr>
              <a:spLocks noChangeShapeType="1"/>
            </p:cNvSpPr>
            <p:nvPr/>
          </p:nvSpPr>
          <p:spPr bwMode="auto">
            <a:xfrm flipV="1">
              <a:off x="2880" y="158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6166" name="Object 12"/>
            <p:cNvGraphicFramePr>
              <a:graphicFrameLocks noChangeAspect="1"/>
            </p:cNvGraphicFramePr>
            <p:nvPr/>
          </p:nvGraphicFramePr>
          <p:xfrm>
            <a:off x="2772" y="1620"/>
            <a:ext cx="100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6" name="公式" r:id="rId15" imgW="228600" imgH="241300" progId="Equation.3">
                    <p:embed/>
                  </p:oleObj>
                </mc:Choice>
                <mc:Fallback>
                  <p:oleObj name="公式" r:id="rId15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1620"/>
                          <a:ext cx="100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685" name="Group 13"/>
          <p:cNvGrpSpPr>
            <a:grpSpLocks/>
          </p:cNvGrpSpPr>
          <p:nvPr/>
        </p:nvGrpSpPr>
        <p:grpSpPr bwMode="auto">
          <a:xfrm>
            <a:off x="9394826" y="4060826"/>
            <a:ext cx="149225" cy="561975"/>
            <a:chOff x="4442" y="1392"/>
            <a:chExt cx="94" cy="354"/>
          </a:xfrm>
        </p:grpSpPr>
        <p:sp>
          <p:nvSpPr>
            <p:cNvPr id="176163" name="Line 14"/>
            <p:cNvSpPr>
              <a:spLocks noChangeShapeType="1"/>
            </p:cNvSpPr>
            <p:nvPr/>
          </p:nvSpPr>
          <p:spPr bwMode="auto">
            <a:xfrm>
              <a:off x="4488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6164" name="Object 15"/>
            <p:cNvGraphicFramePr>
              <a:graphicFrameLocks noChangeAspect="1"/>
            </p:cNvGraphicFramePr>
            <p:nvPr/>
          </p:nvGraphicFramePr>
          <p:xfrm>
            <a:off x="4442" y="1608"/>
            <a:ext cx="9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7" name="公式" r:id="rId17" imgW="215619" imgH="317087" progId="Equation.3">
                    <p:embed/>
                  </p:oleObj>
                </mc:Choice>
                <mc:Fallback>
                  <p:oleObj name="公式" r:id="rId17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2" y="1608"/>
                          <a:ext cx="9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688" name="Group 16"/>
          <p:cNvGrpSpPr>
            <a:grpSpLocks/>
          </p:cNvGrpSpPr>
          <p:nvPr/>
        </p:nvGrpSpPr>
        <p:grpSpPr bwMode="auto">
          <a:xfrm>
            <a:off x="8724900" y="4327525"/>
            <a:ext cx="312738" cy="342900"/>
            <a:chOff x="4032" y="1560"/>
            <a:chExt cx="197" cy="216"/>
          </a:xfrm>
        </p:grpSpPr>
        <p:graphicFrame>
          <p:nvGraphicFramePr>
            <p:cNvPr id="176161" name="Object 17"/>
            <p:cNvGraphicFramePr>
              <a:graphicFrameLocks noChangeAspect="1"/>
            </p:cNvGraphicFramePr>
            <p:nvPr/>
          </p:nvGraphicFramePr>
          <p:xfrm>
            <a:off x="4080" y="1587"/>
            <a:ext cx="14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8" name="公式" r:id="rId19" imgW="314401" imgH="400011" progId="Equation.3">
                    <p:embed/>
                  </p:oleObj>
                </mc:Choice>
                <mc:Fallback>
                  <p:oleObj name="公式" r:id="rId19" imgW="314401" imgH="400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587"/>
                          <a:ext cx="14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62" name="Oval 18"/>
            <p:cNvSpPr>
              <a:spLocks noChangeArrowheads="1"/>
            </p:cNvSpPr>
            <p:nvPr/>
          </p:nvSpPr>
          <p:spPr bwMode="auto">
            <a:xfrm flipH="1">
              <a:off x="4032" y="15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412691" name="Group 19"/>
          <p:cNvGrpSpPr>
            <a:grpSpLocks/>
          </p:cNvGrpSpPr>
          <p:nvPr/>
        </p:nvGrpSpPr>
        <p:grpSpPr bwMode="auto">
          <a:xfrm>
            <a:off x="8259764" y="4327525"/>
            <a:ext cx="236537" cy="342900"/>
            <a:chOff x="3739" y="1560"/>
            <a:chExt cx="149" cy="216"/>
          </a:xfrm>
        </p:grpSpPr>
        <p:graphicFrame>
          <p:nvGraphicFramePr>
            <p:cNvPr id="176159" name="Object 20"/>
            <p:cNvGraphicFramePr>
              <a:graphicFrameLocks noChangeAspect="1"/>
            </p:cNvGraphicFramePr>
            <p:nvPr/>
          </p:nvGraphicFramePr>
          <p:xfrm>
            <a:off x="3739" y="1592"/>
            <a:ext cx="14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9" name="公式" r:id="rId21" imgW="314401" imgH="390628" progId="Equation.3">
                    <p:embed/>
                  </p:oleObj>
                </mc:Choice>
                <mc:Fallback>
                  <p:oleObj name="公式" r:id="rId21" imgW="314401" imgH="3906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9" y="1592"/>
                          <a:ext cx="14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60" name="Oval 21"/>
            <p:cNvSpPr>
              <a:spLocks noChangeArrowheads="1"/>
            </p:cNvSpPr>
            <p:nvPr/>
          </p:nvSpPr>
          <p:spPr bwMode="auto">
            <a:xfrm flipH="1">
              <a:off x="3792" y="15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412694" name="Group 22"/>
          <p:cNvGrpSpPr>
            <a:grpSpLocks/>
          </p:cNvGrpSpPr>
          <p:nvPr/>
        </p:nvGrpSpPr>
        <p:grpSpPr bwMode="auto">
          <a:xfrm>
            <a:off x="7829550" y="4327525"/>
            <a:ext cx="228600" cy="342900"/>
            <a:chOff x="3456" y="1560"/>
            <a:chExt cx="144" cy="216"/>
          </a:xfrm>
        </p:grpSpPr>
        <p:graphicFrame>
          <p:nvGraphicFramePr>
            <p:cNvPr id="176157" name="Object 23"/>
            <p:cNvGraphicFramePr>
              <a:graphicFrameLocks noChangeAspect="1"/>
            </p:cNvGraphicFramePr>
            <p:nvPr/>
          </p:nvGraphicFramePr>
          <p:xfrm>
            <a:off x="3456" y="1592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60" name="公式" r:id="rId23" imgW="304684" imgH="390628" progId="Equation.3">
                    <p:embed/>
                  </p:oleObj>
                </mc:Choice>
                <mc:Fallback>
                  <p:oleObj name="公式" r:id="rId23" imgW="304684" imgH="3906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592"/>
                          <a:ext cx="14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58" name="Oval 24"/>
            <p:cNvSpPr>
              <a:spLocks noChangeArrowheads="1"/>
            </p:cNvSpPr>
            <p:nvPr/>
          </p:nvSpPr>
          <p:spPr bwMode="auto">
            <a:xfrm flipH="1">
              <a:off x="3468" y="15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4126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14668"/>
              </p:ext>
            </p:extLst>
          </p:nvPr>
        </p:nvGraphicFramePr>
        <p:xfrm>
          <a:off x="1966912" y="3479033"/>
          <a:ext cx="4627562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1" name="公式" r:id="rId25" imgW="1917700" imgH="914400" progId="Equation.3">
                  <p:embed/>
                </p:oleObj>
              </mc:Choice>
              <mc:Fallback>
                <p:oleObj name="公式" r:id="rId25" imgW="1917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2" y="3479033"/>
                        <a:ext cx="4627562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698" name="Group 26"/>
          <p:cNvGrpSpPr>
            <a:grpSpLocks/>
          </p:cNvGrpSpPr>
          <p:nvPr/>
        </p:nvGrpSpPr>
        <p:grpSpPr bwMode="auto">
          <a:xfrm>
            <a:off x="6762750" y="3527425"/>
            <a:ext cx="3124200" cy="2133600"/>
            <a:chOff x="2784" y="1056"/>
            <a:chExt cx="1968" cy="1344"/>
          </a:xfrm>
        </p:grpSpPr>
        <p:grpSp>
          <p:nvGrpSpPr>
            <p:cNvPr id="176150" name="Group 27"/>
            <p:cNvGrpSpPr>
              <a:grpSpLocks/>
            </p:cNvGrpSpPr>
            <p:nvPr/>
          </p:nvGrpSpPr>
          <p:grpSpPr bwMode="auto">
            <a:xfrm>
              <a:off x="2784" y="1056"/>
              <a:ext cx="1968" cy="1344"/>
              <a:chOff x="2784" y="1056"/>
              <a:chExt cx="1968" cy="1344"/>
            </a:xfrm>
          </p:grpSpPr>
          <p:sp>
            <p:nvSpPr>
              <p:cNvPr id="176152" name="Line 28"/>
              <p:cNvSpPr>
                <a:spLocks noChangeShapeType="1"/>
              </p:cNvSpPr>
              <p:nvPr/>
            </p:nvSpPr>
            <p:spPr bwMode="auto">
              <a:xfrm flipV="1">
                <a:off x="3048" y="1056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3" name="Freeform 29"/>
              <p:cNvSpPr>
                <a:spLocks/>
              </p:cNvSpPr>
              <p:nvPr/>
            </p:nvSpPr>
            <p:spPr bwMode="auto">
              <a:xfrm>
                <a:off x="2880" y="1240"/>
                <a:ext cx="1624" cy="968"/>
              </a:xfrm>
              <a:custGeom>
                <a:avLst/>
                <a:gdLst>
                  <a:gd name="T0" fmla="*/ 0 w 1632"/>
                  <a:gd name="T1" fmla="*/ 474 h 1208"/>
                  <a:gd name="T2" fmla="*/ 96 w 1632"/>
                  <a:gd name="T3" fmla="*/ 572 h 1208"/>
                  <a:gd name="T4" fmla="*/ 237 w 1632"/>
                  <a:gd name="T5" fmla="*/ 622 h 1208"/>
                  <a:gd name="T6" fmla="*/ 378 w 1632"/>
                  <a:gd name="T7" fmla="*/ 572 h 1208"/>
                  <a:gd name="T8" fmla="*/ 474 w 1632"/>
                  <a:gd name="T9" fmla="*/ 449 h 1208"/>
                  <a:gd name="T10" fmla="*/ 519 w 1632"/>
                  <a:gd name="T11" fmla="*/ 350 h 1208"/>
                  <a:gd name="T12" fmla="*/ 615 w 1632"/>
                  <a:gd name="T13" fmla="*/ 202 h 1208"/>
                  <a:gd name="T14" fmla="*/ 709 w 1632"/>
                  <a:gd name="T15" fmla="*/ 152 h 1208"/>
                  <a:gd name="T16" fmla="*/ 804 w 1632"/>
                  <a:gd name="T17" fmla="*/ 152 h 1208"/>
                  <a:gd name="T18" fmla="*/ 900 w 1632"/>
                  <a:gd name="T19" fmla="*/ 202 h 1208"/>
                  <a:gd name="T20" fmla="*/ 945 w 1632"/>
                  <a:gd name="T21" fmla="*/ 251 h 1208"/>
                  <a:gd name="T22" fmla="*/ 1041 w 1632"/>
                  <a:gd name="T23" fmla="*/ 300 h 1208"/>
                  <a:gd name="T24" fmla="*/ 1134 w 1632"/>
                  <a:gd name="T25" fmla="*/ 251 h 1208"/>
                  <a:gd name="T26" fmla="*/ 1182 w 1632"/>
                  <a:gd name="T27" fmla="*/ 152 h 1208"/>
                  <a:gd name="T28" fmla="*/ 1278 w 1632"/>
                  <a:gd name="T29" fmla="*/ 54 h 1208"/>
                  <a:gd name="T30" fmla="*/ 1371 w 1632"/>
                  <a:gd name="T31" fmla="*/ 4 h 1208"/>
                  <a:gd name="T32" fmla="*/ 1514 w 1632"/>
                  <a:gd name="T33" fmla="*/ 29 h 1208"/>
                  <a:gd name="T34" fmla="*/ 1608 w 1632"/>
                  <a:gd name="T35" fmla="*/ 103 h 120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32" h="1208">
                    <a:moveTo>
                      <a:pt x="0" y="920"/>
                    </a:moveTo>
                    <a:cubicBezTo>
                      <a:pt x="28" y="992"/>
                      <a:pt x="56" y="1064"/>
                      <a:pt x="96" y="1112"/>
                    </a:cubicBezTo>
                    <a:cubicBezTo>
                      <a:pt x="136" y="1160"/>
                      <a:pt x="192" y="1208"/>
                      <a:pt x="240" y="1208"/>
                    </a:cubicBezTo>
                    <a:cubicBezTo>
                      <a:pt x="288" y="1208"/>
                      <a:pt x="344" y="1168"/>
                      <a:pt x="384" y="1112"/>
                    </a:cubicBezTo>
                    <a:cubicBezTo>
                      <a:pt x="424" y="1056"/>
                      <a:pt x="456" y="944"/>
                      <a:pt x="480" y="872"/>
                    </a:cubicBezTo>
                    <a:cubicBezTo>
                      <a:pt x="504" y="800"/>
                      <a:pt x="504" y="760"/>
                      <a:pt x="528" y="680"/>
                    </a:cubicBezTo>
                    <a:cubicBezTo>
                      <a:pt x="552" y="600"/>
                      <a:pt x="592" y="456"/>
                      <a:pt x="624" y="392"/>
                    </a:cubicBezTo>
                    <a:cubicBezTo>
                      <a:pt x="656" y="328"/>
                      <a:pt x="688" y="312"/>
                      <a:pt x="720" y="296"/>
                    </a:cubicBezTo>
                    <a:cubicBezTo>
                      <a:pt x="752" y="280"/>
                      <a:pt x="784" y="280"/>
                      <a:pt x="816" y="296"/>
                    </a:cubicBezTo>
                    <a:cubicBezTo>
                      <a:pt x="848" y="312"/>
                      <a:pt x="888" y="360"/>
                      <a:pt x="912" y="392"/>
                    </a:cubicBezTo>
                    <a:cubicBezTo>
                      <a:pt x="936" y="424"/>
                      <a:pt x="936" y="456"/>
                      <a:pt x="960" y="488"/>
                    </a:cubicBezTo>
                    <a:cubicBezTo>
                      <a:pt x="984" y="520"/>
                      <a:pt x="1024" y="584"/>
                      <a:pt x="1056" y="584"/>
                    </a:cubicBezTo>
                    <a:cubicBezTo>
                      <a:pt x="1088" y="584"/>
                      <a:pt x="1128" y="536"/>
                      <a:pt x="1152" y="488"/>
                    </a:cubicBezTo>
                    <a:cubicBezTo>
                      <a:pt x="1176" y="440"/>
                      <a:pt x="1176" y="360"/>
                      <a:pt x="1200" y="296"/>
                    </a:cubicBezTo>
                    <a:cubicBezTo>
                      <a:pt x="1224" y="232"/>
                      <a:pt x="1264" y="152"/>
                      <a:pt x="1296" y="104"/>
                    </a:cubicBezTo>
                    <a:cubicBezTo>
                      <a:pt x="1328" y="56"/>
                      <a:pt x="1352" y="16"/>
                      <a:pt x="1392" y="8"/>
                    </a:cubicBezTo>
                    <a:cubicBezTo>
                      <a:pt x="1432" y="0"/>
                      <a:pt x="1496" y="24"/>
                      <a:pt x="1536" y="56"/>
                    </a:cubicBezTo>
                    <a:cubicBezTo>
                      <a:pt x="1576" y="88"/>
                      <a:pt x="1616" y="176"/>
                      <a:pt x="1632" y="20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4" name="Line 30"/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6155" name="Object 31"/>
              <p:cNvGraphicFramePr>
                <a:graphicFrameLocks noChangeAspect="1"/>
              </p:cNvGraphicFramePr>
              <p:nvPr/>
            </p:nvGraphicFramePr>
            <p:xfrm>
              <a:off x="4641" y="1632"/>
              <a:ext cx="111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62" name="公式" r:id="rId27" imgW="253890" imgH="241195" progId="Equation.3">
                      <p:embed/>
                    </p:oleObj>
                  </mc:Choice>
                  <mc:Fallback>
                    <p:oleObj name="公式" r:id="rId2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1" y="1632"/>
                            <a:ext cx="111" cy="1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156" name="Object 32"/>
              <p:cNvGraphicFramePr>
                <a:graphicFrameLocks noChangeAspect="1"/>
              </p:cNvGraphicFramePr>
              <p:nvPr/>
            </p:nvGraphicFramePr>
            <p:xfrm>
              <a:off x="2914" y="1056"/>
              <a:ext cx="110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63" name="公式" r:id="rId29" imgW="253780" imgH="317225" progId="Equation.3">
                      <p:embed/>
                    </p:oleObj>
                  </mc:Choice>
                  <mc:Fallback>
                    <p:oleObj name="公式" r:id="rId29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4" y="1056"/>
                            <a:ext cx="110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6151" name="Object 33"/>
            <p:cNvGraphicFramePr>
              <a:graphicFrameLocks noChangeAspect="1"/>
            </p:cNvGraphicFramePr>
            <p:nvPr/>
          </p:nvGraphicFramePr>
          <p:xfrm>
            <a:off x="2942" y="1608"/>
            <a:ext cx="94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64" name="公式" r:id="rId31" imgW="215713" imgH="241091" progId="Equation.3">
                    <p:embed/>
                  </p:oleObj>
                </mc:Choice>
                <mc:Fallback>
                  <p:oleObj name="公式" r:id="rId31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2" y="1608"/>
                          <a:ext cx="94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706" name="Object 34"/>
          <p:cNvGraphicFramePr>
            <a:graphicFrameLocks noChangeAspect="1"/>
          </p:cNvGraphicFramePr>
          <p:nvPr/>
        </p:nvGraphicFramePr>
        <p:xfrm>
          <a:off x="7683500" y="3832226"/>
          <a:ext cx="9842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5" name="公式" r:id="rId33" imgW="1333601" imgH="361783" progId="Equation.3">
                  <p:embed/>
                </p:oleObj>
              </mc:Choice>
              <mc:Fallback>
                <p:oleObj name="公式" r:id="rId33" imgW="1333601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3832226"/>
                        <a:ext cx="9842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9" name="Text Box 37"/>
          <p:cNvSpPr txBox="1">
            <a:spLocks noChangeArrowheads="1"/>
          </p:cNvSpPr>
          <p:nvPr/>
        </p:nvSpPr>
        <p:spPr bwMode="auto">
          <a:xfrm>
            <a:off x="2014486" y="3460509"/>
            <a:ext cx="188356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几何解释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12710" name="Text Box 38"/>
          <p:cNvSpPr txBox="1">
            <a:spLocks noChangeArrowheads="1"/>
          </p:cNvSpPr>
          <p:nvPr/>
        </p:nvSpPr>
        <p:spPr bwMode="auto">
          <a:xfrm>
            <a:off x="3789490" y="5661025"/>
            <a:ext cx="177192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6600"/>
                </a:solidFill>
              </a:rPr>
              <a:t>(</a:t>
            </a:r>
            <a:r>
              <a:rPr lang="zh-CN" altLang="en-US" b="1" dirty="0" smtClean="0">
                <a:solidFill>
                  <a:srgbClr val="006600"/>
                </a:solidFill>
              </a:rPr>
              <a:t>证明略</a:t>
            </a:r>
            <a:r>
              <a:rPr lang="en-US" altLang="zh-CN" b="1" dirty="0" smtClean="0">
                <a:solidFill>
                  <a:srgbClr val="006600"/>
                </a:solidFill>
              </a:rPr>
              <a:t>)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"/>
                                        <p:tgtEl>
                                          <p:spTgt spid="4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81" grpId="0"/>
      <p:bldP spid="176149" grpId="0"/>
      <p:bldP spid="41271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861350" y="832571"/>
            <a:ext cx="147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413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70763"/>
              </p:ext>
            </p:extLst>
          </p:nvPr>
        </p:nvGraphicFramePr>
        <p:xfrm>
          <a:off x="2336137" y="1966400"/>
          <a:ext cx="69913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2" name="公式" r:id="rId3" imgW="2724114" imgH="400011" progId="Equation.3">
                  <p:embed/>
                </p:oleObj>
              </mc:Choice>
              <mc:Fallback>
                <p:oleObj name="公式" r:id="rId3" imgW="2724114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137" y="1966400"/>
                        <a:ext cx="69913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3700" name="Group 4"/>
          <p:cNvGrpSpPr>
            <a:grpSpLocks/>
          </p:cNvGrpSpPr>
          <p:nvPr/>
        </p:nvGrpSpPr>
        <p:grpSpPr bwMode="auto">
          <a:xfrm>
            <a:off x="2177483" y="778312"/>
            <a:ext cx="7524750" cy="1198562"/>
            <a:chOff x="839" y="119"/>
            <a:chExt cx="4740" cy="755"/>
          </a:xfrm>
        </p:grpSpPr>
        <p:sp>
          <p:nvSpPr>
            <p:cNvPr id="177180" name="Text Box 5"/>
            <p:cNvSpPr txBox="1">
              <a:spLocks noChangeArrowheads="1"/>
            </p:cNvSpPr>
            <p:nvPr/>
          </p:nvSpPr>
          <p:spPr bwMode="auto">
            <a:xfrm>
              <a:off x="839" y="143"/>
              <a:ext cx="474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</a:rPr>
                <a:t>     </a:t>
              </a:r>
              <a:r>
                <a:rPr lang="zh-CN" altLang="en-US" sz="2800" b="1" dirty="0">
                  <a:solidFill>
                    <a:srgbClr val="0000CC"/>
                  </a:solidFill>
                </a:rPr>
                <a:t>性质 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3 </a:t>
              </a:r>
              <a:r>
                <a:rPr lang="zh-CN" altLang="en-US" sz="2800" b="1" dirty="0">
                  <a:solidFill>
                    <a:srgbClr val="0000CC"/>
                  </a:solidFill>
                </a:rPr>
                <a:t>只是保证了根的存在性，并没有给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     出根的求法 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.</a:t>
              </a:r>
            </a:p>
          </p:txBody>
        </p:sp>
        <p:graphicFrame>
          <p:nvGraphicFramePr>
            <p:cNvPr id="177181" name="Object 6"/>
            <p:cNvGraphicFramePr>
              <a:graphicFrameLocks noChangeAspect="1"/>
            </p:cNvGraphicFramePr>
            <p:nvPr/>
          </p:nvGraphicFramePr>
          <p:xfrm>
            <a:off x="914" y="119"/>
            <a:ext cx="17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3" name="公式" r:id="rId5" imgW="85714" imgH="190449" progId="Equation.3">
                    <p:embed/>
                  </p:oleObj>
                </mc:Choice>
                <mc:Fallback>
                  <p:oleObj name="公式" r:id="rId5" imgW="8571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119"/>
                          <a:ext cx="17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82" name="Object 7"/>
            <p:cNvGraphicFramePr>
              <a:graphicFrameLocks noChangeAspect="1"/>
            </p:cNvGraphicFramePr>
            <p:nvPr/>
          </p:nvGraphicFramePr>
          <p:xfrm>
            <a:off x="885" y="203"/>
            <a:ext cx="28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4" name="公式" r:id="rId7" imgW="162059" imgH="171334" progId="Equation.3">
                    <p:embed/>
                  </p:oleObj>
                </mc:Choice>
                <mc:Fallback>
                  <p:oleObj name="公式" r:id="rId7" imgW="162059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03"/>
                          <a:ext cx="28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3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16773"/>
              </p:ext>
            </p:extLst>
          </p:nvPr>
        </p:nvGraphicFramePr>
        <p:xfrm>
          <a:off x="2121927" y="2935877"/>
          <a:ext cx="543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5" name="公式" r:id="rId9" imgW="2146300" imgH="457200" progId="Equation.3">
                  <p:embed/>
                </p:oleObj>
              </mc:Choice>
              <mc:Fallback>
                <p:oleObj name="公式" r:id="rId9" imgW="2146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927" y="2935877"/>
                        <a:ext cx="5435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3705" name="Group 9"/>
          <p:cNvGrpSpPr>
            <a:grpSpLocks/>
          </p:cNvGrpSpPr>
          <p:nvPr/>
        </p:nvGrpSpPr>
        <p:grpSpPr bwMode="auto">
          <a:xfrm>
            <a:off x="8898861" y="2358820"/>
            <a:ext cx="2520950" cy="3097213"/>
            <a:chOff x="3787" y="1434"/>
            <a:chExt cx="1588" cy="1951"/>
          </a:xfrm>
        </p:grpSpPr>
        <p:sp>
          <p:nvSpPr>
            <p:cNvPr id="177162" name="Line 10"/>
            <p:cNvSpPr>
              <a:spLocks noChangeShapeType="1"/>
            </p:cNvSpPr>
            <p:nvPr/>
          </p:nvSpPr>
          <p:spPr bwMode="auto">
            <a:xfrm flipV="1">
              <a:off x="4376" y="1815"/>
              <a:ext cx="364" cy="34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7163" name="Object 11"/>
            <p:cNvGraphicFramePr>
              <a:graphicFrameLocks noChangeAspect="1"/>
            </p:cNvGraphicFramePr>
            <p:nvPr/>
          </p:nvGraphicFramePr>
          <p:xfrm>
            <a:off x="5148" y="2532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6" name="公式" r:id="rId11" imgW="139700" imgH="139700" progId="Equation.3">
                    <p:embed/>
                  </p:oleObj>
                </mc:Choice>
                <mc:Fallback>
                  <p:oleObj name="公式" r:id="rId1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532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64" name="Object 12"/>
            <p:cNvGraphicFramePr>
              <a:graphicFrameLocks noChangeAspect="1"/>
            </p:cNvGraphicFramePr>
            <p:nvPr/>
          </p:nvGraphicFramePr>
          <p:xfrm>
            <a:off x="4196" y="1434"/>
            <a:ext cx="13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7" name="公式" r:id="rId13" imgW="139579" imgH="164957" progId="Equation.3">
                    <p:embed/>
                  </p:oleObj>
                </mc:Choice>
                <mc:Fallback>
                  <p:oleObj name="公式" r:id="rId1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1434"/>
                          <a:ext cx="13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65" name="Object 13"/>
            <p:cNvGraphicFramePr>
              <a:graphicFrameLocks noChangeAspect="1"/>
            </p:cNvGraphicFramePr>
            <p:nvPr/>
          </p:nvGraphicFramePr>
          <p:xfrm>
            <a:off x="4212" y="250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8" name="公式" r:id="rId15" imgW="126835" imgH="139518" progId="Equation.3">
                    <p:embed/>
                  </p:oleObj>
                </mc:Choice>
                <mc:Fallback>
                  <p:oleObj name="公式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2506"/>
                          <a:ext cx="1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66" name="Object 14"/>
            <p:cNvGraphicFramePr>
              <a:graphicFrameLocks noChangeAspect="1"/>
            </p:cNvGraphicFramePr>
            <p:nvPr/>
          </p:nvGraphicFramePr>
          <p:xfrm>
            <a:off x="4475" y="1544"/>
            <a:ext cx="90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9" name="公式" r:id="rId17" imgW="580913" imgH="171334" progId="Equation.3">
                    <p:embed/>
                  </p:oleObj>
                </mc:Choice>
                <mc:Fallback>
                  <p:oleObj name="公式" r:id="rId17" imgW="580913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1544"/>
                          <a:ext cx="90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67" name="Object 15"/>
            <p:cNvGraphicFramePr>
              <a:graphicFrameLocks noChangeAspect="1"/>
            </p:cNvGraphicFramePr>
            <p:nvPr/>
          </p:nvGraphicFramePr>
          <p:xfrm>
            <a:off x="4694" y="2523"/>
            <a:ext cx="13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0" name="公式" r:id="rId19" imgW="114151" imgH="164885" progId="Equation.3">
                    <p:embed/>
                  </p:oleObj>
                </mc:Choice>
                <mc:Fallback>
                  <p:oleObj name="公式" r:id="rId19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23"/>
                          <a:ext cx="13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68" name="Object 16"/>
            <p:cNvGraphicFramePr>
              <a:graphicFrameLocks noChangeAspect="1"/>
            </p:cNvGraphicFramePr>
            <p:nvPr/>
          </p:nvGraphicFramePr>
          <p:xfrm>
            <a:off x="3869" y="2296"/>
            <a:ext cx="23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1" name="公式" r:id="rId21" imgW="215619" imgH="164885" progId="Equation.3">
                    <p:embed/>
                  </p:oleObj>
                </mc:Choice>
                <mc:Fallback>
                  <p:oleObj name="公式" r:id="rId21" imgW="215619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2296"/>
                          <a:ext cx="236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69" name="Oval 17"/>
            <p:cNvSpPr>
              <a:spLocks noChangeArrowheads="1"/>
            </p:cNvSpPr>
            <p:nvPr/>
          </p:nvSpPr>
          <p:spPr bwMode="auto">
            <a:xfrm>
              <a:off x="4332" y="2157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7170" name="Oval 18"/>
            <p:cNvSpPr>
              <a:spLocks noChangeArrowheads="1"/>
            </p:cNvSpPr>
            <p:nvPr/>
          </p:nvSpPr>
          <p:spPr bwMode="auto">
            <a:xfrm>
              <a:off x="4692" y="1794"/>
              <a:ext cx="48" cy="4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77171" name="Object 19"/>
            <p:cNvGraphicFramePr>
              <a:graphicFrameLocks noChangeAspect="1"/>
            </p:cNvGraphicFramePr>
            <p:nvPr/>
          </p:nvGraphicFramePr>
          <p:xfrm>
            <a:off x="4210" y="2073"/>
            <a:ext cx="12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2" name="公式" r:id="rId23" imgW="114151" imgH="164885" progId="Equation.3">
                    <p:embed/>
                  </p:oleObj>
                </mc:Choice>
                <mc:Fallback>
                  <p:oleObj name="公式" r:id="rId23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" y="2073"/>
                          <a:ext cx="12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72" name="Line 20"/>
            <p:cNvSpPr>
              <a:spLocks noChangeShapeType="1"/>
            </p:cNvSpPr>
            <p:nvPr/>
          </p:nvSpPr>
          <p:spPr bwMode="auto">
            <a:xfrm flipH="1">
              <a:off x="4729" y="1842"/>
              <a:ext cx="11" cy="6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3" name="Oval 21"/>
            <p:cNvSpPr>
              <a:spLocks noChangeArrowheads="1"/>
            </p:cNvSpPr>
            <p:nvPr/>
          </p:nvSpPr>
          <p:spPr bwMode="auto">
            <a:xfrm>
              <a:off x="4011" y="3158"/>
              <a:ext cx="48" cy="4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4332" y="2838"/>
              <a:ext cx="48" cy="4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7175" name="Line 23"/>
            <p:cNvSpPr>
              <a:spLocks noChangeShapeType="1"/>
            </p:cNvSpPr>
            <p:nvPr/>
          </p:nvSpPr>
          <p:spPr bwMode="auto">
            <a:xfrm flipV="1">
              <a:off x="4013" y="2840"/>
              <a:ext cx="364" cy="34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6" name="Line 24"/>
            <p:cNvSpPr>
              <a:spLocks noChangeShapeType="1"/>
            </p:cNvSpPr>
            <p:nvPr/>
          </p:nvSpPr>
          <p:spPr bwMode="auto">
            <a:xfrm flipH="1">
              <a:off x="4014" y="2498"/>
              <a:ext cx="11" cy="66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7177" name="Object 25"/>
            <p:cNvGraphicFramePr>
              <a:graphicFrameLocks noChangeAspect="1"/>
            </p:cNvGraphicFramePr>
            <p:nvPr/>
          </p:nvGraphicFramePr>
          <p:xfrm>
            <a:off x="4096" y="2704"/>
            <a:ext cx="23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3" name="公式" r:id="rId24" imgW="215619" imgH="164885" progId="Equation.3">
                    <p:embed/>
                  </p:oleObj>
                </mc:Choice>
                <mc:Fallback>
                  <p:oleObj name="公式" r:id="rId24" imgW="215619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2704"/>
                          <a:ext cx="236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78" name="Line 26"/>
            <p:cNvSpPr>
              <a:spLocks noChangeShapeType="1"/>
            </p:cNvSpPr>
            <p:nvPr/>
          </p:nvSpPr>
          <p:spPr bwMode="auto">
            <a:xfrm flipV="1">
              <a:off x="4377" y="1434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9" name="Line 27"/>
            <p:cNvSpPr>
              <a:spLocks noChangeShapeType="1"/>
            </p:cNvSpPr>
            <p:nvPr/>
          </p:nvSpPr>
          <p:spPr bwMode="auto">
            <a:xfrm>
              <a:off x="3787" y="2478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37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06907"/>
              </p:ext>
            </p:extLst>
          </p:nvPr>
        </p:nvGraphicFramePr>
        <p:xfrm>
          <a:off x="2136776" y="4143170"/>
          <a:ext cx="58324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4" name="公式" r:id="rId25" imgW="2267087" imgH="190449" progId="Equation.3">
                  <p:embed/>
                </p:oleObj>
              </mc:Choice>
              <mc:Fallback>
                <p:oleObj name="公式" r:id="rId25" imgW="226708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6" y="4143170"/>
                        <a:ext cx="58324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20242"/>
              </p:ext>
            </p:extLst>
          </p:nvPr>
        </p:nvGraphicFramePr>
        <p:xfrm>
          <a:off x="2136776" y="4873420"/>
          <a:ext cx="5381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5" name="公式" r:id="rId27" imgW="2095659" imgH="190449" progId="Equation.3">
                  <p:embed/>
                </p:oleObj>
              </mc:Choice>
              <mc:Fallback>
                <p:oleObj name="公式" r:id="rId27" imgW="209565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6" y="4873420"/>
                        <a:ext cx="5381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6" name="Object 30"/>
          <p:cNvGraphicFramePr>
            <a:graphicFrameLocks noChangeAspect="1"/>
          </p:cNvGraphicFramePr>
          <p:nvPr/>
        </p:nvGraphicFramePr>
        <p:xfrm>
          <a:off x="2136776" y="5500688"/>
          <a:ext cx="6767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6" name="公式" r:id="rId29" imgW="2638400" imgH="190449" progId="Equation.3">
                  <p:embed/>
                </p:oleObj>
              </mc:Choice>
              <mc:Fallback>
                <p:oleObj name="公式" r:id="rId29" imgW="2638400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6" y="5500688"/>
                        <a:ext cx="6767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7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334737"/>
              </p:ext>
            </p:extLst>
          </p:nvPr>
        </p:nvGraphicFramePr>
        <p:xfrm>
          <a:off x="2135560" y="1157811"/>
          <a:ext cx="7442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公式" r:id="rId3" imgW="2905259" imgH="428509" progId="Equation.3">
                  <p:embed/>
                </p:oleObj>
              </mc:Choice>
              <mc:Fallback>
                <p:oleObj name="公式" r:id="rId3" imgW="2905259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157811"/>
                        <a:ext cx="7442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431087"/>
              </p:ext>
            </p:extLst>
          </p:nvPr>
        </p:nvGraphicFramePr>
        <p:xfrm>
          <a:off x="2424113" y="2442577"/>
          <a:ext cx="52165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公式" r:id="rId5" imgW="2082800" imgH="457200" progId="Equation.3">
                  <p:embed/>
                </p:oleObj>
              </mc:Choice>
              <mc:Fallback>
                <p:oleObj name="公式" r:id="rId5" imgW="208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442577"/>
                        <a:ext cx="52165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682382"/>
              </p:ext>
            </p:extLst>
          </p:nvPr>
        </p:nvGraphicFramePr>
        <p:xfrm>
          <a:off x="2484626" y="3698398"/>
          <a:ext cx="58435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公式" r:id="rId7" imgW="2152570" imgH="190449" progId="Equation.3">
                  <p:embed/>
                </p:oleObj>
              </mc:Choice>
              <mc:Fallback>
                <p:oleObj name="公式" r:id="rId7" imgW="2152570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626" y="3698398"/>
                        <a:ext cx="58435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667463"/>
              </p:ext>
            </p:extLst>
          </p:nvPr>
        </p:nvGraphicFramePr>
        <p:xfrm>
          <a:off x="3503712" y="4430713"/>
          <a:ext cx="3675356" cy="54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公式" r:id="rId9" imgW="1358310" imgH="203112" progId="Equation.3">
                  <p:embed/>
                </p:oleObj>
              </mc:Choice>
              <mc:Fallback>
                <p:oleObj name="公式" r:id="rId9" imgW="13583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430713"/>
                        <a:ext cx="3675356" cy="545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79437"/>
              </p:ext>
            </p:extLst>
          </p:nvPr>
        </p:nvGraphicFramePr>
        <p:xfrm>
          <a:off x="2855640" y="5157192"/>
          <a:ext cx="4465116" cy="50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公式" r:id="rId11" imgW="1790628" imgH="190449" progId="Equation.3">
                  <p:embed/>
                </p:oleObj>
              </mc:Choice>
              <mc:Fallback>
                <p:oleObj name="公式" r:id="rId11" imgW="1790628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5157192"/>
                        <a:ext cx="4465116" cy="50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746" name="Group 2"/>
          <p:cNvGrpSpPr>
            <a:grpSpLocks/>
          </p:cNvGrpSpPr>
          <p:nvPr/>
        </p:nvGrpSpPr>
        <p:grpSpPr bwMode="auto">
          <a:xfrm>
            <a:off x="2072115" y="295563"/>
            <a:ext cx="4567238" cy="525463"/>
            <a:chOff x="295" y="119"/>
            <a:chExt cx="2877" cy="331"/>
          </a:xfrm>
          <a:solidFill>
            <a:schemeClr val="bg1"/>
          </a:solidFill>
        </p:grpSpPr>
        <p:sp>
          <p:nvSpPr>
            <p:cNvPr id="179220" name="Text Box 3"/>
            <p:cNvSpPr txBox="1">
              <a:spLocks noChangeArrowheads="1"/>
            </p:cNvSpPr>
            <p:nvPr/>
          </p:nvSpPr>
          <p:spPr bwMode="auto">
            <a:xfrm>
              <a:off x="295" y="119"/>
              <a:ext cx="1270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922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8440180"/>
                </p:ext>
              </p:extLst>
            </p:nvPr>
          </p:nvGraphicFramePr>
          <p:xfrm>
            <a:off x="911" y="134"/>
            <a:ext cx="226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5" name="公式" r:id="rId3" imgW="1511300" imgH="215900" progId="Equation.3">
                    <p:embed/>
                  </p:oleObj>
                </mc:Choice>
                <mc:Fallback>
                  <p:oleObj name="公式" r:id="rId3" imgW="15113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134"/>
                          <a:ext cx="2261" cy="3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5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439705"/>
              </p:ext>
            </p:extLst>
          </p:nvPr>
        </p:nvGraphicFramePr>
        <p:xfrm>
          <a:off x="2420939" y="795202"/>
          <a:ext cx="72040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6" name="公式" r:id="rId5" imgW="2794000" imgH="241300" progId="Equation.3">
                  <p:embed/>
                </p:oleObj>
              </mc:Choice>
              <mc:Fallback>
                <p:oleObj name="公式" r:id="rId5" imgW="2794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9" y="795202"/>
                        <a:ext cx="72040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90545"/>
              </p:ext>
            </p:extLst>
          </p:nvPr>
        </p:nvGraphicFramePr>
        <p:xfrm>
          <a:off x="4751512" y="1382061"/>
          <a:ext cx="4863851" cy="56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7" name="公式" r:id="rId7" imgW="2032000" imgH="241300" progId="Equation.3">
                  <p:embed/>
                </p:oleObj>
              </mc:Choice>
              <mc:Fallback>
                <p:oleObj name="公式" r:id="rId7" imgW="2032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512" y="1382061"/>
                        <a:ext cx="4863851" cy="564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2063751" y="1916114"/>
            <a:ext cx="544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15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467634"/>
              </p:ext>
            </p:extLst>
          </p:nvPr>
        </p:nvGraphicFramePr>
        <p:xfrm>
          <a:off x="3049565" y="2005167"/>
          <a:ext cx="3744143" cy="51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8" name="公式" r:id="rId9" imgW="1536033" imgH="215806" progId="Equation.3">
                  <p:embed/>
                </p:oleObj>
              </mc:Choice>
              <mc:Fallback>
                <p:oleObj name="公式" r:id="rId9" imgW="153603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65" y="2005167"/>
                        <a:ext cx="3744143" cy="514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16095"/>
              </p:ext>
            </p:extLst>
          </p:nvPr>
        </p:nvGraphicFramePr>
        <p:xfrm>
          <a:off x="6819749" y="1993592"/>
          <a:ext cx="2752724" cy="52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9" name="公式" r:id="rId11" imgW="1104421" imgH="215806" progId="Equation.3">
                  <p:embed/>
                </p:oleObj>
              </mc:Choice>
              <mc:Fallback>
                <p:oleObj name="公式" r:id="rId11" imgW="110442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749" y="1993592"/>
                        <a:ext cx="2752724" cy="526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040246"/>
              </p:ext>
            </p:extLst>
          </p:nvPr>
        </p:nvGraphicFramePr>
        <p:xfrm>
          <a:off x="2545463" y="2490752"/>
          <a:ext cx="7008659" cy="96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0" name="公式" r:id="rId13" imgW="2794000" imgH="393700" progId="Equation.3">
                  <p:embed/>
                </p:oleObj>
              </mc:Choice>
              <mc:Fallback>
                <p:oleObj name="公式" r:id="rId13" imgW="279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463" y="2490752"/>
                        <a:ext cx="7008659" cy="965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54645"/>
              </p:ext>
            </p:extLst>
          </p:nvPr>
        </p:nvGraphicFramePr>
        <p:xfrm>
          <a:off x="1992315" y="3429002"/>
          <a:ext cx="2447501" cy="55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1" name="公式" r:id="rId15" imgW="990600" imgH="228600" progId="Equation.3">
                  <p:embed/>
                </p:oleObj>
              </mc:Choice>
              <mc:Fallback>
                <p:oleObj name="公式" r:id="rId15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5" y="3429002"/>
                        <a:ext cx="2447501" cy="55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873882"/>
              </p:ext>
            </p:extLst>
          </p:nvPr>
        </p:nvGraphicFramePr>
        <p:xfrm>
          <a:off x="4397625" y="3429002"/>
          <a:ext cx="5571626" cy="690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2" name="公式" r:id="rId17" imgW="2298700" imgH="292100" progId="Equation.3">
                  <p:embed/>
                </p:oleObj>
              </mc:Choice>
              <mc:Fallback>
                <p:oleObj name="公式" r:id="rId17" imgW="22987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625" y="3429002"/>
                        <a:ext cx="5571626" cy="690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950672"/>
              </p:ext>
            </p:extLst>
          </p:nvPr>
        </p:nvGraphicFramePr>
        <p:xfrm>
          <a:off x="2072115" y="4114801"/>
          <a:ext cx="2867422" cy="51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3" name="公式" r:id="rId19" imgW="1167893" imgH="215806" progId="Equation.3">
                  <p:embed/>
                </p:oleObj>
              </mc:Choice>
              <mc:Fallback>
                <p:oleObj name="公式" r:id="rId19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115" y="4114801"/>
                        <a:ext cx="2867422" cy="516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06240"/>
              </p:ext>
            </p:extLst>
          </p:nvPr>
        </p:nvGraphicFramePr>
        <p:xfrm>
          <a:off x="5064309" y="4123480"/>
          <a:ext cx="351088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4" name="公式" r:id="rId21" imgW="1523339" imgH="215806" progId="Equation.3">
                  <p:embed/>
                </p:oleObj>
              </mc:Choice>
              <mc:Fallback>
                <p:oleObj name="公式" r:id="rId21" imgW="152333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309" y="4123480"/>
                        <a:ext cx="3510880" cy="485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842713"/>
              </p:ext>
            </p:extLst>
          </p:nvPr>
        </p:nvGraphicFramePr>
        <p:xfrm>
          <a:off x="2106615" y="4724401"/>
          <a:ext cx="2949574" cy="469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5" name="公式" r:id="rId23" imgW="1244600" imgH="203200" progId="Equation.3">
                  <p:embed/>
                </p:oleObj>
              </mc:Choice>
              <mc:Fallback>
                <p:oleObj name="公式" r:id="rId23" imgW="1244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5" y="4724401"/>
                        <a:ext cx="2949574" cy="469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25540"/>
              </p:ext>
            </p:extLst>
          </p:nvPr>
        </p:nvGraphicFramePr>
        <p:xfrm>
          <a:off x="5303912" y="4687942"/>
          <a:ext cx="1608296" cy="503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6" name="公式" r:id="rId25" imgW="672808" imgH="215806" progId="Equation.3">
                  <p:embed/>
                </p:oleObj>
              </mc:Choice>
              <mc:Fallback>
                <p:oleObj name="公式" r:id="rId25" imgW="67280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4687942"/>
                        <a:ext cx="1608296" cy="503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600782"/>
              </p:ext>
            </p:extLst>
          </p:nvPr>
        </p:nvGraphicFramePr>
        <p:xfrm>
          <a:off x="7006433" y="4698126"/>
          <a:ext cx="2618581" cy="47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7" name="公式" r:id="rId27" imgW="1066742" imgH="171334" progId="Equation.3">
                  <p:embed/>
                </p:oleObj>
              </mc:Choice>
              <mc:Fallback>
                <p:oleObj name="公式" r:id="rId27" imgW="1066742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433" y="4698126"/>
                        <a:ext cx="2618581" cy="474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93713"/>
              </p:ext>
            </p:extLst>
          </p:nvPr>
        </p:nvGraphicFramePr>
        <p:xfrm>
          <a:off x="2106614" y="5251451"/>
          <a:ext cx="2189186" cy="49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8" name="公式" r:id="rId29" imgW="895314" imgH="190449" progId="Equation.3">
                  <p:embed/>
                </p:oleObj>
              </mc:Choice>
              <mc:Fallback>
                <p:oleObj name="公式" r:id="rId29" imgW="895314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4" y="5251451"/>
                        <a:ext cx="2189186" cy="496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33118"/>
              </p:ext>
            </p:extLst>
          </p:nvPr>
        </p:nvGraphicFramePr>
        <p:xfrm>
          <a:off x="2043085" y="1414602"/>
          <a:ext cx="3013104" cy="48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9" name="Equation" r:id="rId31" imgW="1358640" imgH="203040" progId="Equation.DSMT4">
                  <p:embed/>
                </p:oleObj>
              </mc:Choice>
              <mc:Fallback>
                <p:oleObj name="Equation" r:id="rId31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085" y="1414602"/>
                        <a:ext cx="3013104" cy="485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033958"/>
              </p:ext>
            </p:extLst>
          </p:nvPr>
        </p:nvGraphicFramePr>
        <p:xfrm>
          <a:off x="4399720" y="5281781"/>
          <a:ext cx="6023557" cy="5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0" name="Equation" r:id="rId33" imgW="2412720" imgH="215640" progId="Equation.DSMT4">
                  <p:embed/>
                </p:oleObj>
              </mc:Choice>
              <mc:Fallback>
                <p:oleObj name="Equation" r:id="rId33" imgW="2412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720" y="5281781"/>
                        <a:ext cx="6023557" cy="5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679341"/>
              </p:ext>
            </p:extLst>
          </p:nvPr>
        </p:nvGraphicFramePr>
        <p:xfrm>
          <a:off x="4079876" y="5875597"/>
          <a:ext cx="6832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1" name="Equation" r:id="rId35" imgW="3098520" imgH="228600" progId="Equation.DSMT4">
                  <p:embed/>
                </p:oleObj>
              </mc:Choice>
              <mc:Fallback>
                <p:oleObj name="Equation" r:id="rId35" imgW="309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079876" y="5875597"/>
                        <a:ext cx="6832600" cy="5048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1703511" y="620688"/>
            <a:ext cx="8897085" cy="2643571"/>
            <a:chOff x="469" y="480"/>
            <a:chExt cx="5341" cy="4118"/>
          </a:xfrm>
        </p:grpSpPr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6770" name="Group 2"/>
          <p:cNvGrpSpPr>
            <a:grpSpLocks/>
          </p:cNvGrpSpPr>
          <p:nvPr/>
        </p:nvGrpSpPr>
        <p:grpSpPr bwMode="auto">
          <a:xfrm>
            <a:off x="2351584" y="774874"/>
            <a:ext cx="3168650" cy="523875"/>
            <a:chOff x="430" y="164"/>
            <a:chExt cx="1996" cy="330"/>
          </a:xfrm>
        </p:grpSpPr>
        <p:sp>
          <p:nvSpPr>
            <p:cNvPr id="180277" name="Text Box 3"/>
            <p:cNvSpPr txBox="1">
              <a:spLocks noChangeArrowheads="1"/>
            </p:cNvSpPr>
            <p:nvPr/>
          </p:nvSpPr>
          <p:spPr bwMode="auto">
            <a:xfrm>
              <a:off x="430" y="164"/>
              <a:ext cx="19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性质</a:t>
              </a:r>
              <a:r>
                <a:rPr lang="en-US" altLang="zh-CN" sz="28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endParaRPr lang="en-US" altLang="zh-CN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80278" name="Text Box 4"/>
            <p:cNvSpPr txBox="1">
              <a:spLocks noChangeArrowheads="1"/>
            </p:cNvSpPr>
            <p:nvPr/>
          </p:nvSpPr>
          <p:spPr bwMode="auto">
            <a:xfrm>
              <a:off x="1066" y="164"/>
              <a:ext cx="13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 smtClean="0">
                  <a:solidFill>
                    <a:schemeClr val="accent2"/>
                  </a:solidFill>
                  <a:ea typeface="黑体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介</a:t>
              </a:r>
              <a:r>
                <a:rPr lang="zh-CN" altLang="en-US" sz="28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值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lang="en-US" altLang="zh-CN" sz="2800" b="1" dirty="0" smtClean="0">
                  <a:solidFill>
                    <a:schemeClr val="accent2"/>
                  </a:solidFill>
                  <a:ea typeface="黑体" pitchFamily="2" charset="-122"/>
                  <a:cs typeface="Times New Roman" panose="02020603050405020304" pitchFamily="18" charset="0"/>
                </a:rPr>
                <a:t>)</a:t>
              </a:r>
              <a:endParaRPr lang="zh-CN" altLang="en-US" sz="2800" b="1" dirty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16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228094"/>
              </p:ext>
            </p:extLst>
          </p:nvPr>
        </p:nvGraphicFramePr>
        <p:xfrm>
          <a:off x="5289198" y="801067"/>
          <a:ext cx="42291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5" name="公式" r:id="rId3" imgW="1624895" imgH="215806" progId="Equation.3">
                  <p:embed/>
                </p:oleObj>
              </mc:Choice>
              <mc:Fallback>
                <p:oleObj name="公式" r:id="rId3" imgW="162489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98" y="801067"/>
                        <a:ext cx="42291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169171"/>
              </p:ext>
            </p:extLst>
          </p:nvPr>
        </p:nvGraphicFramePr>
        <p:xfrm>
          <a:off x="2414221" y="1457910"/>
          <a:ext cx="7192247" cy="55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6" name="Equation" r:id="rId5" imgW="3035160" imgH="215640" progId="Equation.DSMT4">
                  <p:embed/>
                </p:oleObj>
              </mc:Choice>
              <mc:Fallback>
                <p:oleObj name="Equation" r:id="rId5" imgW="303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221" y="1457910"/>
                        <a:ext cx="7192247" cy="559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77094"/>
              </p:ext>
            </p:extLst>
          </p:nvPr>
        </p:nvGraphicFramePr>
        <p:xfrm>
          <a:off x="2441504" y="2093907"/>
          <a:ext cx="2764847" cy="51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7" name="公式" r:id="rId7" imgW="1038286" imgH="171334" progId="Equation.3">
                  <p:embed/>
                </p:oleObj>
              </mc:Choice>
              <mc:Fallback>
                <p:oleObj name="公式" r:id="rId7" imgW="1038286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04" y="2093907"/>
                        <a:ext cx="2764847" cy="513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67623"/>
              </p:ext>
            </p:extLst>
          </p:nvPr>
        </p:nvGraphicFramePr>
        <p:xfrm>
          <a:off x="5473070" y="2082955"/>
          <a:ext cx="4058452" cy="520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8" name="公式" r:id="rId9" imgW="1609830" imgH="190449" progId="Equation.3">
                  <p:embed/>
                </p:oleObj>
              </mc:Choice>
              <mc:Fallback>
                <p:oleObj name="公式" r:id="rId9" imgW="1609830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070" y="2082955"/>
                        <a:ext cx="4058452" cy="520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162915"/>
              </p:ext>
            </p:extLst>
          </p:nvPr>
        </p:nvGraphicFramePr>
        <p:xfrm>
          <a:off x="4831224" y="2595244"/>
          <a:ext cx="20081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9" name="公式" r:id="rId11" imgW="742972" imgH="171334" progId="Equation.3">
                  <p:embed/>
                </p:oleObj>
              </mc:Choice>
              <mc:Fallback>
                <p:oleObj name="公式" r:id="rId11" imgW="742972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224" y="2595244"/>
                        <a:ext cx="20081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6778" name="Group 10"/>
          <p:cNvGrpSpPr>
            <a:grpSpLocks/>
          </p:cNvGrpSpPr>
          <p:nvPr/>
        </p:nvGrpSpPr>
        <p:grpSpPr bwMode="auto">
          <a:xfrm>
            <a:off x="7050088" y="3608386"/>
            <a:ext cx="2933700" cy="396875"/>
            <a:chOff x="2884" y="686"/>
            <a:chExt cx="1848" cy="250"/>
          </a:xfrm>
        </p:grpSpPr>
        <p:sp>
          <p:nvSpPr>
            <p:cNvPr id="180275" name="Line 11"/>
            <p:cNvSpPr>
              <a:spLocks noChangeShapeType="1"/>
            </p:cNvSpPr>
            <p:nvPr/>
          </p:nvSpPr>
          <p:spPr bwMode="auto">
            <a:xfrm flipH="1">
              <a:off x="3120" y="816"/>
              <a:ext cx="161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6" name="Text Box 12"/>
            <p:cNvSpPr txBox="1">
              <a:spLocks noChangeArrowheads="1"/>
            </p:cNvSpPr>
            <p:nvPr/>
          </p:nvSpPr>
          <p:spPr bwMode="auto">
            <a:xfrm>
              <a:off x="2884" y="686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33CC"/>
                  </a:solidFill>
                </a:rPr>
                <a:t>M</a:t>
              </a:r>
              <a:endParaRPr lang="en-US" altLang="zh-CN" sz="2400"/>
            </a:p>
          </p:txBody>
        </p:sp>
      </p:grpSp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7069996" y="5507037"/>
            <a:ext cx="933450" cy="396875"/>
            <a:chOff x="2824" y="1874"/>
            <a:chExt cx="588" cy="250"/>
          </a:xfrm>
        </p:grpSpPr>
        <p:sp>
          <p:nvSpPr>
            <p:cNvPr id="180273" name="Line 14"/>
            <p:cNvSpPr>
              <a:spLocks noChangeShapeType="1"/>
            </p:cNvSpPr>
            <p:nvPr/>
          </p:nvSpPr>
          <p:spPr bwMode="auto">
            <a:xfrm flipH="1">
              <a:off x="3048" y="2016"/>
              <a:ext cx="364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4" name="Text Box 15"/>
            <p:cNvSpPr txBox="1">
              <a:spLocks noChangeArrowheads="1"/>
            </p:cNvSpPr>
            <p:nvPr/>
          </p:nvSpPr>
          <p:spPr bwMode="auto">
            <a:xfrm>
              <a:off x="2824" y="187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CC"/>
                  </a:solidFill>
                </a:rPr>
                <a:t>m</a:t>
              </a:r>
              <a:endParaRPr lang="en-US" altLang="zh-CN" sz="2400"/>
            </a:p>
          </p:txBody>
        </p:sp>
      </p:grpSp>
      <p:grpSp>
        <p:nvGrpSpPr>
          <p:cNvPr id="416784" name="Group 16"/>
          <p:cNvGrpSpPr>
            <a:grpSpLocks/>
          </p:cNvGrpSpPr>
          <p:nvPr/>
        </p:nvGrpSpPr>
        <p:grpSpPr bwMode="auto">
          <a:xfrm>
            <a:off x="7466552" y="4589462"/>
            <a:ext cx="311150" cy="663575"/>
            <a:chOff x="3073" y="1310"/>
            <a:chExt cx="196" cy="418"/>
          </a:xfrm>
        </p:grpSpPr>
        <p:sp>
          <p:nvSpPr>
            <p:cNvPr id="180271" name="Line 17"/>
            <p:cNvSpPr>
              <a:spLocks noChangeShapeType="1"/>
            </p:cNvSpPr>
            <p:nvPr/>
          </p:nvSpPr>
          <p:spPr bwMode="auto">
            <a:xfrm flipV="1">
              <a:off x="3152" y="15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2" name="Text Box 18"/>
            <p:cNvSpPr txBox="1">
              <a:spLocks noChangeArrowheads="1"/>
            </p:cNvSpPr>
            <p:nvPr/>
          </p:nvSpPr>
          <p:spPr bwMode="auto">
            <a:xfrm>
              <a:off x="3073" y="13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endParaRPr lang="en-US" altLang="zh-CN" sz="2400"/>
            </a:p>
          </p:txBody>
        </p:sp>
      </p:grpSp>
      <p:grpSp>
        <p:nvGrpSpPr>
          <p:cNvPr id="416787" name="Group 19"/>
          <p:cNvGrpSpPr>
            <a:grpSpLocks/>
          </p:cNvGrpSpPr>
          <p:nvPr/>
        </p:nvGrpSpPr>
        <p:grpSpPr bwMode="auto">
          <a:xfrm>
            <a:off x="10289446" y="4126706"/>
            <a:ext cx="311150" cy="1208088"/>
            <a:chOff x="4852" y="1008"/>
            <a:chExt cx="196" cy="761"/>
          </a:xfrm>
        </p:grpSpPr>
        <p:sp>
          <p:nvSpPr>
            <p:cNvPr id="180269" name="Line 20"/>
            <p:cNvSpPr>
              <a:spLocks noChangeShapeType="1"/>
            </p:cNvSpPr>
            <p:nvPr/>
          </p:nvSpPr>
          <p:spPr bwMode="auto">
            <a:xfrm>
              <a:off x="4920" y="100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0" name="Text Box 21"/>
            <p:cNvSpPr txBox="1">
              <a:spLocks noChangeArrowheads="1"/>
            </p:cNvSpPr>
            <p:nvPr/>
          </p:nvSpPr>
          <p:spPr bwMode="auto">
            <a:xfrm>
              <a:off x="4852" y="1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6" tIns="45719" rIns="91436" bIns="45719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b</a:t>
              </a:r>
              <a:endParaRPr lang="en-US" altLang="zh-CN" sz="2400"/>
            </a:p>
          </p:txBody>
        </p:sp>
      </p:grpSp>
      <p:grpSp>
        <p:nvGrpSpPr>
          <p:cNvPr id="416790" name="Group 22"/>
          <p:cNvGrpSpPr>
            <a:grpSpLocks/>
          </p:cNvGrpSpPr>
          <p:nvPr/>
        </p:nvGrpSpPr>
        <p:grpSpPr bwMode="auto">
          <a:xfrm>
            <a:off x="8575385" y="4419959"/>
            <a:ext cx="227012" cy="762000"/>
            <a:chOff x="3757" y="2832"/>
            <a:chExt cx="143" cy="480"/>
          </a:xfrm>
        </p:grpSpPr>
        <p:sp>
          <p:nvSpPr>
            <p:cNvPr id="180267" name="Line 23"/>
            <p:cNvSpPr>
              <a:spLocks noChangeShapeType="1"/>
            </p:cNvSpPr>
            <p:nvPr/>
          </p:nvSpPr>
          <p:spPr bwMode="auto">
            <a:xfrm>
              <a:off x="3816" y="283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68" name="Object 24"/>
            <p:cNvGraphicFramePr>
              <a:graphicFrameLocks noChangeAspect="1"/>
            </p:cNvGraphicFramePr>
            <p:nvPr/>
          </p:nvGraphicFramePr>
          <p:xfrm>
            <a:off x="3757" y="3120"/>
            <a:ext cx="14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0" name="公式" r:id="rId13" imgW="314401" imgH="428509" progId="Equation.3">
                    <p:embed/>
                  </p:oleObj>
                </mc:Choice>
                <mc:Fallback>
                  <p:oleObj name="公式" r:id="rId13" imgW="314401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3120"/>
                          <a:ext cx="14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793" name="Group 25"/>
          <p:cNvGrpSpPr>
            <a:grpSpLocks/>
          </p:cNvGrpSpPr>
          <p:nvPr/>
        </p:nvGrpSpPr>
        <p:grpSpPr bwMode="auto">
          <a:xfrm>
            <a:off x="9092485" y="4452936"/>
            <a:ext cx="246062" cy="762000"/>
            <a:chOff x="4095" y="1248"/>
            <a:chExt cx="155" cy="480"/>
          </a:xfrm>
        </p:grpSpPr>
        <p:sp>
          <p:nvSpPr>
            <p:cNvPr id="180265" name="Line 26"/>
            <p:cNvSpPr>
              <a:spLocks noChangeShapeType="1"/>
            </p:cNvSpPr>
            <p:nvPr/>
          </p:nvSpPr>
          <p:spPr bwMode="auto">
            <a:xfrm>
              <a:off x="4140" y="124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66" name="Object 27"/>
            <p:cNvGraphicFramePr>
              <a:graphicFrameLocks noChangeAspect="1"/>
            </p:cNvGraphicFramePr>
            <p:nvPr/>
          </p:nvGraphicFramePr>
          <p:xfrm>
            <a:off x="4095" y="1536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1" name="公式" r:id="rId15" imgW="342857" imgH="428509" progId="Equation.3">
                    <p:embed/>
                  </p:oleObj>
                </mc:Choice>
                <mc:Fallback>
                  <p:oleObj name="公式" r:id="rId15" imgW="342857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536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796" name="Group 28"/>
          <p:cNvGrpSpPr>
            <a:grpSpLocks/>
          </p:cNvGrpSpPr>
          <p:nvPr/>
        </p:nvGrpSpPr>
        <p:grpSpPr bwMode="auto">
          <a:xfrm>
            <a:off x="9531522" y="4452938"/>
            <a:ext cx="246063" cy="762000"/>
            <a:chOff x="4355" y="1248"/>
            <a:chExt cx="155" cy="480"/>
          </a:xfrm>
        </p:grpSpPr>
        <p:sp>
          <p:nvSpPr>
            <p:cNvPr id="180263" name="Line 29"/>
            <p:cNvSpPr>
              <a:spLocks noChangeShapeType="1"/>
            </p:cNvSpPr>
            <p:nvPr/>
          </p:nvSpPr>
          <p:spPr bwMode="auto">
            <a:xfrm>
              <a:off x="4400" y="124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64" name="Object 30"/>
            <p:cNvGraphicFramePr>
              <a:graphicFrameLocks noChangeAspect="1"/>
            </p:cNvGraphicFramePr>
            <p:nvPr/>
          </p:nvGraphicFramePr>
          <p:xfrm>
            <a:off x="4355" y="1536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2" name="公式" r:id="rId17" imgW="342857" imgH="428509" progId="Equation.3">
                    <p:embed/>
                  </p:oleObj>
                </mc:Choice>
                <mc:Fallback>
                  <p:oleObj name="公式" r:id="rId17" imgW="342857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1536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799" name="Group 31"/>
          <p:cNvGrpSpPr>
            <a:grpSpLocks/>
          </p:cNvGrpSpPr>
          <p:nvPr/>
        </p:nvGrpSpPr>
        <p:grpSpPr bwMode="auto">
          <a:xfrm>
            <a:off x="9932260" y="3803650"/>
            <a:ext cx="261937" cy="1447800"/>
            <a:chOff x="4615" y="816"/>
            <a:chExt cx="165" cy="912"/>
          </a:xfrm>
        </p:grpSpPr>
        <p:sp>
          <p:nvSpPr>
            <p:cNvPr id="180261" name="Line 32"/>
            <p:cNvSpPr>
              <a:spLocks noChangeShapeType="1"/>
            </p:cNvSpPr>
            <p:nvPr/>
          </p:nvSpPr>
          <p:spPr bwMode="auto">
            <a:xfrm>
              <a:off x="4660" y="816"/>
              <a:ext cx="0" cy="72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62" name="Object 33"/>
            <p:cNvGraphicFramePr>
              <a:graphicFrameLocks noChangeAspect="1"/>
            </p:cNvGraphicFramePr>
            <p:nvPr/>
          </p:nvGraphicFramePr>
          <p:xfrm>
            <a:off x="4615" y="1536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3" name="公式" r:id="rId19" imgW="361943" imgH="428509" progId="Equation.3">
                    <p:embed/>
                  </p:oleObj>
                </mc:Choice>
                <mc:Fallback>
                  <p:oleObj name="公式" r:id="rId19" imgW="361943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1536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802" name="Group 34"/>
          <p:cNvGrpSpPr>
            <a:grpSpLocks/>
          </p:cNvGrpSpPr>
          <p:nvPr/>
        </p:nvGrpSpPr>
        <p:grpSpPr bwMode="auto">
          <a:xfrm>
            <a:off x="7978351" y="4952846"/>
            <a:ext cx="273050" cy="762000"/>
            <a:chOff x="3412" y="1536"/>
            <a:chExt cx="172" cy="480"/>
          </a:xfrm>
        </p:grpSpPr>
        <p:sp>
          <p:nvSpPr>
            <p:cNvPr id="180259" name="Line 35"/>
            <p:cNvSpPr>
              <a:spLocks noChangeShapeType="1"/>
            </p:cNvSpPr>
            <p:nvPr/>
          </p:nvSpPr>
          <p:spPr bwMode="auto">
            <a:xfrm flipV="1">
              <a:off x="3412" y="1536"/>
              <a:ext cx="0" cy="48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60" name="Object 36"/>
            <p:cNvGraphicFramePr>
              <a:graphicFrameLocks noChangeAspect="1"/>
            </p:cNvGraphicFramePr>
            <p:nvPr/>
          </p:nvGraphicFramePr>
          <p:xfrm>
            <a:off x="3435" y="1556"/>
            <a:ext cx="14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4" name="公式" r:id="rId21" imgW="323770" imgH="390628" progId="Equation.3">
                    <p:embed/>
                  </p:oleObj>
                </mc:Choice>
                <mc:Fallback>
                  <p:oleObj name="公式" r:id="rId21" imgW="323770" imgH="3906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1556"/>
                          <a:ext cx="14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805" name="Group 37"/>
          <p:cNvGrpSpPr>
            <a:grpSpLocks/>
          </p:cNvGrpSpPr>
          <p:nvPr/>
        </p:nvGrpSpPr>
        <p:grpSpPr bwMode="auto">
          <a:xfrm>
            <a:off x="6889021" y="3273425"/>
            <a:ext cx="4286250" cy="2828925"/>
            <a:chOff x="2712" y="474"/>
            <a:chExt cx="2700" cy="1782"/>
          </a:xfrm>
        </p:grpSpPr>
        <p:grpSp>
          <p:nvGrpSpPr>
            <p:cNvPr id="180251" name="Group 38"/>
            <p:cNvGrpSpPr>
              <a:grpSpLocks/>
            </p:cNvGrpSpPr>
            <p:nvPr/>
          </p:nvGrpSpPr>
          <p:grpSpPr bwMode="auto">
            <a:xfrm>
              <a:off x="2712" y="474"/>
              <a:ext cx="2700" cy="1782"/>
              <a:chOff x="2712" y="474"/>
              <a:chExt cx="2700" cy="1782"/>
            </a:xfrm>
          </p:grpSpPr>
          <p:sp>
            <p:nvSpPr>
              <p:cNvPr id="180253" name="Line 39"/>
              <p:cNvSpPr>
                <a:spLocks noChangeShapeType="1"/>
              </p:cNvSpPr>
              <p:nvPr/>
            </p:nvSpPr>
            <p:spPr bwMode="auto">
              <a:xfrm flipV="1">
                <a:off x="2712" y="1536"/>
                <a:ext cx="26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54" name="Line 40"/>
              <p:cNvSpPr>
                <a:spLocks noChangeShapeType="1"/>
              </p:cNvSpPr>
              <p:nvPr/>
            </p:nvSpPr>
            <p:spPr bwMode="auto">
              <a:xfrm flipV="1">
                <a:off x="3048" y="480"/>
                <a:ext cx="0" cy="17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55" name="Freeform 41"/>
              <p:cNvSpPr>
                <a:spLocks/>
              </p:cNvSpPr>
              <p:nvPr/>
            </p:nvSpPr>
            <p:spPr bwMode="auto">
              <a:xfrm>
                <a:off x="3152" y="808"/>
                <a:ext cx="1768" cy="1208"/>
              </a:xfrm>
              <a:custGeom>
                <a:avLst/>
                <a:gdLst>
                  <a:gd name="T0" fmla="*/ 0 w 1632"/>
                  <a:gd name="T1" fmla="*/ 920 h 1208"/>
                  <a:gd name="T2" fmla="*/ 122 w 1632"/>
                  <a:gd name="T3" fmla="*/ 1112 h 1208"/>
                  <a:gd name="T4" fmla="*/ 306 w 1632"/>
                  <a:gd name="T5" fmla="*/ 1208 h 1208"/>
                  <a:gd name="T6" fmla="*/ 489 w 1632"/>
                  <a:gd name="T7" fmla="*/ 1112 h 1208"/>
                  <a:gd name="T8" fmla="*/ 610 w 1632"/>
                  <a:gd name="T9" fmla="*/ 872 h 1208"/>
                  <a:gd name="T10" fmla="*/ 672 w 1632"/>
                  <a:gd name="T11" fmla="*/ 680 h 1208"/>
                  <a:gd name="T12" fmla="*/ 793 w 1632"/>
                  <a:gd name="T13" fmla="*/ 392 h 1208"/>
                  <a:gd name="T14" fmla="*/ 915 w 1632"/>
                  <a:gd name="T15" fmla="*/ 296 h 1208"/>
                  <a:gd name="T16" fmla="*/ 1038 w 1632"/>
                  <a:gd name="T17" fmla="*/ 296 h 1208"/>
                  <a:gd name="T18" fmla="*/ 1159 w 1632"/>
                  <a:gd name="T19" fmla="*/ 392 h 1208"/>
                  <a:gd name="T20" fmla="*/ 1221 w 1632"/>
                  <a:gd name="T21" fmla="*/ 488 h 1208"/>
                  <a:gd name="T22" fmla="*/ 1342 w 1632"/>
                  <a:gd name="T23" fmla="*/ 584 h 1208"/>
                  <a:gd name="T24" fmla="*/ 1465 w 1632"/>
                  <a:gd name="T25" fmla="*/ 488 h 1208"/>
                  <a:gd name="T26" fmla="*/ 1525 w 1632"/>
                  <a:gd name="T27" fmla="*/ 296 h 1208"/>
                  <a:gd name="T28" fmla="*/ 1648 w 1632"/>
                  <a:gd name="T29" fmla="*/ 104 h 1208"/>
                  <a:gd name="T30" fmla="*/ 1770 w 1632"/>
                  <a:gd name="T31" fmla="*/ 8 h 1208"/>
                  <a:gd name="T32" fmla="*/ 1953 w 1632"/>
                  <a:gd name="T33" fmla="*/ 56 h 1208"/>
                  <a:gd name="T34" fmla="*/ 2075 w 1632"/>
                  <a:gd name="T35" fmla="*/ 200 h 120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32" h="1208">
                    <a:moveTo>
                      <a:pt x="0" y="920"/>
                    </a:moveTo>
                    <a:cubicBezTo>
                      <a:pt x="28" y="992"/>
                      <a:pt x="56" y="1064"/>
                      <a:pt x="96" y="1112"/>
                    </a:cubicBezTo>
                    <a:cubicBezTo>
                      <a:pt x="136" y="1160"/>
                      <a:pt x="192" y="1208"/>
                      <a:pt x="240" y="1208"/>
                    </a:cubicBezTo>
                    <a:cubicBezTo>
                      <a:pt x="288" y="1208"/>
                      <a:pt x="344" y="1168"/>
                      <a:pt x="384" y="1112"/>
                    </a:cubicBezTo>
                    <a:cubicBezTo>
                      <a:pt x="424" y="1056"/>
                      <a:pt x="456" y="944"/>
                      <a:pt x="480" y="872"/>
                    </a:cubicBezTo>
                    <a:cubicBezTo>
                      <a:pt x="504" y="800"/>
                      <a:pt x="504" y="760"/>
                      <a:pt x="528" y="680"/>
                    </a:cubicBezTo>
                    <a:cubicBezTo>
                      <a:pt x="552" y="600"/>
                      <a:pt x="592" y="456"/>
                      <a:pt x="624" y="392"/>
                    </a:cubicBezTo>
                    <a:cubicBezTo>
                      <a:pt x="656" y="328"/>
                      <a:pt x="688" y="312"/>
                      <a:pt x="720" y="296"/>
                    </a:cubicBezTo>
                    <a:cubicBezTo>
                      <a:pt x="752" y="280"/>
                      <a:pt x="784" y="280"/>
                      <a:pt x="816" y="296"/>
                    </a:cubicBezTo>
                    <a:cubicBezTo>
                      <a:pt x="848" y="312"/>
                      <a:pt x="888" y="360"/>
                      <a:pt x="912" y="392"/>
                    </a:cubicBezTo>
                    <a:cubicBezTo>
                      <a:pt x="936" y="424"/>
                      <a:pt x="936" y="456"/>
                      <a:pt x="960" y="488"/>
                    </a:cubicBezTo>
                    <a:cubicBezTo>
                      <a:pt x="984" y="520"/>
                      <a:pt x="1024" y="584"/>
                      <a:pt x="1056" y="584"/>
                    </a:cubicBezTo>
                    <a:cubicBezTo>
                      <a:pt x="1088" y="584"/>
                      <a:pt x="1128" y="536"/>
                      <a:pt x="1152" y="488"/>
                    </a:cubicBezTo>
                    <a:cubicBezTo>
                      <a:pt x="1176" y="440"/>
                      <a:pt x="1176" y="360"/>
                      <a:pt x="1200" y="296"/>
                    </a:cubicBezTo>
                    <a:cubicBezTo>
                      <a:pt x="1224" y="232"/>
                      <a:pt x="1264" y="152"/>
                      <a:pt x="1296" y="104"/>
                    </a:cubicBezTo>
                    <a:cubicBezTo>
                      <a:pt x="1328" y="56"/>
                      <a:pt x="1352" y="16"/>
                      <a:pt x="1392" y="8"/>
                    </a:cubicBezTo>
                    <a:cubicBezTo>
                      <a:pt x="1432" y="0"/>
                      <a:pt x="1496" y="24"/>
                      <a:pt x="1536" y="56"/>
                    </a:cubicBezTo>
                    <a:cubicBezTo>
                      <a:pt x="1576" y="88"/>
                      <a:pt x="1616" y="176"/>
                      <a:pt x="1632" y="20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0256" name="Object 42"/>
              <p:cNvGraphicFramePr>
                <a:graphicFrameLocks noChangeAspect="1"/>
              </p:cNvGraphicFramePr>
              <p:nvPr/>
            </p:nvGraphicFramePr>
            <p:xfrm>
              <a:off x="5268" y="1598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5" name="公式" r:id="rId23" imgW="253890" imgH="241195" progId="Equation.3">
                      <p:embed/>
                    </p:oleObj>
                  </mc:Choice>
                  <mc:Fallback>
                    <p:oleObj name="公式" r:id="rId23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8" y="1598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57" name="Object 43"/>
              <p:cNvGraphicFramePr>
                <a:graphicFrameLocks noChangeAspect="1"/>
              </p:cNvGraphicFramePr>
              <p:nvPr/>
            </p:nvGraphicFramePr>
            <p:xfrm>
              <a:off x="2880" y="474"/>
              <a:ext cx="145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6" name="公式" r:id="rId25" imgW="253780" imgH="317225" progId="Equation.3">
                      <p:embed/>
                    </p:oleObj>
                  </mc:Choice>
                  <mc:Fallback>
                    <p:oleObj name="公式" r:id="rId2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474"/>
                            <a:ext cx="145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58" name="Object 44"/>
              <p:cNvGraphicFramePr>
                <a:graphicFrameLocks noChangeAspect="1"/>
              </p:cNvGraphicFramePr>
              <p:nvPr/>
            </p:nvGraphicFramePr>
            <p:xfrm>
              <a:off x="2928" y="1560"/>
              <a:ext cx="122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7" name="公式" r:id="rId27" imgW="215713" imgH="241091" progId="Equation.3">
                      <p:embed/>
                    </p:oleObj>
                  </mc:Choice>
                  <mc:Fallback>
                    <p:oleObj name="公式" r:id="rId2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560"/>
                            <a:ext cx="122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0252" name="Object 45"/>
            <p:cNvGraphicFramePr>
              <a:graphicFrameLocks noChangeAspect="1"/>
            </p:cNvGraphicFramePr>
            <p:nvPr/>
          </p:nvGraphicFramePr>
          <p:xfrm>
            <a:off x="3120" y="1041"/>
            <a:ext cx="71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8" name="公式" r:id="rId29" imgW="1333601" imgH="361783" progId="Equation.3">
                    <p:embed/>
                  </p:oleObj>
                </mc:Choice>
                <mc:Fallback>
                  <p:oleObj name="公式" r:id="rId29" imgW="1333601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41"/>
                          <a:ext cx="71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814" name="Group 46"/>
          <p:cNvGrpSpPr>
            <a:grpSpLocks/>
          </p:cNvGrpSpPr>
          <p:nvPr/>
        </p:nvGrpSpPr>
        <p:grpSpPr bwMode="auto">
          <a:xfrm>
            <a:off x="6955951" y="4257470"/>
            <a:ext cx="2774950" cy="415925"/>
            <a:chOff x="598" y="2614"/>
            <a:chExt cx="1634" cy="262"/>
          </a:xfrm>
        </p:grpSpPr>
        <p:sp>
          <p:nvSpPr>
            <p:cNvPr id="180249" name="Line 47"/>
            <p:cNvSpPr>
              <a:spLocks noChangeShapeType="1"/>
            </p:cNvSpPr>
            <p:nvPr/>
          </p:nvSpPr>
          <p:spPr bwMode="auto">
            <a:xfrm flipH="1">
              <a:off x="880" y="2708"/>
              <a:ext cx="13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50" name="Object 48"/>
            <p:cNvGraphicFramePr>
              <a:graphicFrameLocks noChangeAspect="1"/>
            </p:cNvGraphicFramePr>
            <p:nvPr/>
          </p:nvGraphicFramePr>
          <p:xfrm>
            <a:off x="598" y="2614"/>
            <a:ext cx="33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9" name="公式" r:id="rId31" imgW="171428" imgH="133453" progId="Equation.3">
                    <p:embed/>
                  </p:oleObj>
                </mc:Choice>
                <mc:Fallback>
                  <p:oleObj name="公式" r:id="rId31" imgW="171428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" y="2614"/>
                          <a:ext cx="33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48" name="Text Box 51"/>
          <p:cNvSpPr txBox="1">
            <a:spLocks noChangeArrowheads="1"/>
          </p:cNvSpPr>
          <p:nvPr/>
        </p:nvSpPr>
        <p:spPr bwMode="auto">
          <a:xfrm>
            <a:off x="2478007" y="3392884"/>
            <a:ext cx="198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几何解释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</a:p>
        </p:txBody>
      </p:sp>
      <p:grpSp>
        <p:nvGrpSpPr>
          <p:cNvPr id="416820" name="Group 52"/>
          <p:cNvGrpSpPr>
            <a:grpSpLocks/>
          </p:cNvGrpSpPr>
          <p:nvPr/>
        </p:nvGrpSpPr>
        <p:grpSpPr bwMode="auto">
          <a:xfrm>
            <a:off x="2455987" y="3417094"/>
            <a:ext cx="3844925" cy="2162175"/>
            <a:chOff x="695" y="2161"/>
            <a:chExt cx="2422" cy="1362"/>
          </a:xfrm>
        </p:grpSpPr>
        <p:graphicFrame>
          <p:nvGraphicFramePr>
            <p:cNvPr id="180245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784338"/>
                </p:ext>
              </p:extLst>
            </p:nvPr>
          </p:nvGraphicFramePr>
          <p:xfrm>
            <a:off x="695" y="2161"/>
            <a:ext cx="2422" cy="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0" name="Equation" r:id="rId33" imgW="1650960" imgH="927000" progId="Equation.DSMT4">
                    <p:embed/>
                  </p:oleObj>
                </mc:Choice>
                <mc:Fallback>
                  <p:oleObj name="Equation" r:id="rId33" imgW="1650960" imgH="927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2161"/>
                          <a:ext cx="2422" cy="1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6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010469"/>
                </p:ext>
              </p:extLst>
            </p:nvPr>
          </p:nvGraphicFramePr>
          <p:xfrm>
            <a:off x="1313" y="2882"/>
            <a:ext cx="143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1" name="Equation" r:id="rId35" imgW="876228" imgH="190449" progId="Equation.DSMT4">
                    <p:embed/>
                  </p:oleObj>
                </mc:Choice>
                <mc:Fallback>
                  <p:oleObj name="Equation" r:id="rId35" imgW="876228" imgH="19044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" y="2882"/>
                          <a:ext cx="143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100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Text Box 2"/>
          <p:cNvSpPr txBox="1">
            <a:spLocks noChangeArrowheads="1"/>
          </p:cNvSpPr>
          <p:nvPr/>
        </p:nvSpPr>
        <p:spPr bwMode="auto">
          <a:xfrm>
            <a:off x="2190097" y="783525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17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884700"/>
              </p:ext>
            </p:extLst>
          </p:nvPr>
        </p:nvGraphicFramePr>
        <p:xfrm>
          <a:off x="2035459" y="2374903"/>
          <a:ext cx="3572745" cy="513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9" name="公式" r:id="rId3" imgW="1466857" imgH="190449" progId="Equation.3">
                  <p:embed/>
                </p:oleObj>
              </mc:Choice>
              <mc:Fallback>
                <p:oleObj name="公式" r:id="rId3" imgW="146685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459" y="2374903"/>
                        <a:ext cx="3572745" cy="513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09545"/>
              </p:ext>
            </p:extLst>
          </p:nvPr>
        </p:nvGraphicFramePr>
        <p:xfrm>
          <a:off x="1951557" y="2957870"/>
          <a:ext cx="4589461" cy="52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0" name="公式" r:id="rId5" imgW="1764534" imgH="215806" progId="Equation.3">
                  <p:embed/>
                </p:oleObj>
              </mc:Choice>
              <mc:Fallback>
                <p:oleObj name="公式" r:id="rId5" imgW="176453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557" y="2957870"/>
                        <a:ext cx="4589461" cy="520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570148"/>
              </p:ext>
            </p:extLst>
          </p:nvPr>
        </p:nvGraphicFramePr>
        <p:xfrm>
          <a:off x="1962152" y="3544517"/>
          <a:ext cx="5194299" cy="51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1" name="公式" r:id="rId7" imgW="2159000" imgH="215900" progId="Equation.3">
                  <p:embed/>
                </p:oleObj>
              </mc:Choice>
              <mc:Fallback>
                <p:oleObj name="公式" r:id="rId7" imgW="2159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2" y="3544517"/>
                        <a:ext cx="5194299" cy="518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670519"/>
              </p:ext>
            </p:extLst>
          </p:nvPr>
        </p:nvGraphicFramePr>
        <p:xfrm>
          <a:off x="2206625" y="4175126"/>
          <a:ext cx="5264218" cy="54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2" name="公式" r:id="rId9" imgW="2070100" imgH="215900" progId="Equation.3">
                  <p:embed/>
                </p:oleObj>
              </mc:Choice>
              <mc:Fallback>
                <p:oleObj name="公式" r:id="rId9" imgW="2070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175126"/>
                        <a:ext cx="5264218" cy="54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38437"/>
              </p:ext>
            </p:extLst>
          </p:nvPr>
        </p:nvGraphicFramePr>
        <p:xfrm>
          <a:off x="7470843" y="3505202"/>
          <a:ext cx="2369573" cy="50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3" name="公式" r:id="rId11" imgW="1015559" imgH="215806" progId="Equation.3">
                  <p:embed/>
                </p:oleObj>
              </mc:Choice>
              <mc:Fallback>
                <p:oleObj name="公式" r:id="rId11" imgW="101555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843" y="3505202"/>
                        <a:ext cx="2369573" cy="505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2062163" y="4865689"/>
            <a:ext cx="3097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再由性质 </a:t>
            </a:r>
            <a:r>
              <a:rPr lang="en-US" altLang="zh-CN" sz="2800" b="1" dirty="0"/>
              <a:t>3 ,</a:t>
            </a:r>
          </a:p>
        </p:txBody>
      </p:sp>
      <p:graphicFrame>
        <p:nvGraphicFramePr>
          <p:cNvPr id="417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59570"/>
              </p:ext>
            </p:extLst>
          </p:nvPr>
        </p:nvGraphicFramePr>
        <p:xfrm>
          <a:off x="4440240" y="4865688"/>
          <a:ext cx="5089524" cy="52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4" name="公式" r:id="rId13" imgW="2076573" imgH="190449" progId="Equation.3">
                  <p:embed/>
                </p:oleObj>
              </mc:Choice>
              <mc:Fallback>
                <p:oleObj name="公式" r:id="rId13" imgW="2076573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40" y="4865688"/>
                        <a:ext cx="5089524" cy="522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23239"/>
              </p:ext>
            </p:extLst>
          </p:nvPr>
        </p:nvGraphicFramePr>
        <p:xfrm>
          <a:off x="3303588" y="5542145"/>
          <a:ext cx="3160712" cy="478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5" name="公式" r:id="rId15" imgW="1304798" imgH="171334" progId="Equation.3">
                  <p:embed/>
                </p:oleObj>
              </mc:Choice>
              <mc:Fallback>
                <p:oleObj name="公式" r:id="rId15" imgW="1304798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542145"/>
                        <a:ext cx="3160712" cy="478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751635"/>
              </p:ext>
            </p:extLst>
          </p:nvPr>
        </p:nvGraphicFramePr>
        <p:xfrm>
          <a:off x="6560532" y="5534290"/>
          <a:ext cx="1881187" cy="47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6" name="公式" r:id="rId17" imgW="781144" imgH="171334" progId="Equation.3">
                  <p:embed/>
                </p:oleObj>
              </mc:Choice>
              <mc:Fallback>
                <p:oleObj name="公式" r:id="rId17" imgW="781144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532" y="5534290"/>
                        <a:ext cx="1881187" cy="470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526265"/>
              </p:ext>
            </p:extLst>
          </p:nvPr>
        </p:nvGraphicFramePr>
        <p:xfrm>
          <a:off x="2608576" y="795368"/>
          <a:ext cx="2768921" cy="108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7" name="公式" r:id="rId19" imgW="1155700" imgH="457200" progId="Equation.3">
                  <p:embed/>
                </p:oleObj>
              </mc:Choice>
              <mc:Fallback>
                <p:oleObj name="公式" r:id="rId19" imgW="115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576" y="795368"/>
                        <a:ext cx="2768921" cy="108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7909"/>
              </p:ext>
            </p:extLst>
          </p:nvPr>
        </p:nvGraphicFramePr>
        <p:xfrm>
          <a:off x="2076451" y="1818122"/>
          <a:ext cx="3686176" cy="52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8" name="公式" r:id="rId21" imgW="1497950" imgH="215806" progId="Equation.3">
                  <p:embed/>
                </p:oleObj>
              </mc:Choice>
              <mc:Fallback>
                <p:oleObj name="公式" r:id="rId21" imgW="149795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1" y="1818122"/>
                        <a:ext cx="3686176" cy="52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268574"/>
              </p:ext>
            </p:extLst>
          </p:nvPr>
        </p:nvGraphicFramePr>
        <p:xfrm>
          <a:off x="7904163" y="4095750"/>
          <a:ext cx="1816100" cy="55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" name="公式" r:id="rId23" imgW="685713" imgH="190449" progId="Equation.3">
                  <p:embed/>
                </p:oleObj>
              </mc:Choice>
              <mc:Fallback>
                <p:oleObj name="公式" r:id="rId23" imgW="685713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163" y="4095750"/>
                        <a:ext cx="1816100" cy="55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7" name="Text Box 15"/>
          <p:cNvSpPr txBox="1">
            <a:spLocks noChangeArrowheads="1"/>
          </p:cNvSpPr>
          <p:nvPr/>
        </p:nvSpPr>
        <p:spPr bwMode="auto">
          <a:xfrm>
            <a:off x="8689976" y="5504143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6600"/>
                </a:solidFill>
                <a:ea typeface="黑体" pitchFamily="2" charset="-122"/>
              </a:rPr>
              <a:t>证毕</a:t>
            </a:r>
            <a:endParaRPr lang="zh-CN" altLang="en-US" sz="2800" b="1" dirty="0">
              <a:solidFill>
                <a:srgbClr val="006600"/>
              </a:solidFill>
            </a:endParaRPr>
          </a:p>
        </p:txBody>
      </p:sp>
      <p:grpSp>
        <p:nvGrpSpPr>
          <p:cNvPr id="417808" name="Group 16"/>
          <p:cNvGrpSpPr>
            <a:grpSpLocks/>
          </p:cNvGrpSpPr>
          <p:nvPr/>
        </p:nvGrpSpPr>
        <p:grpSpPr bwMode="auto">
          <a:xfrm>
            <a:off x="6024563" y="312739"/>
            <a:ext cx="4286250" cy="2828925"/>
            <a:chOff x="2835" y="197"/>
            <a:chExt cx="2700" cy="1782"/>
          </a:xfrm>
        </p:grpSpPr>
        <p:grpSp>
          <p:nvGrpSpPr>
            <p:cNvPr id="181265" name="Group 17"/>
            <p:cNvGrpSpPr>
              <a:grpSpLocks/>
            </p:cNvGrpSpPr>
            <p:nvPr/>
          </p:nvGrpSpPr>
          <p:grpSpPr bwMode="auto">
            <a:xfrm>
              <a:off x="2938" y="424"/>
              <a:ext cx="1848" cy="250"/>
              <a:chOff x="2884" y="686"/>
              <a:chExt cx="1848" cy="250"/>
            </a:xfrm>
          </p:grpSpPr>
          <p:sp>
            <p:nvSpPr>
              <p:cNvPr id="181302" name="Line 18"/>
              <p:cNvSpPr>
                <a:spLocks noChangeShapeType="1"/>
              </p:cNvSpPr>
              <p:nvPr/>
            </p:nvSpPr>
            <p:spPr bwMode="auto">
              <a:xfrm flipH="1">
                <a:off x="3120" y="816"/>
                <a:ext cx="1612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03" name="Text Box 19"/>
              <p:cNvSpPr txBox="1">
                <a:spLocks noChangeArrowheads="1"/>
              </p:cNvSpPr>
              <p:nvPr/>
            </p:nvSpPr>
            <p:spPr bwMode="auto">
              <a:xfrm>
                <a:off x="2884" y="686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33CC"/>
                    </a:solidFill>
                  </a:rPr>
                  <a:t>M</a:t>
                </a:r>
                <a:endParaRPr lang="en-US" altLang="zh-CN" sz="2400"/>
              </a:p>
            </p:txBody>
          </p:sp>
        </p:grpSp>
        <p:grpSp>
          <p:nvGrpSpPr>
            <p:cNvPr id="181266" name="Group 20"/>
            <p:cNvGrpSpPr>
              <a:grpSpLocks/>
            </p:cNvGrpSpPr>
            <p:nvPr/>
          </p:nvGrpSpPr>
          <p:grpSpPr bwMode="auto">
            <a:xfrm>
              <a:off x="2927" y="1604"/>
              <a:ext cx="588" cy="250"/>
              <a:chOff x="2824" y="1874"/>
              <a:chExt cx="588" cy="250"/>
            </a:xfrm>
          </p:grpSpPr>
          <p:sp>
            <p:nvSpPr>
              <p:cNvPr id="181300" name="Line 21"/>
              <p:cNvSpPr>
                <a:spLocks noChangeShapeType="1"/>
              </p:cNvSpPr>
              <p:nvPr/>
            </p:nvSpPr>
            <p:spPr bwMode="auto">
              <a:xfrm flipH="1">
                <a:off x="3048" y="2016"/>
                <a:ext cx="364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01" name="Text Box 22"/>
              <p:cNvSpPr txBox="1">
                <a:spLocks noChangeArrowheads="1"/>
              </p:cNvSpPr>
              <p:nvPr/>
            </p:nvSpPr>
            <p:spPr bwMode="auto">
              <a:xfrm>
                <a:off x="2824" y="187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FF33CC"/>
                    </a:solidFill>
                  </a:rPr>
                  <a:t>m</a:t>
                </a:r>
                <a:endParaRPr lang="en-US" altLang="zh-CN" sz="2400"/>
              </a:p>
            </p:txBody>
          </p:sp>
        </p:grpSp>
        <p:grpSp>
          <p:nvGrpSpPr>
            <p:cNvPr id="181267" name="Group 23"/>
            <p:cNvGrpSpPr>
              <a:grpSpLocks/>
            </p:cNvGrpSpPr>
            <p:nvPr/>
          </p:nvGrpSpPr>
          <p:grpSpPr bwMode="auto">
            <a:xfrm>
              <a:off x="3198" y="1050"/>
              <a:ext cx="196" cy="418"/>
              <a:chOff x="3073" y="1310"/>
              <a:chExt cx="196" cy="418"/>
            </a:xfrm>
          </p:grpSpPr>
          <p:sp>
            <p:nvSpPr>
              <p:cNvPr id="181298" name="Line 24"/>
              <p:cNvSpPr>
                <a:spLocks noChangeShapeType="1"/>
              </p:cNvSpPr>
              <p:nvPr/>
            </p:nvSpPr>
            <p:spPr bwMode="auto">
              <a:xfrm flipV="1">
                <a:off x="3152" y="153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299" name="Text Box 25"/>
              <p:cNvSpPr txBox="1">
                <a:spLocks noChangeArrowheads="1"/>
              </p:cNvSpPr>
              <p:nvPr/>
            </p:nvSpPr>
            <p:spPr bwMode="auto">
              <a:xfrm>
                <a:off x="3073" y="13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/>
                  <a:t>a</a:t>
                </a:r>
                <a:endParaRPr lang="en-US" altLang="zh-CN" sz="2400"/>
              </a:p>
            </p:txBody>
          </p:sp>
        </p:grpSp>
        <p:grpSp>
          <p:nvGrpSpPr>
            <p:cNvPr id="181268" name="Group 26"/>
            <p:cNvGrpSpPr>
              <a:grpSpLocks/>
            </p:cNvGrpSpPr>
            <p:nvPr/>
          </p:nvGrpSpPr>
          <p:grpSpPr bwMode="auto">
            <a:xfrm>
              <a:off x="4967" y="719"/>
              <a:ext cx="196" cy="761"/>
              <a:chOff x="4852" y="1008"/>
              <a:chExt cx="196" cy="761"/>
            </a:xfrm>
          </p:grpSpPr>
          <p:sp>
            <p:nvSpPr>
              <p:cNvPr id="181296" name="Line 27"/>
              <p:cNvSpPr>
                <a:spLocks noChangeShapeType="1"/>
              </p:cNvSpPr>
              <p:nvPr/>
            </p:nvSpPr>
            <p:spPr bwMode="auto">
              <a:xfrm>
                <a:off x="4920" y="100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297" name="Text Box 28"/>
              <p:cNvSpPr txBox="1">
                <a:spLocks noChangeArrowheads="1"/>
              </p:cNvSpPr>
              <p:nvPr/>
            </p:nvSpPr>
            <p:spPr bwMode="auto">
              <a:xfrm>
                <a:off x="4852" y="1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/>
                  <a:t>b</a:t>
                </a:r>
                <a:endParaRPr lang="en-US" altLang="zh-CN" sz="2400"/>
              </a:p>
            </p:txBody>
          </p:sp>
        </p:grpSp>
        <p:grpSp>
          <p:nvGrpSpPr>
            <p:cNvPr id="181269" name="Group 29"/>
            <p:cNvGrpSpPr>
              <a:grpSpLocks/>
            </p:cNvGrpSpPr>
            <p:nvPr/>
          </p:nvGrpSpPr>
          <p:grpSpPr bwMode="auto">
            <a:xfrm>
              <a:off x="3871" y="969"/>
              <a:ext cx="143" cy="480"/>
              <a:chOff x="3757" y="2832"/>
              <a:chExt cx="143" cy="480"/>
            </a:xfrm>
          </p:grpSpPr>
          <p:sp>
            <p:nvSpPr>
              <p:cNvPr id="181294" name="Line 30"/>
              <p:cNvSpPr>
                <a:spLocks noChangeShapeType="1"/>
              </p:cNvSpPr>
              <p:nvPr/>
            </p:nvSpPr>
            <p:spPr bwMode="auto">
              <a:xfrm>
                <a:off x="3816" y="2832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1295" name="Object 31"/>
              <p:cNvGraphicFramePr>
                <a:graphicFrameLocks noChangeAspect="1"/>
              </p:cNvGraphicFramePr>
              <p:nvPr/>
            </p:nvGraphicFramePr>
            <p:xfrm>
              <a:off x="3757" y="3120"/>
              <a:ext cx="143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0" name="公式" r:id="rId25" imgW="314401" imgH="428509" progId="Equation.3">
                      <p:embed/>
                    </p:oleObj>
                  </mc:Choice>
                  <mc:Fallback>
                    <p:oleObj name="公式" r:id="rId25" imgW="314401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7" y="3120"/>
                            <a:ext cx="143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1270" name="Group 32"/>
            <p:cNvGrpSpPr>
              <a:grpSpLocks/>
            </p:cNvGrpSpPr>
            <p:nvPr/>
          </p:nvGrpSpPr>
          <p:grpSpPr bwMode="auto">
            <a:xfrm>
              <a:off x="4265" y="969"/>
              <a:ext cx="155" cy="480"/>
              <a:chOff x="4095" y="1248"/>
              <a:chExt cx="155" cy="480"/>
            </a:xfrm>
          </p:grpSpPr>
          <p:sp>
            <p:nvSpPr>
              <p:cNvPr id="181292" name="Line 33"/>
              <p:cNvSpPr>
                <a:spLocks noChangeShapeType="1"/>
              </p:cNvSpPr>
              <p:nvPr/>
            </p:nvSpPr>
            <p:spPr bwMode="auto">
              <a:xfrm>
                <a:off x="4140" y="1248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1293" name="Object 34"/>
              <p:cNvGraphicFramePr>
                <a:graphicFrameLocks noChangeAspect="1"/>
              </p:cNvGraphicFramePr>
              <p:nvPr/>
            </p:nvGraphicFramePr>
            <p:xfrm>
              <a:off x="4095" y="1536"/>
              <a:ext cx="15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1" name="公式" r:id="rId27" imgW="342857" imgH="428509" progId="Equation.3">
                      <p:embed/>
                    </p:oleObj>
                  </mc:Choice>
                  <mc:Fallback>
                    <p:oleObj name="公式" r:id="rId27" imgW="342857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5" y="1536"/>
                            <a:ext cx="15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1271" name="Group 35"/>
            <p:cNvGrpSpPr>
              <a:grpSpLocks/>
            </p:cNvGrpSpPr>
            <p:nvPr/>
          </p:nvGrpSpPr>
          <p:grpSpPr bwMode="auto">
            <a:xfrm>
              <a:off x="4494" y="969"/>
              <a:ext cx="155" cy="480"/>
              <a:chOff x="4355" y="1248"/>
              <a:chExt cx="155" cy="480"/>
            </a:xfrm>
          </p:grpSpPr>
          <p:sp>
            <p:nvSpPr>
              <p:cNvPr id="181290" name="Line 36"/>
              <p:cNvSpPr>
                <a:spLocks noChangeShapeType="1"/>
              </p:cNvSpPr>
              <p:nvPr/>
            </p:nvSpPr>
            <p:spPr bwMode="auto">
              <a:xfrm>
                <a:off x="4400" y="1248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1291" name="Object 37"/>
              <p:cNvGraphicFramePr>
                <a:graphicFrameLocks noChangeAspect="1"/>
              </p:cNvGraphicFramePr>
              <p:nvPr/>
            </p:nvGraphicFramePr>
            <p:xfrm>
              <a:off x="4355" y="1536"/>
              <a:ext cx="15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2" name="公式" r:id="rId29" imgW="342857" imgH="428509" progId="Equation.3">
                      <p:embed/>
                    </p:oleObj>
                  </mc:Choice>
                  <mc:Fallback>
                    <p:oleObj name="公式" r:id="rId29" imgW="342857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5" y="1536"/>
                            <a:ext cx="15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1272" name="Group 38"/>
            <p:cNvGrpSpPr>
              <a:grpSpLocks/>
            </p:cNvGrpSpPr>
            <p:nvPr/>
          </p:nvGrpSpPr>
          <p:grpSpPr bwMode="auto">
            <a:xfrm>
              <a:off x="4757" y="556"/>
              <a:ext cx="165" cy="912"/>
              <a:chOff x="4615" y="816"/>
              <a:chExt cx="165" cy="912"/>
            </a:xfrm>
          </p:grpSpPr>
          <p:sp>
            <p:nvSpPr>
              <p:cNvPr id="181288" name="Line 39"/>
              <p:cNvSpPr>
                <a:spLocks noChangeShapeType="1"/>
              </p:cNvSpPr>
              <p:nvPr/>
            </p:nvSpPr>
            <p:spPr bwMode="auto">
              <a:xfrm>
                <a:off x="4660" y="816"/>
                <a:ext cx="0" cy="72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1289" name="Object 40"/>
              <p:cNvGraphicFramePr>
                <a:graphicFrameLocks noChangeAspect="1"/>
              </p:cNvGraphicFramePr>
              <p:nvPr/>
            </p:nvGraphicFramePr>
            <p:xfrm>
              <a:off x="4615" y="1536"/>
              <a:ext cx="16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3" name="公式" r:id="rId31" imgW="361943" imgH="428509" progId="Equation.3">
                      <p:embed/>
                    </p:oleObj>
                  </mc:Choice>
                  <mc:Fallback>
                    <p:oleObj name="公式" r:id="rId31" imgW="361943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5" y="1536"/>
                            <a:ext cx="16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1273" name="Group 41"/>
            <p:cNvGrpSpPr>
              <a:grpSpLocks/>
            </p:cNvGrpSpPr>
            <p:nvPr/>
          </p:nvGrpSpPr>
          <p:grpSpPr bwMode="auto">
            <a:xfrm>
              <a:off x="3525" y="1272"/>
              <a:ext cx="172" cy="480"/>
              <a:chOff x="3412" y="1536"/>
              <a:chExt cx="172" cy="480"/>
            </a:xfrm>
          </p:grpSpPr>
          <p:sp>
            <p:nvSpPr>
              <p:cNvPr id="181286" name="Line 42"/>
              <p:cNvSpPr>
                <a:spLocks noChangeShapeType="1"/>
              </p:cNvSpPr>
              <p:nvPr/>
            </p:nvSpPr>
            <p:spPr bwMode="auto">
              <a:xfrm flipV="1">
                <a:off x="3412" y="1536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1287" name="Object 43"/>
              <p:cNvGraphicFramePr>
                <a:graphicFrameLocks noChangeAspect="1"/>
              </p:cNvGraphicFramePr>
              <p:nvPr/>
            </p:nvGraphicFramePr>
            <p:xfrm>
              <a:off x="3435" y="1556"/>
              <a:ext cx="14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4" name="公式" r:id="rId33" imgW="323770" imgH="390628" progId="Equation.3">
                      <p:embed/>
                    </p:oleObj>
                  </mc:Choice>
                  <mc:Fallback>
                    <p:oleObj name="公式" r:id="rId33" imgW="323770" imgH="3906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" y="1556"/>
                            <a:ext cx="14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1274" name="Group 44"/>
            <p:cNvGrpSpPr>
              <a:grpSpLocks/>
            </p:cNvGrpSpPr>
            <p:nvPr/>
          </p:nvGrpSpPr>
          <p:grpSpPr bwMode="auto">
            <a:xfrm>
              <a:off x="2835" y="197"/>
              <a:ext cx="2700" cy="1782"/>
              <a:chOff x="2712" y="474"/>
              <a:chExt cx="2700" cy="1782"/>
            </a:xfrm>
          </p:grpSpPr>
          <p:grpSp>
            <p:nvGrpSpPr>
              <p:cNvPr id="181278" name="Group 45"/>
              <p:cNvGrpSpPr>
                <a:grpSpLocks/>
              </p:cNvGrpSpPr>
              <p:nvPr/>
            </p:nvGrpSpPr>
            <p:grpSpPr bwMode="auto">
              <a:xfrm>
                <a:off x="2712" y="474"/>
                <a:ext cx="2700" cy="1782"/>
                <a:chOff x="2712" y="474"/>
                <a:chExt cx="2700" cy="1782"/>
              </a:xfrm>
            </p:grpSpPr>
            <p:sp>
              <p:nvSpPr>
                <p:cNvPr id="18128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712" y="1536"/>
                  <a:ext cx="26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28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48" y="480"/>
                  <a:ext cx="0" cy="17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282" name="Freeform 48"/>
                <p:cNvSpPr>
                  <a:spLocks/>
                </p:cNvSpPr>
                <p:nvPr/>
              </p:nvSpPr>
              <p:spPr bwMode="auto">
                <a:xfrm>
                  <a:off x="3152" y="808"/>
                  <a:ext cx="1768" cy="1208"/>
                </a:xfrm>
                <a:custGeom>
                  <a:avLst/>
                  <a:gdLst>
                    <a:gd name="T0" fmla="*/ 0 w 1632"/>
                    <a:gd name="T1" fmla="*/ 920 h 1208"/>
                    <a:gd name="T2" fmla="*/ 122 w 1632"/>
                    <a:gd name="T3" fmla="*/ 1112 h 1208"/>
                    <a:gd name="T4" fmla="*/ 306 w 1632"/>
                    <a:gd name="T5" fmla="*/ 1208 h 1208"/>
                    <a:gd name="T6" fmla="*/ 489 w 1632"/>
                    <a:gd name="T7" fmla="*/ 1112 h 1208"/>
                    <a:gd name="T8" fmla="*/ 610 w 1632"/>
                    <a:gd name="T9" fmla="*/ 872 h 1208"/>
                    <a:gd name="T10" fmla="*/ 672 w 1632"/>
                    <a:gd name="T11" fmla="*/ 680 h 1208"/>
                    <a:gd name="T12" fmla="*/ 793 w 1632"/>
                    <a:gd name="T13" fmla="*/ 392 h 1208"/>
                    <a:gd name="T14" fmla="*/ 915 w 1632"/>
                    <a:gd name="T15" fmla="*/ 296 h 1208"/>
                    <a:gd name="T16" fmla="*/ 1038 w 1632"/>
                    <a:gd name="T17" fmla="*/ 296 h 1208"/>
                    <a:gd name="T18" fmla="*/ 1159 w 1632"/>
                    <a:gd name="T19" fmla="*/ 392 h 1208"/>
                    <a:gd name="T20" fmla="*/ 1221 w 1632"/>
                    <a:gd name="T21" fmla="*/ 488 h 1208"/>
                    <a:gd name="T22" fmla="*/ 1342 w 1632"/>
                    <a:gd name="T23" fmla="*/ 584 h 1208"/>
                    <a:gd name="T24" fmla="*/ 1465 w 1632"/>
                    <a:gd name="T25" fmla="*/ 488 h 1208"/>
                    <a:gd name="T26" fmla="*/ 1525 w 1632"/>
                    <a:gd name="T27" fmla="*/ 296 h 1208"/>
                    <a:gd name="T28" fmla="*/ 1648 w 1632"/>
                    <a:gd name="T29" fmla="*/ 104 h 1208"/>
                    <a:gd name="T30" fmla="*/ 1770 w 1632"/>
                    <a:gd name="T31" fmla="*/ 8 h 1208"/>
                    <a:gd name="T32" fmla="*/ 1953 w 1632"/>
                    <a:gd name="T33" fmla="*/ 56 h 1208"/>
                    <a:gd name="T34" fmla="*/ 2075 w 1632"/>
                    <a:gd name="T35" fmla="*/ 200 h 120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632" h="1208">
                      <a:moveTo>
                        <a:pt x="0" y="920"/>
                      </a:moveTo>
                      <a:cubicBezTo>
                        <a:pt x="28" y="992"/>
                        <a:pt x="56" y="1064"/>
                        <a:pt x="96" y="1112"/>
                      </a:cubicBezTo>
                      <a:cubicBezTo>
                        <a:pt x="136" y="1160"/>
                        <a:pt x="192" y="1208"/>
                        <a:pt x="240" y="1208"/>
                      </a:cubicBezTo>
                      <a:cubicBezTo>
                        <a:pt x="288" y="1208"/>
                        <a:pt x="344" y="1168"/>
                        <a:pt x="384" y="1112"/>
                      </a:cubicBezTo>
                      <a:cubicBezTo>
                        <a:pt x="424" y="1056"/>
                        <a:pt x="456" y="944"/>
                        <a:pt x="480" y="872"/>
                      </a:cubicBezTo>
                      <a:cubicBezTo>
                        <a:pt x="504" y="800"/>
                        <a:pt x="504" y="760"/>
                        <a:pt x="528" y="680"/>
                      </a:cubicBezTo>
                      <a:cubicBezTo>
                        <a:pt x="552" y="600"/>
                        <a:pt x="592" y="456"/>
                        <a:pt x="624" y="392"/>
                      </a:cubicBezTo>
                      <a:cubicBezTo>
                        <a:pt x="656" y="328"/>
                        <a:pt x="688" y="312"/>
                        <a:pt x="720" y="296"/>
                      </a:cubicBezTo>
                      <a:cubicBezTo>
                        <a:pt x="752" y="280"/>
                        <a:pt x="784" y="280"/>
                        <a:pt x="816" y="296"/>
                      </a:cubicBezTo>
                      <a:cubicBezTo>
                        <a:pt x="848" y="312"/>
                        <a:pt x="888" y="360"/>
                        <a:pt x="912" y="392"/>
                      </a:cubicBezTo>
                      <a:cubicBezTo>
                        <a:pt x="936" y="424"/>
                        <a:pt x="936" y="456"/>
                        <a:pt x="960" y="488"/>
                      </a:cubicBezTo>
                      <a:cubicBezTo>
                        <a:pt x="984" y="520"/>
                        <a:pt x="1024" y="584"/>
                        <a:pt x="1056" y="584"/>
                      </a:cubicBezTo>
                      <a:cubicBezTo>
                        <a:pt x="1088" y="584"/>
                        <a:pt x="1128" y="536"/>
                        <a:pt x="1152" y="488"/>
                      </a:cubicBezTo>
                      <a:cubicBezTo>
                        <a:pt x="1176" y="440"/>
                        <a:pt x="1176" y="360"/>
                        <a:pt x="1200" y="296"/>
                      </a:cubicBezTo>
                      <a:cubicBezTo>
                        <a:pt x="1224" y="232"/>
                        <a:pt x="1264" y="152"/>
                        <a:pt x="1296" y="104"/>
                      </a:cubicBezTo>
                      <a:cubicBezTo>
                        <a:pt x="1328" y="56"/>
                        <a:pt x="1352" y="16"/>
                        <a:pt x="1392" y="8"/>
                      </a:cubicBezTo>
                      <a:cubicBezTo>
                        <a:pt x="1432" y="0"/>
                        <a:pt x="1496" y="24"/>
                        <a:pt x="1536" y="56"/>
                      </a:cubicBezTo>
                      <a:cubicBezTo>
                        <a:pt x="1576" y="88"/>
                        <a:pt x="1616" y="176"/>
                        <a:pt x="1632" y="200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1283" name="Object 49"/>
                <p:cNvGraphicFramePr>
                  <a:graphicFrameLocks noChangeAspect="1"/>
                </p:cNvGraphicFramePr>
                <p:nvPr/>
              </p:nvGraphicFramePr>
              <p:xfrm>
                <a:off x="5268" y="1598"/>
                <a:ext cx="144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275" name="公式" r:id="rId35" imgW="253890" imgH="241195" progId="Equation.3">
                        <p:embed/>
                      </p:oleObj>
                    </mc:Choice>
                    <mc:Fallback>
                      <p:oleObj name="公式" r:id="rId35" imgW="253890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68" y="1598"/>
                              <a:ext cx="144" cy="1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1284" name="Object 50"/>
                <p:cNvGraphicFramePr>
                  <a:graphicFrameLocks noChangeAspect="1"/>
                </p:cNvGraphicFramePr>
                <p:nvPr/>
              </p:nvGraphicFramePr>
              <p:xfrm>
                <a:off x="2880" y="474"/>
                <a:ext cx="145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276" name="公式" r:id="rId37" imgW="253780" imgH="317225" progId="Equation.3">
                        <p:embed/>
                      </p:oleObj>
                    </mc:Choice>
                    <mc:Fallback>
                      <p:oleObj name="公式" r:id="rId37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0" y="474"/>
                              <a:ext cx="145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1285" name="Object 51"/>
                <p:cNvGraphicFramePr>
                  <a:graphicFrameLocks noChangeAspect="1"/>
                </p:cNvGraphicFramePr>
                <p:nvPr/>
              </p:nvGraphicFramePr>
              <p:xfrm>
                <a:off x="2928" y="1560"/>
                <a:ext cx="122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277" name="公式" r:id="rId39" imgW="215713" imgH="241091" progId="Equation.3">
                        <p:embed/>
                      </p:oleObj>
                    </mc:Choice>
                    <mc:Fallback>
                      <p:oleObj name="公式" r:id="rId39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" y="1560"/>
                              <a:ext cx="122" cy="1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81279" name="Object 52"/>
              <p:cNvGraphicFramePr>
                <a:graphicFrameLocks noChangeAspect="1"/>
              </p:cNvGraphicFramePr>
              <p:nvPr/>
            </p:nvGraphicFramePr>
            <p:xfrm>
              <a:off x="3120" y="1041"/>
              <a:ext cx="716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8" name="公式" r:id="rId41" imgW="1333601" imgH="361783" progId="Equation.3">
                      <p:embed/>
                    </p:oleObj>
                  </mc:Choice>
                  <mc:Fallback>
                    <p:oleObj name="公式" r:id="rId41" imgW="1333601" imgH="36178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041"/>
                            <a:ext cx="716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1275" name="Group 53"/>
            <p:cNvGrpSpPr>
              <a:grpSpLocks/>
            </p:cNvGrpSpPr>
            <p:nvPr/>
          </p:nvGrpSpPr>
          <p:grpSpPr bwMode="auto">
            <a:xfrm>
              <a:off x="2880" y="891"/>
              <a:ext cx="1748" cy="262"/>
              <a:chOff x="598" y="2614"/>
              <a:chExt cx="1634" cy="262"/>
            </a:xfrm>
          </p:grpSpPr>
          <p:sp>
            <p:nvSpPr>
              <p:cNvPr id="181276" name="Line 54"/>
              <p:cNvSpPr>
                <a:spLocks noChangeShapeType="1"/>
              </p:cNvSpPr>
              <p:nvPr/>
            </p:nvSpPr>
            <p:spPr bwMode="auto">
              <a:xfrm flipH="1">
                <a:off x="880" y="2708"/>
                <a:ext cx="135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1277" name="Object 55"/>
              <p:cNvGraphicFramePr>
                <a:graphicFrameLocks noChangeAspect="1"/>
              </p:cNvGraphicFramePr>
              <p:nvPr/>
            </p:nvGraphicFramePr>
            <p:xfrm>
              <a:off x="598" y="2614"/>
              <a:ext cx="332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9" name="公式" r:id="rId43" imgW="171428" imgH="133453" progId="Equation.3">
                      <p:embed/>
                    </p:oleObj>
                  </mc:Choice>
                  <mc:Fallback>
                    <p:oleObj name="公式" r:id="rId43" imgW="171428" imgH="1334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8" y="2614"/>
                            <a:ext cx="332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7555678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utoUpdateAnimBg="0"/>
      <p:bldP spid="417800" grpId="0" autoUpdateAnimBg="0"/>
      <p:bldP spid="41780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359" name="Group 7"/>
          <p:cNvGrpSpPr>
            <a:grpSpLocks/>
          </p:cNvGrpSpPr>
          <p:nvPr/>
        </p:nvGrpSpPr>
        <p:grpSpPr bwMode="auto">
          <a:xfrm>
            <a:off x="2135560" y="296726"/>
            <a:ext cx="7313613" cy="2217582"/>
            <a:chOff x="571" y="67"/>
            <a:chExt cx="4607" cy="1311"/>
          </a:xfrm>
          <a:solidFill>
            <a:schemeClr val="bg1"/>
          </a:solidFill>
        </p:grpSpPr>
        <p:sp>
          <p:nvSpPr>
            <p:cNvPr id="182288" name="Text Box 5"/>
            <p:cNvSpPr txBox="1">
              <a:spLocks noChangeArrowheads="1"/>
            </p:cNvSpPr>
            <p:nvPr/>
          </p:nvSpPr>
          <p:spPr bwMode="auto">
            <a:xfrm>
              <a:off x="571" y="67"/>
              <a:ext cx="603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228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725381"/>
                </p:ext>
              </p:extLst>
            </p:nvPr>
          </p:nvGraphicFramePr>
          <p:xfrm>
            <a:off x="648" y="67"/>
            <a:ext cx="4530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4" name="公式" r:id="rId3" imgW="2921000" imgH="863600" progId="Equation.3">
                    <p:embed/>
                  </p:oleObj>
                </mc:Choice>
                <mc:Fallback>
                  <p:oleObj name="公式" r:id="rId3" imgW="2921000" imgH="86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67"/>
                          <a:ext cx="4530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2127402" y="2717076"/>
            <a:ext cx="669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6600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6600"/>
              </a:solidFill>
            </a:endParaRPr>
          </a:p>
        </p:txBody>
      </p:sp>
      <p:graphicFrame>
        <p:nvGraphicFramePr>
          <p:cNvPr id="484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600383"/>
              </p:ext>
            </p:extLst>
          </p:nvPr>
        </p:nvGraphicFramePr>
        <p:xfrm>
          <a:off x="2796846" y="2670022"/>
          <a:ext cx="4176067" cy="57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5" name="公式" r:id="rId5" imgW="1651000" imgH="228600" progId="Equation.3">
                  <p:embed/>
                </p:oleObj>
              </mc:Choice>
              <mc:Fallback>
                <p:oleObj name="公式" r:id="rId5" imgW="165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846" y="2670022"/>
                        <a:ext cx="4176067" cy="570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853997"/>
              </p:ext>
            </p:extLst>
          </p:nvPr>
        </p:nvGraphicFramePr>
        <p:xfrm>
          <a:off x="7176120" y="2657991"/>
          <a:ext cx="3055239" cy="565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6" name="Equation" r:id="rId7" imgW="1228801" imgH="200179" progId="Equation.DSMT4">
                  <p:embed/>
                </p:oleObj>
              </mc:Choice>
              <mc:Fallback>
                <p:oleObj name="Equation" r:id="rId7" imgW="1228801" imgH="2001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2657991"/>
                        <a:ext cx="3055239" cy="565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09880"/>
              </p:ext>
            </p:extLst>
          </p:nvPr>
        </p:nvGraphicFramePr>
        <p:xfrm>
          <a:off x="2161193" y="3386287"/>
          <a:ext cx="4349296" cy="5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7" name="Equation" r:id="rId9" imgW="2031840" imgH="215640" progId="Equation.DSMT4">
                  <p:embed/>
                </p:oleObj>
              </mc:Choice>
              <mc:Fallback>
                <p:oleObj name="Equation" r:id="rId9" imgW="2031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193" y="3386287"/>
                        <a:ext cx="4349296" cy="5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93978"/>
              </p:ext>
            </p:extLst>
          </p:nvPr>
        </p:nvGraphicFramePr>
        <p:xfrm>
          <a:off x="6753464" y="3363753"/>
          <a:ext cx="2993478" cy="52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8" name="公式" r:id="rId11" imgW="1231366" imgH="228501" progId="Equation.3">
                  <p:embed/>
                </p:oleObj>
              </mc:Choice>
              <mc:Fallback>
                <p:oleObj name="公式" r:id="rId11" imgW="123136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464" y="3363753"/>
                        <a:ext cx="2993478" cy="529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345103"/>
              </p:ext>
            </p:extLst>
          </p:nvPr>
        </p:nvGraphicFramePr>
        <p:xfrm>
          <a:off x="8364699" y="3858492"/>
          <a:ext cx="1872207" cy="429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9" name="公式" r:id="rId13" imgW="761669" imgH="203112" progId="Equation.3">
                  <p:embed/>
                </p:oleObj>
              </mc:Choice>
              <mc:Fallback>
                <p:oleObj name="公式" r:id="rId13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699" y="3858492"/>
                        <a:ext cx="1872207" cy="429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66253"/>
              </p:ext>
            </p:extLst>
          </p:nvPr>
        </p:nvGraphicFramePr>
        <p:xfrm>
          <a:off x="3171032" y="3982864"/>
          <a:ext cx="4210078" cy="95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0" name="公式" r:id="rId15" imgW="1752600" imgH="406400" progId="Equation.3">
                  <p:embed/>
                </p:oleObj>
              </mc:Choice>
              <mc:Fallback>
                <p:oleObj name="公式" r:id="rId1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032" y="3982864"/>
                        <a:ext cx="4210078" cy="95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67473"/>
              </p:ext>
            </p:extLst>
          </p:nvPr>
        </p:nvGraphicFramePr>
        <p:xfrm>
          <a:off x="2457297" y="4320440"/>
          <a:ext cx="653074" cy="36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1" name="公式" r:id="rId17" imgW="291847" imgH="164957" progId="Equation.3">
                  <p:embed/>
                </p:oleObj>
              </mc:Choice>
              <mc:Fallback>
                <p:oleObj name="公式" r:id="rId17" imgW="291847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297" y="4320440"/>
                        <a:ext cx="653074" cy="360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54596"/>
              </p:ext>
            </p:extLst>
          </p:nvPr>
        </p:nvGraphicFramePr>
        <p:xfrm>
          <a:off x="7394552" y="4278244"/>
          <a:ext cx="855651" cy="43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2" name="公式" r:id="rId19" imgW="393529" imgH="203112" progId="Equation.3">
                  <p:embed/>
                </p:oleObj>
              </mc:Choice>
              <mc:Fallback>
                <p:oleObj name="公式" r:id="rId19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52" y="4278244"/>
                        <a:ext cx="855651" cy="43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96336"/>
              </p:ext>
            </p:extLst>
          </p:nvPr>
        </p:nvGraphicFramePr>
        <p:xfrm>
          <a:off x="5016362" y="4908366"/>
          <a:ext cx="2988253" cy="54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3" name="公式" r:id="rId21" imgW="1143000" imgH="228600" progId="Equation.3">
                  <p:embed/>
                </p:oleObj>
              </mc:Choice>
              <mc:Fallback>
                <p:oleObj name="公式" r:id="rId21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362" y="4908366"/>
                        <a:ext cx="2988253" cy="548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132340"/>
              </p:ext>
            </p:extLst>
          </p:nvPr>
        </p:nvGraphicFramePr>
        <p:xfrm>
          <a:off x="3776132" y="5480985"/>
          <a:ext cx="5040560" cy="88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4" name="公式" r:id="rId23" imgW="2273300" imgH="406400" progId="Equation.3">
                  <p:embed/>
                </p:oleObj>
              </mc:Choice>
              <mc:Fallback>
                <p:oleObj name="公式" r:id="rId23" imgW="2273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132" y="5480985"/>
                        <a:ext cx="5040560" cy="881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51005"/>
              </p:ext>
            </p:extLst>
          </p:nvPr>
        </p:nvGraphicFramePr>
        <p:xfrm>
          <a:off x="2257798" y="4952404"/>
          <a:ext cx="2551778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5" name="Equation" r:id="rId25" imgW="1028520" imgH="203040" progId="Equation.DSMT4">
                  <p:embed/>
                </p:oleObj>
              </mc:Choice>
              <mc:Fallback>
                <p:oleObj name="Equation" r:id="rId25" imgW="1028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57798" y="4952404"/>
                        <a:ext cx="2551778" cy="50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86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5273" y="273433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698336"/>
              </p:ext>
            </p:extLst>
          </p:nvPr>
        </p:nvGraphicFramePr>
        <p:xfrm>
          <a:off x="2370203" y="345199"/>
          <a:ext cx="3312368" cy="45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9" name="Equation" r:id="rId3" imgW="1562040" imgH="215640" progId="Equation.DSMT4">
                  <p:embed/>
                </p:oleObj>
              </mc:Choice>
              <mc:Fallback>
                <p:oleObj name="Equation" r:id="rId3" imgW="1562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0203" y="345199"/>
                        <a:ext cx="3312368" cy="4578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143953"/>
              </p:ext>
            </p:extLst>
          </p:nvPr>
        </p:nvGraphicFramePr>
        <p:xfrm>
          <a:off x="5748408" y="342796"/>
          <a:ext cx="1732785" cy="42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0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8408" y="342796"/>
                        <a:ext cx="1732785" cy="426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770327"/>
              </p:ext>
            </p:extLst>
          </p:nvPr>
        </p:nvGraphicFramePr>
        <p:xfrm>
          <a:off x="7713064" y="390386"/>
          <a:ext cx="2621747" cy="45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1" name="Equation" r:id="rId7" imgW="1257120" imgH="215640" progId="Equation.DSMT4">
                  <p:embed/>
                </p:oleObj>
              </mc:Choice>
              <mc:Fallback>
                <p:oleObj name="Equation" r:id="rId7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3064" y="390386"/>
                        <a:ext cx="2621747" cy="450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25193"/>
              </p:ext>
            </p:extLst>
          </p:nvPr>
        </p:nvGraphicFramePr>
        <p:xfrm>
          <a:off x="1485273" y="724795"/>
          <a:ext cx="3240360" cy="9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2" name="Equation" r:id="rId9" imgW="1523880" imgH="444240" progId="Equation.DSMT4">
                  <p:embed/>
                </p:oleObj>
              </mc:Choice>
              <mc:Fallback>
                <p:oleObj name="Equation" r:id="rId9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5273" y="724795"/>
                        <a:ext cx="3240360" cy="94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92941" y="14907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证法一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7745" y="150741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零点定理</a:t>
            </a:r>
            <a:r>
              <a:rPr lang="zh-CN" altLang="en-US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116691" y="15137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构造辅助函数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51021"/>
              </p:ext>
            </p:extLst>
          </p:nvPr>
        </p:nvGraphicFramePr>
        <p:xfrm>
          <a:off x="3653771" y="1909240"/>
          <a:ext cx="380202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3" name="Equation" r:id="rId11" imgW="1676160" imgH="444240" progId="Equation.DSMT4">
                  <p:embed/>
                </p:oleObj>
              </mc:Choice>
              <mc:Fallback>
                <p:oleObj name="Equation" r:id="rId11" imgW="1676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53771" y="1909240"/>
                        <a:ext cx="3802022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92940" y="2977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50557"/>
              </p:ext>
            </p:extLst>
          </p:nvPr>
        </p:nvGraphicFramePr>
        <p:xfrm>
          <a:off x="2180912" y="2775079"/>
          <a:ext cx="3129637" cy="995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4" name="Equation" r:id="rId13" imgW="1396800" imgH="444240" progId="Equation.DSMT4">
                  <p:embed/>
                </p:oleObj>
              </mc:Choice>
              <mc:Fallback>
                <p:oleObj name="Equation" r:id="rId13" imgW="1396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0912" y="2775079"/>
                        <a:ext cx="3129637" cy="995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037640"/>
              </p:ext>
            </p:extLst>
          </p:nvPr>
        </p:nvGraphicFramePr>
        <p:xfrm>
          <a:off x="5554782" y="2824274"/>
          <a:ext cx="3110253" cy="94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5" name="Equation" r:id="rId15" imgW="1460160" imgH="444240" progId="Equation.DSMT4">
                  <p:embed/>
                </p:oleObj>
              </mc:Choice>
              <mc:Fallback>
                <p:oleObj name="Equation" r:id="rId15" imgW="1460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54782" y="2824274"/>
                        <a:ext cx="3110253" cy="94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724634"/>
              </p:ext>
            </p:extLst>
          </p:nvPr>
        </p:nvGraphicFramePr>
        <p:xfrm>
          <a:off x="1487488" y="3592555"/>
          <a:ext cx="2480349" cy="98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6" name="Equation" r:id="rId17" imgW="1117440" imgH="444240" progId="Equation.DSMT4">
                  <p:embed/>
                </p:oleObj>
              </mc:Choice>
              <mc:Fallback>
                <p:oleObj name="Equation" r:id="rId17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87488" y="3592555"/>
                        <a:ext cx="2480349" cy="986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17215"/>
              </p:ext>
            </p:extLst>
          </p:nvPr>
        </p:nvGraphicFramePr>
        <p:xfrm>
          <a:off x="4051304" y="3655441"/>
          <a:ext cx="2518490" cy="87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7" name="Equation" r:id="rId19" imgW="1168200" imgH="406080" progId="Equation.DSMT4">
                  <p:embed/>
                </p:oleObj>
              </mc:Choice>
              <mc:Fallback>
                <p:oleObj name="Equation" r:id="rId19" imgW="1168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51304" y="3655441"/>
                        <a:ext cx="2518490" cy="875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653261" y="3827812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则结论成立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843426"/>
              </p:ext>
            </p:extLst>
          </p:nvPr>
        </p:nvGraphicFramePr>
        <p:xfrm>
          <a:off x="1438533" y="4480147"/>
          <a:ext cx="2532338" cy="100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8" name="Equation" r:id="rId21" imgW="1117440" imgH="444240" progId="Equation.DSMT4">
                  <p:embed/>
                </p:oleObj>
              </mc:Choice>
              <mc:Fallback>
                <p:oleObj name="Equation" r:id="rId21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38533" y="4480147"/>
                        <a:ext cx="2532338" cy="1007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757503"/>
              </p:ext>
            </p:extLst>
          </p:nvPr>
        </p:nvGraphicFramePr>
        <p:xfrm>
          <a:off x="4026387" y="4515315"/>
          <a:ext cx="3940725" cy="978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9" name="Equation" r:id="rId23" imgW="1790640" imgH="444240" progId="Equation.DSMT4">
                  <p:embed/>
                </p:oleObj>
              </mc:Choice>
              <mc:Fallback>
                <p:oleObj name="Equation" r:id="rId23" imgW="1790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26387" y="4515315"/>
                        <a:ext cx="3940725" cy="978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947487" y="468590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由零点定理可知，</a:t>
            </a:r>
            <a:endParaRPr lang="zh-CN" altLang="en-US" sz="28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55855"/>
              </p:ext>
            </p:extLst>
          </p:nvPr>
        </p:nvGraphicFramePr>
        <p:xfrm>
          <a:off x="1438533" y="5391312"/>
          <a:ext cx="480335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Equation" r:id="rId25" imgW="2057400" imgH="215640" progId="Equation.DSMT4">
                  <p:embed/>
                </p:oleObj>
              </mc:Choice>
              <mc:Fallback>
                <p:oleObj name="Equation" r:id="rId25" imgW="2057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38533" y="5391312"/>
                        <a:ext cx="4803357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50374"/>
              </p:ext>
            </p:extLst>
          </p:nvPr>
        </p:nvGraphicFramePr>
        <p:xfrm>
          <a:off x="6318476" y="5403983"/>
          <a:ext cx="2325435" cy="52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1" name="Equation" r:id="rId27" imgW="965160" imgH="215640" progId="Equation.DSMT4">
                  <p:embed/>
                </p:oleObj>
              </mc:Choice>
              <mc:Fallback>
                <p:oleObj name="Equation" r:id="rId27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318476" y="5403983"/>
                        <a:ext cx="2325435" cy="52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740692" y="53721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从而有</a:t>
            </a:r>
            <a:endParaRPr lang="zh-CN" altLang="en-US" sz="2800" b="1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314470"/>
              </p:ext>
            </p:extLst>
          </p:nvPr>
        </p:nvGraphicFramePr>
        <p:xfrm>
          <a:off x="4573463" y="5787218"/>
          <a:ext cx="2563120" cy="95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2" name="Equation" r:id="rId29" imgW="1193760" imgH="444240" progId="Equation.DSMT4">
                  <p:embed/>
                </p:oleObj>
              </mc:Choice>
              <mc:Fallback>
                <p:oleObj name="Equation" r:id="rId29" imgW="119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73463" y="5787218"/>
                        <a:ext cx="2563120" cy="954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45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6" grpId="0"/>
      <p:bldP spid="19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33590" y="62721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2694" y="62711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介值定理</a:t>
            </a:r>
            <a:r>
              <a:rPr lang="zh-CN" altLang="en-US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044015" y="62711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构造辅助函数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81868"/>
              </p:ext>
            </p:extLst>
          </p:nvPr>
        </p:nvGraphicFramePr>
        <p:xfrm>
          <a:off x="3241788" y="1003954"/>
          <a:ext cx="3565759" cy="94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Equation" r:id="rId3" imgW="1676160" imgH="444240" progId="Equation.DSMT4">
                  <p:embed/>
                </p:oleObj>
              </mc:Choice>
              <mc:Fallback>
                <p:oleObj name="Equation" r:id="rId3" imgW="1676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1788" y="1003954"/>
                        <a:ext cx="3565759" cy="945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15480" y="196630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由题意可知，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859334"/>
              </p:ext>
            </p:extLst>
          </p:nvPr>
        </p:nvGraphicFramePr>
        <p:xfrm>
          <a:off x="3518142" y="1801694"/>
          <a:ext cx="3240360" cy="96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7" name="Equation" r:id="rId5" imgW="1485720" imgH="444240" progId="Equation.DSMT4">
                  <p:embed/>
                </p:oleObj>
              </mc:Choice>
              <mc:Fallback>
                <p:oleObj name="Equation" r:id="rId5" imgW="1485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8142" y="1801694"/>
                        <a:ext cx="3240360" cy="969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746670" y="197234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由闭区间上连续函数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415480" y="285863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的最值定理可知，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381629"/>
              </p:ext>
            </p:extLst>
          </p:nvPr>
        </p:nvGraphicFramePr>
        <p:xfrm>
          <a:off x="4216625" y="2652578"/>
          <a:ext cx="5960251" cy="1002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8" name="Equation" r:id="rId7" imgW="2641320" imgH="444240" progId="Equation.DSMT4">
                  <p:embed/>
                </p:oleObj>
              </mc:Choice>
              <mc:Fallback>
                <p:oleObj name="Equation" r:id="rId7" imgW="2641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6625" y="2652578"/>
                        <a:ext cx="5960251" cy="1002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649772"/>
              </p:ext>
            </p:extLst>
          </p:nvPr>
        </p:nvGraphicFramePr>
        <p:xfrm>
          <a:off x="1433590" y="3886049"/>
          <a:ext cx="1966673" cy="50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9" name="Equation" r:id="rId9" imgW="838080" imgH="215640" progId="Equation.DSMT4">
                  <p:embed/>
                </p:oleObj>
              </mc:Choice>
              <mc:Fallback>
                <p:oleObj name="Equation" r:id="rId9" imgW="838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3590" y="3886049"/>
                        <a:ext cx="1966673" cy="506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961060"/>
              </p:ext>
            </p:extLst>
          </p:nvPr>
        </p:nvGraphicFramePr>
        <p:xfrm>
          <a:off x="3620356" y="3617794"/>
          <a:ext cx="5186420" cy="104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Equation" r:id="rId11" imgW="2273040" imgH="457200" progId="Equation.DSMT4">
                  <p:embed/>
                </p:oleObj>
              </mc:Choice>
              <mc:Fallback>
                <p:oleObj name="Equation" r:id="rId11" imgW="2273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20356" y="3617794"/>
                        <a:ext cx="5186420" cy="1043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026869" y="386939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32648"/>
              </p:ext>
            </p:extLst>
          </p:nvPr>
        </p:nvGraphicFramePr>
        <p:xfrm>
          <a:off x="2287473" y="4492928"/>
          <a:ext cx="7257905" cy="104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13" imgW="3098520" imgH="444240" progId="Equation.DSMT4">
                  <p:embed/>
                </p:oleObj>
              </mc:Choice>
              <mc:Fallback>
                <p:oleObj name="Equation" r:id="rId13" imgW="3098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7473" y="4492928"/>
                        <a:ext cx="7257905" cy="1041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13946"/>
              </p:ext>
            </p:extLst>
          </p:nvPr>
        </p:nvGraphicFramePr>
        <p:xfrm>
          <a:off x="1415480" y="5523009"/>
          <a:ext cx="2460064" cy="49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2" name="Equation" r:id="rId15" imgW="1066680" imgH="215640" progId="Equation.DSMT4">
                  <p:embed/>
                </p:oleObj>
              </mc:Choice>
              <mc:Fallback>
                <p:oleObj name="Equation" r:id="rId15" imgW="1066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15480" y="5523009"/>
                        <a:ext cx="2460064" cy="497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875544" y="5502857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由介值定理可知，</a:t>
            </a:r>
            <a:endParaRPr lang="zh-CN" altLang="en-US" sz="28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0120"/>
              </p:ext>
            </p:extLst>
          </p:nvPr>
        </p:nvGraphicFramePr>
        <p:xfrm>
          <a:off x="6737163" y="5532893"/>
          <a:ext cx="3538895" cy="48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Equation" r:id="rId17" imgW="1562040" imgH="215640" progId="Equation.DSMT4">
                  <p:embed/>
                </p:oleObj>
              </mc:Choice>
              <mc:Fallback>
                <p:oleObj name="Equation" r:id="rId17" imgW="1562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37163" y="5532893"/>
                        <a:ext cx="3538895" cy="48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0071"/>
              </p:ext>
            </p:extLst>
          </p:nvPr>
        </p:nvGraphicFramePr>
        <p:xfrm>
          <a:off x="1415480" y="6020879"/>
          <a:ext cx="2207815" cy="49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4" name="Equation" r:id="rId19" imgW="965160" imgH="215640" progId="Equation.DSMT4">
                  <p:embed/>
                </p:oleObj>
              </mc:Choice>
              <mc:Fallback>
                <p:oleObj name="Equation" r:id="rId19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15480" y="6020879"/>
                        <a:ext cx="2207815" cy="493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83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858765" y="8585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128459"/>
              </p:ext>
            </p:extLst>
          </p:nvPr>
        </p:nvGraphicFramePr>
        <p:xfrm>
          <a:off x="2773165" y="449949"/>
          <a:ext cx="6910388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公式" r:id="rId3" imgW="2870200" imgH="838200" progId="Equation.3">
                  <p:embed/>
                </p:oleObj>
              </mc:Choice>
              <mc:Fallback>
                <p:oleObj name="公式" r:id="rId3" imgW="2870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165" y="449949"/>
                        <a:ext cx="6910388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1985767" y="2536664"/>
            <a:ext cx="787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55321"/>
              </p:ext>
            </p:extLst>
          </p:nvPr>
        </p:nvGraphicFramePr>
        <p:xfrm>
          <a:off x="2975769" y="3348901"/>
          <a:ext cx="19986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公式" r:id="rId5" imgW="837836" imgH="393529" progId="Equation.3">
                  <p:embed/>
                </p:oleObj>
              </mc:Choice>
              <mc:Fallback>
                <p:oleObj name="公式" r:id="rId5" imgW="8378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769" y="3348901"/>
                        <a:ext cx="19986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916514"/>
              </p:ext>
            </p:extLst>
          </p:nvPr>
        </p:nvGraphicFramePr>
        <p:xfrm>
          <a:off x="2975769" y="4481514"/>
          <a:ext cx="6302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公式" r:id="rId7" imgW="241091" imgH="177646" progId="Equation.3">
                  <p:embed/>
                </p:oleObj>
              </mc:Choice>
              <mc:Fallback>
                <p:oleObj name="公式" r:id="rId7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769" y="4481514"/>
                        <a:ext cx="6302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04707"/>
              </p:ext>
            </p:extLst>
          </p:nvPr>
        </p:nvGraphicFramePr>
        <p:xfrm>
          <a:off x="2711104" y="5314780"/>
          <a:ext cx="4896544" cy="54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公式" r:id="rId9" imgW="1930400" imgH="215900" progId="Equation.3">
                  <p:embed/>
                </p:oleObj>
              </mc:Choice>
              <mc:Fallback>
                <p:oleObj name="公式" r:id="rId9" imgW="1930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104" y="5314780"/>
                        <a:ext cx="4896544" cy="549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21127"/>
              </p:ext>
            </p:extLst>
          </p:nvPr>
        </p:nvGraphicFramePr>
        <p:xfrm>
          <a:off x="2891300" y="2522676"/>
          <a:ext cx="181451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公式" r:id="rId11" imgW="723586" imgH="279279" progId="Equation.3">
                  <p:embed/>
                </p:oleObj>
              </mc:Choice>
              <mc:Fallback>
                <p:oleObj name="公式" r:id="rId11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00" y="2522676"/>
                        <a:ext cx="1814512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6841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989138"/>
            <a:ext cx="424338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6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864645"/>
              </p:ext>
            </p:extLst>
          </p:nvPr>
        </p:nvGraphicFramePr>
        <p:xfrm>
          <a:off x="3681314" y="4502065"/>
          <a:ext cx="1392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公式" r:id="rId14" imgW="533169" imgH="203112" progId="Equation.3">
                  <p:embed/>
                </p:oleObj>
              </mc:Choice>
              <mc:Fallback>
                <p:oleObj name="公式" r:id="rId14" imgW="5331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314" y="4502065"/>
                        <a:ext cx="13922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9841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5480" y="692696"/>
            <a:ext cx="98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018782"/>
              </p:ext>
            </p:extLst>
          </p:nvPr>
        </p:nvGraphicFramePr>
        <p:xfrm>
          <a:off x="2495600" y="741357"/>
          <a:ext cx="5400600" cy="47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1" name="Equation" r:id="rId3" imgW="2450880" imgH="215640" progId="Equation.DSMT4">
                  <p:embed/>
                </p:oleObj>
              </mc:Choice>
              <mc:Fallback>
                <p:oleObj name="Equation" r:id="rId3" imgW="2450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600" y="741357"/>
                        <a:ext cx="5400600" cy="475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9888"/>
              </p:ext>
            </p:extLst>
          </p:nvPr>
        </p:nvGraphicFramePr>
        <p:xfrm>
          <a:off x="7863460" y="779676"/>
          <a:ext cx="2072140" cy="43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3460" y="779676"/>
                        <a:ext cx="2072140" cy="43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37121"/>
              </p:ext>
            </p:extLst>
          </p:nvPr>
        </p:nvGraphicFramePr>
        <p:xfrm>
          <a:off x="1387607" y="1413340"/>
          <a:ext cx="4370175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" name="Equation" r:id="rId7" imgW="1917360" imgH="228600" progId="Equation.DSMT4">
                  <p:embed/>
                </p:oleObj>
              </mc:Choice>
              <mc:Fallback>
                <p:oleObj name="Equation" r:id="rId7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7607" y="1413340"/>
                        <a:ext cx="4370175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1345"/>
              </p:ext>
            </p:extLst>
          </p:nvPr>
        </p:nvGraphicFramePr>
        <p:xfrm>
          <a:off x="5757782" y="1160772"/>
          <a:ext cx="3899116" cy="102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4" name="Equation" r:id="rId9" imgW="1688760" imgH="444240" progId="Equation.DSMT4">
                  <p:embed/>
                </p:oleObj>
              </mc:Choice>
              <mc:Fallback>
                <p:oleObj name="Equation" r:id="rId9" imgW="1688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57782" y="1160772"/>
                        <a:ext cx="3899116" cy="1026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68318" y="20608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2322" y="206012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构造辅助函数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42224"/>
              </p:ext>
            </p:extLst>
          </p:nvPr>
        </p:nvGraphicFramePr>
        <p:xfrm>
          <a:off x="4241533" y="1844824"/>
          <a:ext cx="380202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5" name="Equation" r:id="rId11" imgW="1676160" imgH="444240" progId="Equation.DSMT4">
                  <p:embed/>
                </p:oleObj>
              </mc:Choice>
              <mc:Fallback>
                <p:oleObj name="Equation" r:id="rId11" imgW="1676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1533" y="1844824"/>
                        <a:ext cx="3802023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98271" y="279791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由题意可知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80346"/>
              </p:ext>
            </p:extLst>
          </p:nvPr>
        </p:nvGraphicFramePr>
        <p:xfrm>
          <a:off x="3378300" y="2618339"/>
          <a:ext cx="3870543" cy="101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6" name="Equation" r:id="rId13" imgW="1701720" imgH="444240" progId="Equation.DSMT4">
                  <p:embed/>
                </p:oleObj>
              </mc:Choice>
              <mc:Fallback>
                <p:oleObj name="Equation" r:id="rId13" imgW="1701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78300" y="2618339"/>
                        <a:ext cx="3870543" cy="101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276509" y="280170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由最值定理，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463152" y="3669172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存在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804620"/>
              </p:ext>
            </p:extLst>
          </p:nvPr>
        </p:nvGraphicFramePr>
        <p:xfrm>
          <a:off x="3312757" y="3433221"/>
          <a:ext cx="53292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7" name="Equation" r:id="rId15" imgW="2323800" imgH="444240" progId="Equation.DSMT4">
                  <p:embed/>
                </p:oleObj>
              </mc:Choice>
              <mc:Fallback>
                <p:oleObj name="Equation" r:id="rId15" imgW="232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12757" y="3433221"/>
                        <a:ext cx="5329238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832304" y="363635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559282"/>
              </p:ext>
            </p:extLst>
          </p:nvPr>
        </p:nvGraphicFramePr>
        <p:xfrm>
          <a:off x="2388284" y="4165875"/>
          <a:ext cx="4896544" cy="97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8" name="Equation" r:id="rId17" imgW="2222280" imgH="444240" progId="Equation.DSMT4">
                  <p:embed/>
                </p:oleObj>
              </mc:Choice>
              <mc:Fallback>
                <p:oleObj name="Equation" r:id="rId17" imgW="2222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88284" y="4165875"/>
                        <a:ext cx="4896544" cy="97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98562" y="47971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787338"/>
              </p:ext>
            </p:extLst>
          </p:nvPr>
        </p:nvGraphicFramePr>
        <p:xfrm>
          <a:off x="2567608" y="5145185"/>
          <a:ext cx="3006867" cy="94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9" name="Equation" r:id="rId19" imgW="1409400" imgH="444240" progId="Equation.DSMT4">
                  <p:embed/>
                </p:oleObj>
              </mc:Choice>
              <mc:Fallback>
                <p:oleObj name="Equation" r:id="rId19" imgW="1409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67608" y="5145185"/>
                        <a:ext cx="3006867" cy="948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5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6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62068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又因为，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77280"/>
              </p:ext>
            </p:extLst>
          </p:nvPr>
        </p:nvGraphicFramePr>
        <p:xfrm>
          <a:off x="1343472" y="1196752"/>
          <a:ext cx="96170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tion" r:id="rId3" imgW="4508280" imgH="457200" progId="Equation.DSMT4">
                  <p:embed/>
                </p:oleObj>
              </mc:Choice>
              <mc:Fallback>
                <p:oleObj name="Equation" r:id="rId3" imgW="4508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3472" y="1196752"/>
                        <a:ext cx="96170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019377"/>
              </p:ext>
            </p:extLst>
          </p:nvPr>
        </p:nvGraphicFramePr>
        <p:xfrm>
          <a:off x="2999655" y="2199833"/>
          <a:ext cx="3026283" cy="89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Equation" r:id="rId5" imgW="1371600" imgH="406080" progId="Equation.DSMT4">
                  <p:embed/>
                </p:oleObj>
              </mc:Choice>
              <mc:Fallback>
                <p:oleObj name="Equation" r:id="rId5" imgW="1371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9655" y="2199833"/>
                        <a:ext cx="3026283" cy="896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549348"/>
              </p:ext>
            </p:extLst>
          </p:nvPr>
        </p:nvGraphicFramePr>
        <p:xfrm>
          <a:off x="1240268" y="3157051"/>
          <a:ext cx="2881005" cy="49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Equation" r:id="rId7" imgW="1244520" imgH="215640" progId="Equation.DSMT4">
                  <p:embed/>
                </p:oleObj>
              </mc:Choice>
              <mc:Fallback>
                <p:oleObj name="Equation" r:id="rId7" imgW="1244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0268" y="3157051"/>
                        <a:ext cx="2881005" cy="49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79776" y="309651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由介值定理可知，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289"/>
              </p:ext>
            </p:extLst>
          </p:nvPr>
        </p:nvGraphicFramePr>
        <p:xfrm>
          <a:off x="1251473" y="3704087"/>
          <a:ext cx="578858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Equation" r:id="rId9" imgW="2387520" imgH="444240" progId="Equation.DSMT4">
                  <p:embed/>
                </p:oleObj>
              </mc:Choice>
              <mc:Fallback>
                <p:oleObj name="Equation" r:id="rId9" imgW="2387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1473" y="3704087"/>
                        <a:ext cx="5788585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91260"/>
              </p:ext>
            </p:extLst>
          </p:nvPr>
        </p:nvGraphicFramePr>
        <p:xfrm>
          <a:off x="7137378" y="3982502"/>
          <a:ext cx="2383872" cy="52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2" name="Equation" r:id="rId11" imgW="1041120" imgH="228600" progId="Equation.DSMT4">
                  <p:embed/>
                </p:oleObj>
              </mc:Choice>
              <mc:Fallback>
                <p:oleObj name="Equation" r:id="rId11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37378" y="3982502"/>
                        <a:ext cx="2383872" cy="523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860226"/>
              </p:ext>
            </p:extLst>
          </p:nvPr>
        </p:nvGraphicFramePr>
        <p:xfrm>
          <a:off x="1343472" y="4868563"/>
          <a:ext cx="3888432" cy="103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Equation" r:id="rId13" imgW="1663560" imgH="444240" progId="Equation.DSMT4">
                  <p:embed/>
                </p:oleObj>
              </mc:Choice>
              <mc:Fallback>
                <p:oleObj name="Equation" r:id="rId13" imgW="1663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3472" y="4868563"/>
                        <a:ext cx="3888432" cy="103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81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1919536" y="729749"/>
            <a:ext cx="1662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77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35447"/>
              </p:ext>
            </p:extLst>
          </p:nvPr>
        </p:nvGraphicFramePr>
        <p:xfrm>
          <a:off x="3282596" y="774121"/>
          <a:ext cx="62976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公式" r:id="rId3" imgW="2235200" imgH="228600" progId="Equation.3">
                  <p:embed/>
                </p:oleObj>
              </mc:Choice>
              <mc:Fallback>
                <p:oleObj name="公式" r:id="rId3" imgW="223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596" y="774121"/>
                        <a:ext cx="62976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71032"/>
              </p:ext>
            </p:extLst>
          </p:nvPr>
        </p:nvGraphicFramePr>
        <p:xfrm>
          <a:off x="3335518" y="1409935"/>
          <a:ext cx="59055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公式" r:id="rId5" imgW="2184400" imgH="304800" progId="Equation.3">
                  <p:embed/>
                </p:oleObj>
              </mc:Choice>
              <mc:Fallback>
                <p:oleObj name="公式" r:id="rId5" imgW="2184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518" y="1409935"/>
                        <a:ext cx="59055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7861" name="Group 5"/>
          <p:cNvGrpSpPr>
            <a:grpSpLocks/>
          </p:cNvGrpSpPr>
          <p:nvPr/>
        </p:nvGrpSpPr>
        <p:grpSpPr bwMode="auto">
          <a:xfrm>
            <a:off x="2592646" y="2042166"/>
            <a:ext cx="5594855" cy="567582"/>
            <a:chOff x="693" y="1117"/>
            <a:chExt cx="3476" cy="350"/>
          </a:xfrm>
        </p:grpSpPr>
        <p:graphicFrame>
          <p:nvGraphicFramePr>
            <p:cNvPr id="14337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4569114"/>
                </p:ext>
              </p:extLst>
            </p:nvPr>
          </p:nvGraphicFramePr>
          <p:xfrm>
            <a:off x="693" y="1117"/>
            <a:ext cx="347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" name="公式" r:id="rId7" imgW="1968500" imgH="228600" progId="Equation.3">
                    <p:embed/>
                  </p:oleObj>
                </mc:Choice>
                <mc:Fallback>
                  <p:oleObj name="公式" r:id="rId7" imgW="1968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1117"/>
                          <a:ext cx="347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0560811"/>
                </p:ext>
              </p:extLst>
            </p:nvPr>
          </p:nvGraphicFramePr>
          <p:xfrm>
            <a:off x="3149" y="1117"/>
            <a:ext cx="74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" name="公式" r:id="rId9" imgW="476113" imgH="190449" progId="Equation.3">
                    <p:embed/>
                  </p:oleObj>
                </mc:Choice>
                <mc:Fallback>
                  <p:oleObj name="公式" r:id="rId9" imgW="476113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" y="1117"/>
                          <a:ext cx="74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7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67375"/>
              </p:ext>
            </p:extLst>
          </p:nvPr>
        </p:nvGraphicFramePr>
        <p:xfrm>
          <a:off x="3225665" y="2609748"/>
          <a:ext cx="62944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公式" r:id="rId11" imgW="2235200" imgH="228600" progId="Equation.3">
                  <p:embed/>
                </p:oleObj>
              </mc:Choice>
              <mc:Fallback>
                <p:oleObj name="公式" r:id="rId11" imgW="223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665" y="2609748"/>
                        <a:ext cx="62944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58040"/>
              </p:ext>
            </p:extLst>
          </p:nvPr>
        </p:nvGraphicFramePr>
        <p:xfrm>
          <a:off x="3335518" y="3252056"/>
          <a:ext cx="59055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公式" r:id="rId13" imgW="2184400" imgH="304800" progId="Equation.3">
                  <p:embed/>
                </p:oleObj>
              </mc:Choice>
              <mc:Fallback>
                <p:oleObj name="公式" r:id="rId13" imgW="2184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518" y="3252056"/>
                        <a:ext cx="59055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7866" name="Group 10"/>
          <p:cNvGrpSpPr>
            <a:grpSpLocks/>
          </p:cNvGrpSpPr>
          <p:nvPr/>
        </p:nvGrpSpPr>
        <p:grpSpPr bwMode="auto">
          <a:xfrm>
            <a:off x="2576240" y="3869529"/>
            <a:ext cx="5559078" cy="567315"/>
            <a:chOff x="710" y="1225"/>
            <a:chExt cx="3579" cy="360"/>
          </a:xfrm>
        </p:grpSpPr>
        <p:graphicFrame>
          <p:nvGraphicFramePr>
            <p:cNvPr id="14337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518695"/>
                </p:ext>
              </p:extLst>
            </p:nvPr>
          </p:nvGraphicFramePr>
          <p:xfrm>
            <a:off x="710" y="1225"/>
            <a:ext cx="35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" name="公式" r:id="rId15" imgW="1968500" imgH="228600" progId="Equation.3">
                    <p:embed/>
                  </p:oleObj>
                </mc:Choice>
                <mc:Fallback>
                  <p:oleObj name="公式" r:id="rId15" imgW="1968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1225"/>
                          <a:ext cx="357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4324890"/>
                </p:ext>
              </p:extLst>
            </p:nvPr>
          </p:nvGraphicFramePr>
          <p:xfrm>
            <a:off x="3243" y="1249"/>
            <a:ext cx="84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" name="公式" r:id="rId17" imgW="476113" imgH="190449" progId="Equation.3">
                    <p:embed/>
                  </p:oleObj>
                </mc:Choice>
                <mc:Fallback>
                  <p:oleObj name="公式" r:id="rId17" imgW="476113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249"/>
                          <a:ext cx="84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1939701" y="4448043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定理</a:t>
            </a:r>
          </a:p>
        </p:txBody>
      </p:sp>
      <p:graphicFrame>
        <p:nvGraphicFramePr>
          <p:cNvPr id="3778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59959"/>
              </p:ext>
            </p:extLst>
          </p:nvPr>
        </p:nvGraphicFramePr>
        <p:xfrm>
          <a:off x="3173823" y="4509104"/>
          <a:ext cx="6150246" cy="101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公式" r:id="rId19" imgW="2600227" imgH="428509" progId="Equation.3">
                  <p:embed/>
                </p:oleObj>
              </mc:Choice>
              <mc:Fallback>
                <p:oleObj name="公式" r:id="rId19" imgW="2600227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823" y="4509104"/>
                        <a:ext cx="6150246" cy="1013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1" name="Object 15"/>
          <p:cNvGraphicFramePr>
            <a:graphicFrameLocks noChangeAspect="1"/>
          </p:cNvGraphicFramePr>
          <p:nvPr/>
        </p:nvGraphicFramePr>
        <p:xfrm>
          <a:off x="2135189" y="5445126"/>
          <a:ext cx="82819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公式" r:id="rId21" imgW="3530600" imgH="330200" progId="Equation.3">
                  <p:embed/>
                </p:oleObj>
              </mc:Choice>
              <mc:Fallback>
                <p:oleObj name="公式" r:id="rId21" imgW="3530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5445126"/>
                        <a:ext cx="82819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9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6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991902" y="726279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讨论下列函数在指定点的连续性：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24380"/>
              </p:ext>
            </p:extLst>
          </p:nvPr>
        </p:nvGraphicFramePr>
        <p:xfrm>
          <a:off x="3034849" y="1126332"/>
          <a:ext cx="63055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公式" r:id="rId3" imgW="2667000" imgH="457200" progId="Equation.3">
                  <p:embed/>
                </p:oleObj>
              </mc:Choice>
              <mc:Fallback>
                <p:oleObj name="公式" r:id="rId3" imgW="266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849" y="1126332"/>
                        <a:ext cx="63055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4" name="Object 4"/>
          <p:cNvGraphicFramePr>
            <a:graphicFrameLocks noChangeAspect="1"/>
          </p:cNvGraphicFramePr>
          <p:nvPr/>
        </p:nvGraphicFramePr>
        <p:xfrm>
          <a:off x="2847976" y="5022850"/>
          <a:ext cx="35671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公式" r:id="rId5" imgW="1459866" imgH="304668" progId="Equation.3">
                  <p:embed/>
                </p:oleObj>
              </mc:Choice>
              <mc:Fallback>
                <p:oleObj name="公式" r:id="rId5" imgW="145986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6" y="5022850"/>
                        <a:ext cx="35671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6384925" y="5073651"/>
          <a:ext cx="647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公式" r:id="rId7" imgW="241091" imgH="164957" progId="Equation.3">
                  <p:embed/>
                </p:oleObj>
              </mc:Choice>
              <mc:Fallback>
                <p:oleObj name="公式" r:id="rId7" imgW="241091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5073651"/>
                        <a:ext cx="647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6" name="Object 6"/>
          <p:cNvGraphicFramePr>
            <a:graphicFrameLocks noChangeAspect="1"/>
          </p:cNvGraphicFramePr>
          <p:nvPr/>
        </p:nvGraphicFramePr>
        <p:xfrm>
          <a:off x="7032625" y="5084763"/>
          <a:ext cx="11938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公式" r:id="rId9" imgW="494870" imgH="203024" progId="Equation.3">
                  <p:embed/>
                </p:oleObj>
              </mc:Choice>
              <mc:Fallback>
                <p:oleObj name="公式" r:id="rId9" imgW="49487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5084763"/>
                        <a:ext cx="11938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2465388" y="4360863"/>
          <a:ext cx="32766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公式" r:id="rId11" imgW="1383699" imgH="317362" progId="Equation.3">
                  <p:embed/>
                </p:oleObj>
              </mc:Choice>
              <mc:Fallback>
                <p:oleObj name="公式" r:id="rId11" imgW="138369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4360863"/>
                        <a:ext cx="32766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8" name="Object 8"/>
          <p:cNvGraphicFramePr>
            <a:graphicFrameLocks noChangeAspect="1"/>
          </p:cNvGraphicFramePr>
          <p:nvPr/>
        </p:nvGraphicFramePr>
        <p:xfrm>
          <a:off x="5641976" y="4438651"/>
          <a:ext cx="6699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公式" r:id="rId13" imgW="228501" imgH="165028" progId="Equation.3">
                  <p:embed/>
                </p:oleObj>
              </mc:Choice>
              <mc:Fallback>
                <p:oleObj name="公式" r:id="rId13" imgW="228501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6" y="4438651"/>
                        <a:ext cx="6699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6270626" y="4441826"/>
          <a:ext cx="13382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公式" r:id="rId15" imgW="494870" imgH="203024" progId="Equation.3">
                  <p:embed/>
                </p:oleObj>
              </mc:Choice>
              <mc:Fallback>
                <p:oleObj name="公式" r:id="rId15" imgW="49487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6" y="4441826"/>
                        <a:ext cx="13382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8328026" y="5086351"/>
            <a:ext cx="182838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右不连续 </a:t>
            </a:r>
          </a:p>
        </p:txBody>
      </p:sp>
      <p:graphicFrame>
        <p:nvGraphicFramePr>
          <p:cNvPr id="3788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719811"/>
              </p:ext>
            </p:extLst>
          </p:nvPr>
        </p:nvGraphicFramePr>
        <p:xfrm>
          <a:off x="3513411" y="5724780"/>
          <a:ext cx="4713014" cy="53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公式" r:id="rId17" imgW="1916868" imgH="215806" progId="Equation.3">
                  <p:embed/>
                </p:oleObj>
              </mc:Choice>
              <mc:Fallback>
                <p:oleObj name="公式" r:id="rId17" imgW="191686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411" y="5724780"/>
                        <a:ext cx="4713014" cy="531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8039100" y="4422776"/>
            <a:ext cx="144938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左连续 </a:t>
            </a:r>
          </a:p>
        </p:txBody>
      </p:sp>
      <p:graphicFrame>
        <p:nvGraphicFramePr>
          <p:cNvPr id="144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99826"/>
              </p:ext>
            </p:extLst>
          </p:nvPr>
        </p:nvGraphicFramePr>
        <p:xfrm>
          <a:off x="3034849" y="2094162"/>
          <a:ext cx="58277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公式" r:id="rId19" imgW="2463800" imgH="482600" progId="Equation.3">
                  <p:embed/>
                </p:oleObj>
              </mc:Choice>
              <mc:Fallback>
                <p:oleObj name="公式" r:id="rId19" imgW="2463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849" y="2094162"/>
                        <a:ext cx="582771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53413"/>
              </p:ext>
            </p:extLst>
          </p:nvPr>
        </p:nvGraphicFramePr>
        <p:xfrm>
          <a:off x="2649564" y="3064541"/>
          <a:ext cx="48085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公式" r:id="rId21" imgW="2032000" imgH="317500" progId="Equation.3">
                  <p:embed/>
                </p:oleObj>
              </mc:Choice>
              <mc:Fallback>
                <p:oleObj name="公式" r:id="rId21" imgW="2032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64" y="3064541"/>
                        <a:ext cx="4808537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34152"/>
              </p:ext>
            </p:extLst>
          </p:nvPr>
        </p:nvGraphicFramePr>
        <p:xfrm>
          <a:off x="3015125" y="3746499"/>
          <a:ext cx="42497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公式" r:id="rId23" imgW="1739900" imgH="317500" progId="Equation.3">
                  <p:embed/>
                </p:oleObj>
              </mc:Choice>
              <mc:Fallback>
                <p:oleObj name="公式" r:id="rId23" imgW="17399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125" y="3746499"/>
                        <a:ext cx="42497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02856"/>
              </p:ext>
            </p:extLst>
          </p:nvPr>
        </p:nvGraphicFramePr>
        <p:xfrm>
          <a:off x="7651341" y="3154363"/>
          <a:ext cx="2333092" cy="112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" name="公式" r:id="rId25" imgW="971658" imgH="457354" progId="Equation.3">
                  <p:embed/>
                </p:oleObj>
              </mc:Choice>
              <mc:Fallback>
                <p:oleObj name="公式" r:id="rId25" imgW="971658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341" y="3154363"/>
                        <a:ext cx="2333092" cy="1123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7" name="Text Box 17"/>
          <p:cNvSpPr txBox="1">
            <a:spLocks noChangeArrowheads="1"/>
          </p:cNvSpPr>
          <p:nvPr/>
        </p:nvSpPr>
        <p:spPr bwMode="auto">
          <a:xfrm>
            <a:off x="1855788" y="3105483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554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3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0" grpId="0" autoUpdateAnimBg="0"/>
      <p:bldP spid="378892" grpId="0" autoUpdateAnimBg="0"/>
      <p:bldP spid="37889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3534569" y="978088"/>
            <a:ext cx="5416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( </a:t>
            </a:r>
            <a:r>
              <a:rPr lang="zh-CN" altLang="en-US" sz="2800" b="1" dirty="0">
                <a:solidFill>
                  <a:srgbClr val="000099"/>
                </a:solidFill>
              </a:rPr>
              <a:t>函数在区间的连续性 </a:t>
            </a:r>
            <a:r>
              <a:rPr lang="en-US" altLang="zh-CN" sz="2800" b="1" dirty="0">
                <a:solidFill>
                  <a:srgbClr val="000099"/>
                </a:solidFill>
              </a:rPr>
              <a:t>)</a:t>
            </a:r>
          </a:p>
        </p:txBody>
      </p:sp>
      <p:graphicFrame>
        <p:nvGraphicFramePr>
          <p:cNvPr id="379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745273"/>
              </p:ext>
            </p:extLst>
          </p:nvPr>
        </p:nvGraphicFramePr>
        <p:xfrm>
          <a:off x="2468364" y="1648296"/>
          <a:ext cx="7242571" cy="98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公式" r:id="rId3" imgW="3136900" imgH="431800" progId="Equation.3">
                  <p:embed/>
                </p:oleObj>
              </mc:Choice>
              <mc:Fallback>
                <p:oleObj name="公式" r:id="rId3" imgW="313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364" y="1648296"/>
                        <a:ext cx="7242571" cy="982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468364" y="5301208"/>
            <a:ext cx="7136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99"/>
                </a:solidFill>
              </a:rPr>
              <a:t>注：连续函数</a:t>
            </a:r>
            <a:r>
              <a:rPr lang="zh-CN" altLang="en-US" sz="2800" b="1" dirty="0">
                <a:solidFill>
                  <a:srgbClr val="000099"/>
                </a:solidFill>
              </a:rPr>
              <a:t>的图形是一条连续不断的曲线 </a:t>
            </a:r>
            <a:r>
              <a:rPr lang="en-US" altLang="zh-CN" sz="2800" b="1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2296935" y="953576"/>
            <a:ext cx="1662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14300"/>
              </p:ext>
            </p:extLst>
          </p:nvPr>
        </p:nvGraphicFramePr>
        <p:xfrm>
          <a:off x="2468364" y="3368438"/>
          <a:ext cx="7467520" cy="155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公式" r:id="rId5" imgW="3111500" imgH="673100" progId="Equation.3">
                  <p:embed/>
                </p:oleObj>
              </mc:Choice>
              <mc:Fallback>
                <p:oleObj name="公式" r:id="rId5" imgW="31115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364" y="3368438"/>
                        <a:ext cx="7467520" cy="1558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630701"/>
              </p:ext>
            </p:extLst>
          </p:nvPr>
        </p:nvGraphicFramePr>
        <p:xfrm>
          <a:off x="4181203" y="2751429"/>
          <a:ext cx="3931021" cy="51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公式" r:id="rId7" imgW="1609830" imgH="190449" progId="Equation.3">
                  <p:embed/>
                </p:oleObj>
              </mc:Choice>
              <mc:Fallback>
                <p:oleObj name="公式" r:id="rId7" imgW="1609830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203" y="2751429"/>
                        <a:ext cx="3931021" cy="51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20761"/>
              </p:ext>
            </p:extLst>
          </p:nvPr>
        </p:nvGraphicFramePr>
        <p:xfrm>
          <a:off x="4226141" y="4692169"/>
          <a:ext cx="3816894" cy="50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公式" r:id="rId9" imgW="1581027" imgH="190449" progId="Equation.3">
                  <p:embed/>
                </p:oleObj>
              </mc:Choice>
              <mc:Fallback>
                <p:oleObj name="公式" r:id="rId9" imgW="158102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141" y="4692169"/>
                        <a:ext cx="3816894" cy="503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9449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/>
      <p:bldP spid="379908" grpId="0" autoUpdateAnimBg="0"/>
      <p:bldP spid="3799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2121271" y="326217"/>
            <a:ext cx="914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799178"/>
              </p:ext>
            </p:extLst>
          </p:nvPr>
        </p:nvGraphicFramePr>
        <p:xfrm>
          <a:off x="2972799" y="375106"/>
          <a:ext cx="25606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2799" y="375106"/>
                        <a:ext cx="256063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135560" y="3429001"/>
          <a:ext cx="73739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Equation" r:id="rId5" imgW="3238200" imgH="291960" progId="Equation.DSMT4">
                  <p:embed/>
                </p:oleObj>
              </mc:Choice>
              <mc:Fallback>
                <p:oleObj name="Equation" r:id="rId5" imgW="3238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5560" y="3429001"/>
                        <a:ext cx="7373938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933044"/>
              </p:ext>
            </p:extLst>
          </p:nvPr>
        </p:nvGraphicFramePr>
        <p:xfrm>
          <a:off x="2999656" y="5273850"/>
          <a:ext cx="4392488" cy="5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Equation" r:id="rId7" imgW="2006280" imgH="228600" progId="Equation.DSMT4">
                  <p:embed/>
                </p:oleObj>
              </mc:Choice>
              <mc:Fallback>
                <p:oleObj name="Equation" r:id="rId7" imgW="2006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9656" y="5273850"/>
                        <a:ext cx="4392488" cy="50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70653"/>
              </p:ext>
            </p:extLst>
          </p:nvPr>
        </p:nvGraphicFramePr>
        <p:xfrm>
          <a:off x="2135559" y="957288"/>
          <a:ext cx="379571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" name="Equation" r:id="rId9" imgW="1549080" imgH="291960" progId="Equation.DSMT4">
                  <p:embed/>
                </p:oleObj>
              </mc:Choice>
              <mc:Fallback>
                <p:oleObj name="Equation" r:id="rId9" imgW="1549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5559" y="957288"/>
                        <a:ext cx="3795713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135560" y="1484784"/>
          <a:ext cx="5256584" cy="75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Equation" r:id="rId11" imgW="2120760" imgH="304560" progId="Equation.DSMT4">
                  <p:embed/>
                </p:oleObj>
              </mc:Choice>
              <mc:Fallback>
                <p:oleObj name="Equation" r:id="rId11" imgW="2120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5560" y="1484784"/>
                        <a:ext cx="5256584" cy="755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135561" y="2204864"/>
          <a:ext cx="633070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Equation" r:id="rId13" imgW="2679480" imgH="304560" progId="Equation.DSMT4">
                  <p:embed/>
                </p:oleObj>
              </mc:Choice>
              <mc:Fallback>
                <p:oleObj name="Equation" r:id="rId13" imgW="2679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5561" y="2204864"/>
                        <a:ext cx="633070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135560" y="2852936"/>
          <a:ext cx="7632848" cy="650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Equation" r:id="rId15" imgW="3429000" imgH="291960" progId="Equation.DSMT4">
                  <p:embed/>
                </p:oleObj>
              </mc:Choice>
              <mc:Fallback>
                <p:oleObj name="Equation" r:id="rId15" imgW="3429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5560" y="2852936"/>
                        <a:ext cx="7632848" cy="650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449513" y="4365104"/>
          <a:ext cx="723680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Equation" r:id="rId17" imgW="3403440" imgH="406080" progId="Equation.DSMT4">
                  <p:embed/>
                </p:oleObj>
              </mc:Choice>
              <mc:Fallback>
                <p:oleObj name="Equation" r:id="rId17" imgW="3403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49513" y="4365104"/>
                        <a:ext cx="7236808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440277" y="4005065"/>
          <a:ext cx="66960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19" imgW="3149280" imgH="291960" progId="Equation.DSMT4">
                  <p:embed/>
                </p:oleObj>
              </mc:Choice>
              <mc:Fallback>
                <p:oleObj name="Equation" r:id="rId19" imgW="3149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277" y="4005065"/>
                        <a:ext cx="66960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497597"/>
              </p:ext>
            </p:extLst>
          </p:nvPr>
        </p:nvGraphicFramePr>
        <p:xfrm>
          <a:off x="2121271" y="5129942"/>
          <a:ext cx="454520" cy="48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21" imgW="190440" imgH="203040" progId="Equation.DSMT4">
                  <p:embed/>
                </p:oleObj>
              </mc:Choice>
              <mc:Fallback>
                <p:oleObj name="Equation" r:id="rId21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1271" y="5129942"/>
                        <a:ext cx="454520" cy="484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53997"/>
              </p:ext>
            </p:extLst>
          </p:nvPr>
        </p:nvGraphicFramePr>
        <p:xfrm>
          <a:off x="7535214" y="5322258"/>
          <a:ext cx="297127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23" imgW="1422360" imgH="241200" progId="Equation.DSMT4">
                  <p:embed/>
                </p:oleObj>
              </mc:Choice>
              <mc:Fallback>
                <p:oleObj name="Equation" r:id="rId23" imgW="1422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35214" y="5322258"/>
                        <a:ext cx="297127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46876"/>
              </p:ext>
            </p:extLst>
          </p:nvPr>
        </p:nvGraphicFramePr>
        <p:xfrm>
          <a:off x="3092189" y="5695118"/>
          <a:ext cx="366340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25" imgW="1879560" imgH="406080" progId="Equation.DSMT4">
                  <p:embed/>
                </p:oleObj>
              </mc:Choice>
              <mc:Fallback>
                <p:oleObj name="Equation" r:id="rId25" imgW="1879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92189" y="5695118"/>
                        <a:ext cx="3663405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43305"/>
              </p:ext>
            </p:extLst>
          </p:nvPr>
        </p:nvGraphicFramePr>
        <p:xfrm>
          <a:off x="7104112" y="5979188"/>
          <a:ext cx="340237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27" imgW="1600200" imgH="203040" progId="Equation.DSMT4">
                  <p:embed/>
                </p:oleObj>
              </mc:Choice>
              <mc:Fallback>
                <p:oleObj name="Equation" r:id="rId27" imgW="1600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104112" y="5979188"/>
                        <a:ext cx="340237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571852"/>
              </p:ext>
            </p:extLst>
          </p:nvPr>
        </p:nvGraphicFramePr>
        <p:xfrm>
          <a:off x="2999656" y="5214246"/>
          <a:ext cx="753491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29" imgW="914400" imgH="203040" progId="Equation.DSMT4">
                  <p:embed/>
                </p:oleObj>
              </mc:Choice>
              <mc:Fallback>
                <p:oleObj name="Equation" r:id="rId2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99656" y="5214246"/>
                        <a:ext cx="7534919" cy="1224136"/>
                      </a:xfrm>
                      <a:prstGeom prst="rect">
                        <a:avLst/>
                      </a:prstGeom>
                      <a:ln w="19050">
                        <a:solidFill>
                          <a:srgbClr val="CC006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06336"/>
              </p:ext>
            </p:extLst>
          </p:nvPr>
        </p:nvGraphicFramePr>
        <p:xfrm>
          <a:off x="8544272" y="909263"/>
          <a:ext cx="31257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31" imgW="1409400" imgH="457200" progId="Equation.DSMT4">
                  <p:embed/>
                </p:oleObj>
              </mc:Choice>
              <mc:Fallback>
                <p:oleObj name="Equation" r:id="rId31" imgW="1409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544272" y="909263"/>
                        <a:ext cx="312578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9342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2537620" y="1843072"/>
            <a:ext cx="7467600" cy="18716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2063552" y="314741"/>
            <a:ext cx="4648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二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.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间断点及其分类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382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93825"/>
              </p:ext>
            </p:extLst>
          </p:nvPr>
        </p:nvGraphicFramePr>
        <p:xfrm>
          <a:off x="1950245" y="1096113"/>
          <a:ext cx="3929732" cy="55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" name="Equation" r:id="rId3" imgW="1533485" imgH="200179" progId="Equation.DSMT4">
                  <p:embed/>
                </p:oleObj>
              </mc:Choice>
              <mc:Fallback>
                <p:oleObj name="Equation" r:id="rId3" imgW="1533485" imgH="2001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245" y="1096113"/>
                        <a:ext cx="3929732" cy="554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31238"/>
              </p:ext>
            </p:extLst>
          </p:nvPr>
        </p:nvGraphicFramePr>
        <p:xfrm>
          <a:off x="5879977" y="1073714"/>
          <a:ext cx="3493733" cy="70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" name="公式" r:id="rId5" imgW="1419315" imgH="266558" progId="Equation.3">
                  <p:embed/>
                </p:oleObj>
              </mc:Choice>
              <mc:Fallback>
                <p:oleObj name="公式" r:id="rId5" imgW="1419315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7" y="1073714"/>
                        <a:ext cx="3493733" cy="704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616847"/>
              </p:ext>
            </p:extLst>
          </p:nvPr>
        </p:nvGraphicFramePr>
        <p:xfrm>
          <a:off x="2751278" y="1809734"/>
          <a:ext cx="2880522" cy="7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" name="公式" r:id="rId7" imgW="1193800" imgH="292100" progId="Equation.3">
                  <p:embed/>
                </p:oleObj>
              </mc:Choice>
              <mc:Fallback>
                <p:oleObj name="公式" r:id="rId7" imgW="1193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278" y="1809734"/>
                        <a:ext cx="2880522" cy="7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32376"/>
              </p:ext>
            </p:extLst>
          </p:nvPr>
        </p:nvGraphicFramePr>
        <p:xfrm>
          <a:off x="2751278" y="2414247"/>
          <a:ext cx="2934830" cy="555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" name="公式" r:id="rId9" imgW="1206500" imgH="228600" progId="Equation.3">
                  <p:embed/>
                </p:oleObj>
              </mc:Choice>
              <mc:Fallback>
                <p:oleObj name="公式" r:id="rId9" imgW="120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278" y="2414247"/>
                        <a:ext cx="2934830" cy="555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72293"/>
              </p:ext>
            </p:extLst>
          </p:nvPr>
        </p:nvGraphicFramePr>
        <p:xfrm>
          <a:off x="2751278" y="3040046"/>
          <a:ext cx="34242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" name="Equation" r:id="rId11" imgW="1460160" imgH="291960" progId="Equation.DSMT4">
                  <p:embed/>
                </p:oleObj>
              </mc:Choice>
              <mc:Fallback>
                <p:oleObj name="Equation" r:id="rId11" imgW="14601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278" y="3040046"/>
                        <a:ext cx="342423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38485"/>
              </p:ext>
            </p:extLst>
          </p:nvPr>
        </p:nvGraphicFramePr>
        <p:xfrm>
          <a:off x="5681968" y="1782930"/>
          <a:ext cx="4142121" cy="57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" name="公式" r:id="rId13" imgW="1651000" imgH="228600" progId="Equation.3">
                  <p:embed/>
                </p:oleObj>
              </mc:Choice>
              <mc:Fallback>
                <p:oleObj name="公式" r:id="rId13" imgW="165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968" y="1782930"/>
                        <a:ext cx="4142121" cy="573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71518"/>
              </p:ext>
            </p:extLst>
          </p:nvPr>
        </p:nvGraphicFramePr>
        <p:xfrm>
          <a:off x="2050217" y="3733105"/>
          <a:ext cx="3096716" cy="47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" name="公式" r:id="rId15" imgW="1371774" imgH="190449" progId="Equation.3">
                  <p:embed/>
                </p:oleObj>
              </mc:Choice>
              <mc:Fallback>
                <p:oleObj name="公式" r:id="rId15" imgW="1371774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217" y="3733105"/>
                        <a:ext cx="3096716" cy="479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58616"/>
              </p:ext>
            </p:extLst>
          </p:nvPr>
        </p:nvGraphicFramePr>
        <p:xfrm>
          <a:off x="1949590" y="1655449"/>
          <a:ext cx="635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" name="公式" r:id="rId17" imgW="228687" imgH="171334" progId="Equation.3">
                  <p:embed/>
                </p:oleObj>
              </mc:Choice>
              <mc:Fallback>
                <p:oleObj name="公式" r:id="rId17" imgW="228687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590" y="1655449"/>
                        <a:ext cx="635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2988" name="Group 12"/>
          <p:cNvGrpSpPr>
            <a:grpSpLocks/>
          </p:cNvGrpSpPr>
          <p:nvPr/>
        </p:nvGrpSpPr>
        <p:grpSpPr bwMode="auto">
          <a:xfrm>
            <a:off x="2459832" y="4298951"/>
            <a:ext cx="7235825" cy="1593850"/>
            <a:chOff x="383" y="2631"/>
            <a:chExt cx="4558" cy="1004"/>
          </a:xfrm>
        </p:grpSpPr>
        <p:graphicFrame>
          <p:nvGraphicFramePr>
            <p:cNvPr id="1495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5402730"/>
                </p:ext>
              </p:extLst>
            </p:nvPr>
          </p:nvGraphicFramePr>
          <p:xfrm>
            <a:off x="383" y="2631"/>
            <a:ext cx="4558" cy="1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4" name="Equation" r:id="rId19" imgW="2946240" imgH="711000" progId="Equation.DSMT4">
                    <p:embed/>
                  </p:oleObj>
                </mc:Choice>
                <mc:Fallback>
                  <p:oleObj name="Equation" r:id="rId19" imgW="29462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2631"/>
                          <a:ext cx="4558" cy="10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5125603"/>
                </p:ext>
              </p:extLst>
            </p:nvPr>
          </p:nvGraphicFramePr>
          <p:xfrm>
            <a:off x="2211" y="3322"/>
            <a:ext cx="102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5" name="公式" r:id="rId21" imgW="628802" imgH="190449" progId="Equation.3">
                    <p:embed/>
                  </p:oleObj>
                </mc:Choice>
                <mc:Fallback>
                  <p:oleObj name="公式" r:id="rId21" imgW="628802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3322"/>
                          <a:ext cx="102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2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191047"/>
                </p:ext>
              </p:extLst>
            </p:nvPr>
          </p:nvGraphicFramePr>
          <p:xfrm>
            <a:off x="3645" y="3330"/>
            <a:ext cx="72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6" name="公式" r:id="rId23" imgW="466743" imgH="190449" progId="Equation.3">
                    <p:embed/>
                  </p:oleObj>
                </mc:Choice>
                <mc:Fallback>
                  <p:oleObj name="公式" r:id="rId23" imgW="466743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3330"/>
                          <a:ext cx="72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2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52568"/>
                </p:ext>
              </p:extLst>
            </p:nvPr>
          </p:nvGraphicFramePr>
          <p:xfrm>
            <a:off x="2662" y="2984"/>
            <a:ext cx="77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" name="公式" r:id="rId25" imgW="476113" imgH="190449" progId="Equation.3">
                    <p:embed/>
                  </p:oleObj>
                </mc:Choice>
                <mc:Fallback>
                  <p:oleObj name="公式" r:id="rId25" imgW="476113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2984"/>
                          <a:ext cx="77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2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424525"/>
                </p:ext>
              </p:extLst>
            </p:nvPr>
          </p:nvGraphicFramePr>
          <p:xfrm>
            <a:off x="3861" y="2995"/>
            <a:ext cx="50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" name="公式" r:id="rId27" imgW="314401" imgH="190449" progId="Equation.3">
                    <p:embed/>
                  </p:oleObj>
                </mc:Choice>
                <mc:Fallback>
                  <p:oleObj name="公式" r:id="rId27" imgW="314401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2995"/>
                          <a:ext cx="50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29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619175"/>
              </p:ext>
            </p:extLst>
          </p:nvPr>
        </p:nvGraphicFramePr>
        <p:xfrm>
          <a:off x="4762643" y="3169185"/>
          <a:ext cx="48817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" name="Equation" r:id="rId29" imgW="152342" imgH="123722" progId="Equation.DSMT4">
                  <p:embed/>
                </p:oleObj>
              </mc:Choice>
              <mc:Fallback>
                <p:oleObj name="Equation" r:id="rId29" imgW="152342" imgH="1237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643" y="3169185"/>
                        <a:ext cx="48817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8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animBg="1"/>
      <p:bldP spid="38297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500</Words>
  <Application>Microsoft Office PowerPoint</Application>
  <PresentationFormat>宽屏</PresentationFormat>
  <Paragraphs>120</Paragraphs>
  <Slides>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等线</vt:lpstr>
      <vt:lpstr>方正舒体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Equation</vt:lpstr>
      <vt:lpstr>BMP 图象</vt:lpstr>
      <vt:lpstr>1.5、连续函数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123</cp:revision>
  <dcterms:created xsi:type="dcterms:W3CDTF">2009-06-13T01:14:34Z</dcterms:created>
  <dcterms:modified xsi:type="dcterms:W3CDTF">2021-10-17T15:46:48Z</dcterms:modified>
</cp:coreProperties>
</file>